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29725"/>
  <workbookPr codeName="ThisWorkbook" defaultThemeVersion="124226"/>
  <mc:AlternateContent xmlns:mc="http://schemas.openxmlformats.org/markup-compatibility/2006">
    <mc:Choice Requires="x15">
      <x15ac:absPath xmlns:x15ac="http://schemas.microsoft.com/office/spreadsheetml/2010/11/ac" url="https://apqcorg.sharepoint.com/sites/8415PPMResearch/Shared Documents/8415-131 PCF Maintenance 2026/Content/"/>
    </mc:Choice>
  </mc:AlternateContent>
  <xr:revisionPtr revIDLastSave="0" documentId="8_{70BEBFFC-B32F-46D6-9D86-634A47FE10AF}" xr6:coauthVersionLast="47" xr6:coauthVersionMax="47" xr10:uidLastSave="{00000000-0000-0000-0000-000000000000}"/>
  <bookViews>
    <workbookView xWindow="-120" yWindow="-120" windowWidth="29040" windowHeight="15720" tabRatio="710" xr2:uid="{00000000-000D-0000-FFFF-FFFF00000000}"/>
  </bookViews>
  <sheets>
    <sheet name="Introduction" sheetId="1" r:id="rId1"/>
    <sheet name="About" sheetId="2" r:id="rId2"/>
    <sheet name="Categories" sheetId="3" r:id="rId3"/>
    <sheet name="1.0" sheetId="4" r:id="rId4"/>
    <sheet name="2.0" sheetId="5" r:id="rId5"/>
    <sheet name="3.0" sheetId="6" r:id="rId6"/>
    <sheet name="4.0" sheetId="7" r:id="rId7"/>
    <sheet name="5.0" sheetId="8" r:id="rId8"/>
    <sheet name="6.0" sheetId="9" r:id="rId9"/>
    <sheet name="7.0" sheetId="10" r:id="rId10"/>
    <sheet name="8.0" sheetId="11" r:id="rId11"/>
    <sheet name="9.0" sheetId="12" r:id="rId12"/>
    <sheet name="10.0" sheetId="13" r:id="rId13"/>
    <sheet name="11.0" sheetId="14" r:id="rId14"/>
    <sheet name="12.0" sheetId="15" r:id="rId15"/>
    <sheet name="13.0" sheetId="16" r:id="rId16"/>
    <sheet name="Combined" sheetId="17" r:id="rId17"/>
    <sheet name="Metrics" sheetId="18" r:id="rId18"/>
    <sheet name="Copyright and Attribution" sheetId="19" r:id="rId19"/>
  </sheets>
  <definedNames>
    <definedName name="_xlnm._FilterDatabase" localSheetId="17" hidden="1">Metrics!$A$1:$H$3285</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36348" uniqueCount="12239">
  <si>
    <t>CROSS INDUSTRY PROCESS CLASSIFICATION FRAMEWORK</t>
  </si>
  <si>
    <r>
      <rPr>
        <b/>
        <sz val="18"/>
        <color rgb="FF4F81BD"/>
        <rFont val="Arial Narrow"/>
        <family val="2"/>
      </rPr>
      <t xml:space="preserve">VERSION NUMBER </t>
    </r>
    <r>
      <rPr>
        <b/>
        <sz val="18"/>
        <color rgb="FF4F81BD"/>
        <rFont val="Arial Narrow"/>
        <family val="2"/>
      </rPr>
      <t>8.0</t>
    </r>
  </si>
  <si>
    <r>
      <rPr>
        <b/>
        <sz val="18"/>
        <color rgb="FF4F81BD"/>
        <rFont val="Arial Narrow"/>
        <family val="2"/>
      </rPr>
      <t xml:space="preserve">GENERATED ON </t>
    </r>
    <r>
      <rPr>
        <b/>
        <sz val="18"/>
        <color rgb="FF4F81BD"/>
        <rFont val="Arial Narrow"/>
        <family val="2"/>
      </rPr>
      <t>2/25/2026</t>
    </r>
  </si>
  <si>
    <t>For more information about the PCF, visit www.apqc.org/pcf</t>
  </si>
  <si>
    <t>COMPARED TO CROSS INDUSTRY PROCESS CLASSIFICATION FRAMEWORK VERSION 7.4</t>
  </si>
  <si>
    <r>
      <rPr>
        <sz val="16"/>
        <color rgb="FF4F81BD"/>
        <rFont val="Franklin Gothic Medium Cond"/>
        <family val="2"/>
      </rPr>
      <t xml:space="preserve">UNDERSTANDING THIS FILE
</t>
    </r>
    <r>
      <rPr>
        <sz val="11"/>
        <color rgb="FF000000"/>
        <rFont val="Arial"/>
        <family val="2"/>
      </rPr>
      <t xml:space="preserve">This file represents a "flat" Excel-based version of the PCF. It includes a number of pages intended to communicate the various aspects of the framework necessary to interpret it and make full use of its intended capabilities.
</t>
    </r>
    <r>
      <rPr>
        <sz val="11"/>
        <color rgb="FF000000"/>
        <rFont val="Arial"/>
        <family val="2"/>
      </rPr>
      <t xml:space="preserve">These pages illustrate the configuration of this file. If you have further questions, please contact APQC directly on pcf_feedback@apqc.org or +1-713-681-4020.
</t>
    </r>
    <r>
      <rPr>
        <b/>
        <sz val="11"/>
        <color rgb="FF000000"/>
        <rFont val="Arial"/>
        <family val="2"/>
      </rPr>
      <t>PCF ID</t>
    </r>
    <r>
      <rPr>
        <sz val="11"/>
        <color rgb="FF000000"/>
        <rFont val="Arial"/>
        <family val="2"/>
      </rPr>
      <t xml:space="preserve"> is the unique identifier assigned to the specific element on each row. The PCF ID is used throughout APQC's open standards benchmarking as a way to relate measures, questions, and other materials back to specific parts of the PCF. The PCF ID for a process element is aligned to the specific concept identified by the process element. It will be consistent across releases as long as the conceptual meaning does not change.
</t>
    </r>
    <r>
      <rPr>
        <b/>
        <sz val="11"/>
        <color rgb="FF000000"/>
        <rFont val="Arial"/>
        <family val="2"/>
      </rPr>
      <t>Hierarchy ID</t>
    </r>
    <r>
      <rPr>
        <sz val="11"/>
        <color rgb="FF000000"/>
        <rFont val="Arial"/>
        <family val="2"/>
      </rPr>
      <t xml:space="preserve"> is the human-readable index number corresponding to this specific process element on each row. This number will not be consistent across releases - meaning that a process element may have a different hierarchy ID among a set of releases.
</t>
    </r>
    <r>
      <rPr>
        <b/>
        <sz val="11"/>
        <color rgb="FF000000"/>
        <rFont val="Arial"/>
        <family val="2"/>
      </rPr>
      <t>Difference index</t>
    </r>
    <r>
      <rPr>
        <sz val="11"/>
        <color rgb="FF000000"/>
        <rFont val="Gill Sans Std"/>
      </rPr>
      <t xml:space="preserve"> </t>
    </r>
    <r>
      <rPr>
        <sz val="11"/>
        <color rgb="FF000000"/>
        <rFont val="Arial"/>
        <family val="2"/>
      </rPr>
      <t xml:space="preserve">is a score identifying the volume of changes to this process element across releases. The score is only computed when a specific release is compared to another specific release. The difference index encapsulates the changes among all of the process element's descendents, not just the immediate children.  The greater the number, the more significant the changes between the two releases.
</t>
    </r>
    <r>
      <rPr>
        <b/>
        <sz val="11"/>
        <color rgb="FF000000"/>
        <rFont val="Arial"/>
        <family val="2"/>
      </rPr>
      <t>Change details</t>
    </r>
    <r>
      <rPr>
        <sz val="11"/>
        <color rgb="FF000000"/>
        <rFont val="Gill Sans Std"/>
      </rPr>
      <t xml:space="preserve"> </t>
    </r>
    <r>
      <rPr>
        <sz val="11"/>
        <color rgb="FF000000"/>
        <rFont val="Arial"/>
        <family val="2"/>
      </rPr>
      <t xml:space="preserve">is a sentence explaning the differences in the immediate child-level descendents of the specific process element. A "plus" symbol  ("+") before a number indicates that the specific process element was added since the last release. A "minus" symbol ("-") before a number indicates that the specific process element was removed since the last release. If the process element was renamed, the sentence will include the phrase "RENAME, WAS:" followed by the name previously used by the process element. A new element is identified by the word "NEW". A "c" before a number indicates that the specific process element changed since the compared release; it saw elements added, removed, the name changed, or some combination of those three operations.
</t>
    </r>
    <r>
      <rPr>
        <b/>
        <sz val="11"/>
        <color rgb="FF000000"/>
        <rFont val="Arial"/>
        <family val="2"/>
      </rPr>
      <t>Metrics available</t>
    </r>
    <r>
      <rPr>
        <sz val="11"/>
        <color rgb="FF000000"/>
        <rFont val="Arial"/>
        <family val="2"/>
      </rPr>
      <t xml:space="preserve"> indicates whether or not metrics are available in APQC's Open Standards Benchmarking library for this specific process element. For more information, please visit http://www.apqc.org/osb</t>
    </r>
  </si>
  <si>
    <r>
      <rPr>
        <sz val="16"/>
        <color rgb="FF4F81BD"/>
        <rFont val="Franklin Gothic Medium Cond"/>
        <family val="2"/>
      </rPr>
      <t xml:space="preserve">EXAMPLE
</t>
    </r>
    <r>
      <rPr>
        <sz val="11"/>
        <color rgb="FF000000"/>
        <rFont val="Arial"/>
        <family val="2"/>
      </rPr>
      <t>In the above image, one can discern that a new process element "9.0 Manage Financial Resources" (17058) was added to the framework. This new element was added to the file. This new element contains a number of previously used elements, including a significant change to one of its immediate children, 10731, which was present in the previous release, but under a different parent. Also category 4 saw relatively few changes (difference index = 2) while category 7 saw the most changes (difference index = 43).</t>
    </r>
  </si>
  <si>
    <t>PCF ID</t>
  </si>
  <si>
    <t>Hierarchy ID</t>
  </si>
  <si>
    <t>Name</t>
  </si>
  <si>
    <t>Difference Index</t>
  </si>
  <si>
    <t>Change Details</t>
  </si>
  <si>
    <t>Metrics Available?</t>
  </si>
  <si>
    <t>1.0</t>
  </si>
  <si>
    <t>Develop Vision and Strategy</t>
  </si>
  <si>
    <t>Y</t>
  </si>
  <si>
    <t>2.0</t>
  </si>
  <si>
    <t>Develop and Manage Products and Services</t>
  </si>
  <si>
    <t>3.0</t>
  </si>
  <si>
    <t>Market and Sell Products and Services</t>
  </si>
  <si>
    <t>+21615, -10102</t>
  </si>
  <si>
    <t>4.0</t>
  </si>
  <si>
    <t>Manage Supply Chain for Physical Products</t>
  </si>
  <si>
    <t>5.0</t>
  </si>
  <si>
    <t>Deliver Services</t>
  </si>
  <si>
    <t>+21634</t>
  </si>
  <si>
    <t>6.0</t>
  </si>
  <si>
    <t>Manage Customer Service</t>
  </si>
  <si>
    <t>7.0</t>
  </si>
  <si>
    <t>Develop and Manage Human Resources</t>
  </si>
  <si>
    <t>c17043, RENAME, WAS:Develop and Manage Human Capital</t>
  </si>
  <si>
    <t>8.0</t>
  </si>
  <si>
    <t>Manage Information Technology (IT)</t>
  </si>
  <si>
    <t>9.0</t>
  </si>
  <si>
    <t>Manage Financial Resources</t>
  </si>
  <si>
    <t>10.0</t>
  </si>
  <si>
    <t>Acquire, Construct, and Manage Assets</t>
  </si>
  <si>
    <t>11.0</t>
  </si>
  <si>
    <t>Manage Enterprise Risk, Compliance, Remediation, and Resiliency</t>
  </si>
  <si>
    <t>12.0</t>
  </si>
  <si>
    <t>Manage External Relationships</t>
  </si>
  <si>
    <t>13.0</t>
  </si>
  <si>
    <t>Develop and Manage Business Capabilities</t>
  </si>
  <si>
    <t>+21646</t>
  </si>
  <si>
    <t>Element Description</t>
  </si>
  <si>
    <t>Establishing a direction and vision for an organization. This involves defining the business concept and long-term vision, as well as developing the business strategy and managing strategic initiatives. Processes in this category focus on creating a vision, a mission, and strategic objectives, and culminate in creating measures to ensure that the organization is moving in the desired direction.</t>
  </si>
  <si>
    <t>1.1</t>
  </si>
  <si>
    <t>Define the business concept and long-term vision</t>
  </si>
  <si>
    <t>N</t>
  </si>
  <si>
    <t>Creating a conceptual framework of the organization's business activity and strategic vision with long-term applicability. Scout the organization's internal capabilities, as well as the customer's needs and desires, to identify a fit that can be used to advance a conceptual structure of the organization's business activity. Conduct analysis in light of relevant externalities and large-scale shifts in the market landscape.</t>
  </si>
  <si>
    <t>1.1.1</t>
  </si>
  <si>
    <t>Assess the external environment</t>
  </si>
  <si>
    <t>Assessing all forces, entities, and systems that are external to an organization but can affect its operation. Analyze far-reaching currents in the macroeconomic situation, assess the competition, evaluate technological changes, and identify societal as well as ecological issues of concern. Create a big-picture understanding of externalities, with sufficient depth across individual aspects.</t>
  </si>
  <si>
    <t>1.1.1.1</t>
  </si>
  <si>
    <t>Identify competitors</t>
  </si>
  <si>
    <t>Identifying your competitors, their service and/or product. Evaluating competitors strategies to determine their strengths and weaknesses relative to those of your own product or service.</t>
  </si>
  <si>
    <t>1.1.1.2</t>
  </si>
  <si>
    <t>Analyze and evaluate competition</t>
  </si>
  <si>
    <t>Assessing the competitive forces in the marketplace that could potentially affect the organization. Analyze various aspects of business competition including competing firms. Aggregate competitive intelligence, create benchmarks to juxtapose processes and performance metrics, and inject crucial information about the competition into management models to synthesize insights.</t>
  </si>
  <si>
    <t>1.1.1.3</t>
  </si>
  <si>
    <t>Identify potential product or service alternatives</t>
  </si>
  <si>
    <t xml:space="preserve">Examining if there are other existing products or services in the marketplace, and building the business case to make a go/no go decision based upon substitutions.  </t>
  </si>
  <si>
    <t>1.1.1.4</t>
  </si>
  <si>
    <t>Identify economic trends</t>
  </si>
  <si>
    <t>Determining large-scale macroeconomic shifts and trends, with medium to long-term relevance for the organization. Vet the immediate and the larger economic ecosystem to identify broad-based movements that affect the organization. In the immediate vicinity, for example, examine the stock price of key vendors/suppliers in the organizational value-chain. In the larger economic ecosystem, analyze according to geographical distribution where factors such as interest rates, taxation structures, oil prices, and unemployment rates are explored.</t>
  </si>
  <si>
    <t>1.1.1.5</t>
  </si>
  <si>
    <t>Identify political and regulatory factors</t>
  </si>
  <si>
    <t>Identifying areas of concern pertaining to public policy and regulation, established by sovereign or multinational authorities. Examine various regions and geopolitical formations to identify those political and regulatory issues-present or developing-that can potentially affect the organization. Plan for an iterative process, partitioned across regional and geopolitical entities that have a direct bearing on the organization's activities. Assess changes in environmental compliance, product standards, trade barriers, etc.</t>
  </si>
  <si>
    <t>1.1.1.6</t>
  </si>
  <si>
    <t>Identify environmental factors</t>
  </si>
  <si>
    <t>Identifying changes in ecological ecosystems that can be directly or indirectly detrimental to the organization. Analyze ecological factors within the immediate ecosystem for near to middle-term impact. Analyze the ecology, at large, to get a sense of long-term shifts and concerns. Gather analyses from research publications. Speak to subject matter experts. Engage with advocacy groups, lawyers, journalists, and the active populations.</t>
  </si>
  <si>
    <t>1.1.1.7</t>
  </si>
  <si>
    <t>Identify social and cultural changes</t>
  </si>
  <si>
    <t>Distinguishing changes in societal makeup, as well as the cultural composite. Isolate shifts in the societal composition and distribution, as well as the value systems and attributes that bind the organization together. Analyze well-regarded publications--and gather the perspective of public intellectuals and opinion leaders--on relevant issues.</t>
  </si>
  <si>
    <t>1.1.1.8</t>
  </si>
  <si>
    <t>Assess new technologies</t>
  </si>
  <si>
    <t>Assessing developments in technologies presently being used by the business, new technologies that have a potential for the business, and any disruptive innovations. This is inclusive of all forms of new and evolving technology such as artificial intelligence (AI).  Conduct a survey of advancement in technologies that are already deployed with inputs from the personnel closely working with them, tracking utility and feasibility for deployment. Arrange for mid- to senior-level management personnel who explore contingent uses to assess new and disruptive technologies. Follow up with desk research, involving physical scoping and viability assessment.</t>
  </si>
  <si>
    <t>1.1.1.9</t>
  </si>
  <si>
    <t>Analyze demographics</t>
  </si>
  <si>
    <t>Analyzing statistical data relating to the size, distribution, and composition of relevant populations, as well as their characteristics. Perform quantitative analysis over raw data-sets gathered from well-founded sources such as government census or large, private databases. Consider employing primary research in collecting required statistics. Use comprehensive studies (reports, briefs, and articles) to assist with the analysis, in place of raw data.</t>
  </si>
  <si>
    <t>1.1.1.10</t>
  </si>
  <si>
    <t>Evaluate intellectual property</t>
  </si>
  <si>
    <t>Establishing measures and procedures for identifying various intellectual property threats and concerns.</t>
  </si>
  <si>
    <t>1.1.2</t>
  </si>
  <si>
    <t>Survey market and determine customer needs and wants</t>
  </si>
  <si>
    <t>Examining the market to identify customer required solutions. Assess the relevant market(s) to determine the products/services that are needed or wanted by customers. Carry out quantitative and qualitative analyses to capture and investigate products/services. Employ creative techniques that allow for a closer appreciation of the customer, and design relevant solutions.</t>
  </si>
  <si>
    <t>1.1.2.1</t>
  </si>
  <si>
    <t>Conduct qualitative/quantitative research and assessments</t>
  </si>
  <si>
    <t>Investigating key market features and customer characteristics, using qualitative and quantitative measures to capture relevant aspects. Distill key ingredients that allow the organization to Capture customer needs and wants [19946], and Assess customer needs and wants [19947]. Conduct standardized appraisals by defining selection parameters and setting quotas.</t>
  </si>
  <si>
    <t>1.1.2.2</t>
  </si>
  <si>
    <t>Capture customer needs and wants</t>
  </si>
  <si>
    <t xml:space="preserve">Identifying and collecting customers' wants and needs of a product and/or services from a marketing perspective. Identify which consumer needs are important and whether needs are being met by current products/services. </t>
  </si>
  <si>
    <t>1.1.2.3</t>
  </si>
  <si>
    <t>Assess customer needs and wants</t>
  </si>
  <si>
    <t>Creating customer profiles to get a picture of customers and their needs. Identify particular groups of people/organizations that benefit from your product/services and then selling to them.</t>
  </si>
  <si>
    <t>1.1.3</t>
  </si>
  <si>
    <t>Assess the internal environment</t>
  </si>
  <si>
    <t>Undertaking a review of the organization's in-house skills and resources in order to create a big-picture understanding of internal capacities. Assess the organization's capabilities in order to advance the advantageous and weed out the detrimental aspects. Identify synergic associations within the backdrop of the forces and players active in the market, and take into account all externalities.</t>
  </si>
  <si>
    <t>1.1.3.1</t>
  </si>
  <si>
    <t>Analyze organizational characteristics</t>
  </si>
  <si>
    <t>Identifying and examining key attributes that differentiate the organization in the market and those that underscore the core of its operations. Consider how the organization functions. Reflect over tangible and intangible aspects in order to spot critical correlations and the interplay between these attributes. Have senior executives conduct the analysis, with input from management and operational personnel.</t>
  </si>
  <si>
    <t>1.1.3.2</t>
  </si>
  <si>
    <t>Analyze internal operations</t>
  </si>
  <si>
    <t>Identify key elements of operations and measure effectiveness of these elements within internal operations.</t>
  </si>
  <si>
    <t>1.1.3.3</t>
  </si>
  <si>
    <t>Create baselines for current processes</t>
  </si>
  <si>
    <t>Establishing baselines that provide standards for assessing performance levels and allow for a relational benchmarking of current processes. Undertake a survey of archival performance records, conducted in conjunction by the management and the operations personnel. Take into account the organization's internal objectives, particularly for process improvement and enhancement. Understand industry best practices.</t>
  </si>
  <si>
    <t>1.1.3.4</t>
  </si>
  <si>
    <t>Analyze systems and technology</t>
  </si>
  <si>
    <t>Analyzing the capabilities of technology and process automation systems deployed within the organization in order to direct future associated processes. This is inclusive of all forms of new and evolving technology such as artificial intelligence (AI). Conduct a broad-based survey to examine various aspects associated with such systems and technologies, with the objective of identifying key facets that are of interest. Investigate the intended purpose, purpose served, utility, longevity, remaining service-life, repair or service requirements, etc.</t>
  </si>
  <si>
    <t>1.1.3.5</t>
  </si>
  <si>
    <t>Analyze financial health</t>
  </si>
  <si>
    <t>Appraising the financial state of the organization so that management can create resource allocation strategies. Scrutinize the organization's financials--including balance sheets, statements of income, cash-flows, equity holdings, and liquidity--with the objective of understanding the organization's financial health and capacities. (This analysis directly feeds into Conduct organizational restructuring opportunities [16792] and Define a business concept and long-term vision [17040].)</t>
  </si>
  <si>
    <t>1.1.3.6</t>
  </si>
  <si>
    <t>Identify core competencies</t>
  </si>
  <si>
    <t>Determining a strategically significant aggregate of competence and capacities that differentiates the organization in the market. Identify distinguishing attributes including unique skills and resources and its brand and services in the marketplace. Have senior executives and management personnel assess competencies in order to further develop these capabilities into distinct commercial value propositions.</t>
  </si>
  <si>
    <t>1.1.4</t>
  </si>
  <si>
    <t>Establish strategic vision</t>
  </si>
  <si>
    <t>Establishing the organization's long-term vision as a strategic positioning and engagement of stakeholders. Institute the vision by creating strategic orientations of all stakeholders. Understand the strategy development frameworks in this context.</t>
  </si>
  <si>
    <t>1.1.4.1</t>
  </si>
  <si>
    <t>Define the strategic vision</t>
  </si>
  <si>
    <t>Developing goals to define organizations vision. Define and document ideas, direction, and activities which enable the organization to reach these goals.</t>
  </si>
  <si>
    <t>1.1.4.2</t>
  </si>
  <si>
    <t>Align stakeholders around strategic vision</t>
  </si>
  <si>
    <t>Orienting those entities, associated with the organization that have a direct bearing on its operations and output, in a way that advances its strategic vision. Map all stakeholders in strategic configurations, within the architectural layout of the marketplace, and position the organization relative to them. (This exercise is undertaken by senior strategy personnel, drawing upon the process Define a business concept and long-term vision [17040].)</t>
  </si>
  <si>
    <t>1.1.4.3</t>
  </si>
  <si>
    <t>Communicate strategic vision to stakeholders</t>
  </si>
  <si>
    <t>Developing and executing communication strategies to convey an alignment plan of all organizational stakeholders, which helps the organization realize its vision. Create custom communication strategies and delivery channels with the objective of orienting stakeholders according to the configuration maps created in the process Align stakeholders around a strategic vision [10035]. Have senior strategy personnel closely collaborate with the communications/marketing team.</t>
  </si>
  <si>
    <t>1.1.5</t>
  </si>
  <si>
    <t>Conduct organization restructuring opportunities</t>
  </si>
  <si>
    <t>Examining the scope and contingencies for restructuring based on market situation and internal realities. Map the market forces over which any and all probabilities can be probed for utility and viability. Once the restructuring options have been analyzed and the due-diligence performed, execute the deal. Consider seeking professional services for assistance in formalizing these opportunities.</t>
  </si>
  <si>
    <t>1.1.5.1</t>
  </si>
  <si>
    <t>Identify restructuring opportunities</t>
  </si>
  <si>
    <t>Identifying opportunities for restructuring the organization, through an analysis of internal viability and external contingency. Conduct a broad-based survey of the market landscape, taking the large-scale trends and movements into account, to determine the necessity and possibility of restructuring the organization. Review the organization's internal capacities, the readiness of its process frameworks, the robustness of its financials, the capableness of its systems, the resourcefulness of its personnel, etc. for assimilating an extensive overhaul.</t>
  </si>
  <si>
    <t>1.1.5.2</t>
  </si>
  <si>
    <t>Perform due-diligence</t>
  </si>
  <si>
    <t>Auditing the status quo of the probabilities, before formalizing any restructuring of the organization with another entity. Systematically investigate all entities discerned to be of interest in Identify restructuring opportunities [16793], to verify all tangible and substantial facts. Consider engaging specialist professional services including legal, accounting, and consulting help.</t>
  </si>
  <si>
    <t>1.1.5.3</t>
  </si>
  <si>
    <t>Analyze deal options</t>
  </si>
  <si>
    <t>Examining various options shortlisted for assimilating new entities into the organization or dissociating from it. Undertake a piecemeal and comprehensive consideration of each option identified for acquisition, merger, de-merger, and divestment. Consider intangible and non-material aspects of the entities involved and synergic aspects. Consider the assistance of specialist professional services.</t>
  </si>
  <si>
    <t>1.1.5.3.1</t>
  </si>
  <si>
    <t>Evaluate acquisition options</t>
  </si>
  <si>
    <t>Appraising entities identified as being suitable for acquisition, taking into account the restructuring opportunities in the internal and external context. Verify the appropriateness and viability of the short-listed options. Ensure these entities pertain to the state-of-affairs in the market, as well as fit with the resources and capabilities of the organization.</t>
  </si>
  <si>
    <t>1.1.5.3.2</t>
  </si>
  <si>
    <t>Evaluate merger options</t>
  </si>
  <si>
    <t>Appraising entities identified as being suitable for a merger, taking stock of the restructuring opportunities within the firm and the market. Verify the appropriateness and viability of such options. Assess these entities to ensure their pertinence to the contextual state-of-affairs in the market, as well as a fit with the resources and capabilities of the organization itself. (This process can be carried out, in its entirety, by qualified in-house personnel or may be designated to specialist professional services providers.)</t>
  </si>
  <si>
    <t>1.1.5.3.3</t>
  </si>
  <si>
    <t>Evaluate de-merger options</t>
  </si>
  <si>
    <t>Evaluating departments and subsidiaries within the organization, and/or previously merged entities, to assess the appropriateness of a de-merger, taking account of the fit between these entities as well as any relevant externalities. Examine the pertinence and soundness of a formalized dissociation.</t>
  </si>
  <si>
    <t>1.1.5.3.4</t>
  </si>
  <si>
    <t>Evaluate divesture options</t>
  </si>
  <si>
    <t>Evaluating departments and/or subsidiaries within the organization to assess the appropriateness of a divestment, taking account of all market externalities. Examine any internal entities that have been identified to be suitable for dismemberment from the organization. Ensure the pertinence and soundness of such a move.</t>
  </si>
  <si>
    <t>1.2</t>
  </si>
  <si>
    <t>Develop business strategy</t>
  </si>
  <si>
    <t>Developing an organization's mission statement, strategy, and business design. Create a concise statement that clearly articulates the mission of the organization, outlining practicable targets to Establish a strategic vision [10020]. Delineate strategic options by matching these alternatives with the organization's internal capabilities. Create an organizational design, and identify goals by developing strategies at the functional and process levels.</t>
  </si>
  <si>
    <t>1.2.1</t>
  </si>
  <si>
    <t>Develop overall mission statement</t>
  </si>
  <si>
    <t>Establishing an overarching, compact statement that concisely underscores the mission of the organization. Define and communicate a clear and succinct mission statement, which encapsulates how the organization aims to proceed in order to Establish a strategic vision [10020]. Solicit critical inputs from senior management and strategy executives, and collaborate with marketing or personnel from allied functions.</t>
  </si>
  <si>
    <t>1.2.1.1</t>
  </si>
  <si>
    <t>Define current business</t>
  </si>
  <si>
    <t>Defining the status quo relating to the de facto core of what the business is. Reflect over the fundamental essence of what the business accomplishes and the manner in which it operates. Look beyond the obvious solution capabilities to delineate capacities that form the basis of the business engine. Involve senior executives and management personnel and possibly professional services providers.</t>
  </si>
  <si>
    <t>1.2.1.2</t>
  </si>
  <si>
    <t>Formulate mission</t>
  </si>
  <si>
    <t>Outlining actionable objectives that effectively set a course to fulfill the organization's vision. In this fundamental activity, articulate certain goals or targets in broad but practicable terms to reach long-term objectives.</t>
  </si>
  <si>
    <t>1.2.1.3</t>
  </si>
  <si>
    <t>Communicate mission</t>
  </si>
  <si>
    <t>Developing and executing a communication strategy to convey the mission statement. Create a universal communication strategy and appropriate delivery channels, with the objective of leveraging the latter to execute the former. Convey the inherent message of the mission to all stakeholders, including employees, customers, and the public. Ensure collaboration between senior strategy personnel and the communications/marketing team.</t>
  </si>
  <si>
    <t>1.2.2</t>
  </si>
  <si>
    <t>Define and evaluate strategic options to achieve the mission</t>
  </si>
  <si>
    <t>Assessing sets of strategic decisions designed to drive the organization's long-term objectives. Identify various strategies concerning core functional areas. Appraise strategic options in light of auxiliary decision frameworks that ensure smooth functioning, the advancement of functional efficiencies, and vitality. Involve senior management executives, especially strategy and/or business unit personnel, with need-based consultative assistance from professional services providers.</t>
  </si>
  <si>
    <t>1.2.2.1</t>
  </si>
  <si>
    <t>Define strategic options</t>
  </si>
  <si>
    <t>Defining the various options available to achieve the goals highlighted in the mission statement. Delineate (in accordance with a predefined criteria) the various permutations of strategic decisions that would help the organization achieve the objectives outlined in Develop overall mission statement [10037]. Involve senior management and key strategy personnel, with timely help from professional services providers.</t>
  </si>
  <si>
    <t>1.2.2.1.1</t>
  </si>
  <si>
    <t>Select partnerships and relationships to support the extended enterprise</t>
  </si>
  <si>
    <t>Supporting the design, manufacture and distribution of product and services through the extended enterprise model.  This is concerned with the strategic decisions on make vs buy, in house or out sourced.  Senior Executives map out how they want to run their business.  Make strategic choices as to whether to buy in components / sub-assemblies, run their own distribution fleet or contract out, own their dealerships or franchise out, etc.  Strategize with partnerships. Collaborate design consideration at strategy level for automotive and procurement act within the Target Operating Model set at strategy level.</t>
  </si>
  <si>
    <t>1.2.2.2</t>
  </si>
  <si>
    <t>Assess and analyze impact of each option</t>
  </si>
  <si>
    <t>Scoping and probing to study the impact of strategic options for fulfilling the organization's objectives. Estimate a measure of the impact effectuated by each set of strategic decisions, which comprise Define strategic options [10047]. Closely examine the consequences of each option.</t>
  </si>
  <si>
    <t>1.2.2.2.1</t>
  </si>
  <si>
    <t>Identify implications for key operating model business elements that require change</t>
  </si>
  <si>
    <t xml:space="preserve">Determine impacts of elements such as staffing, skills, training, new markets, technology, or policies within operating model which needs change. </t>
  </si>
  <si>
    <t>1.2.2.2.2</t>
  </si>
  <si>
    <t>Identify implications for key technology aspects</t>
  </si>
  <si>
    <t>Determining key factors for technology ROI, benefits, architecture, etc.</t>
  </si>
  <si>
    <t>1.2.2.3</t>
  </si>
  <si>
    <t>Evaluate B2B options</t>
  </si>
  <si>
    <t>Evaluating future business to business opportunities against past and current approaches and performance. Gather insights into what competitors and other similar organizations are doing and the needs, goals, and expectations of stakeholders and partners to understand potential future impact.</t>
  </si>
  <si>
    <t>1.2.2.4</t>
  </si>
  <si>
    <t>Evaluate B2C options</t>
  </si>
  <si>
    <t>Evaluating future business to customer opportunities against past and current approaches and performance. Gather insights into what competitors and other similar organizations are doing and the needs, goals, and expectations of customers and partners to understand potential future impact.</t>
  </si>
  <si>
    <t>1.2.2.5</t>
  </si>
  <si>
    <t>Evaluate partner/alliance options</t>
  </si>
  <si>
    <t>Evaluating partnership and alliance opportunities to deliver products/services. Understand existing product and market models in use across the markets you serve, evolving trends, and the cost/benefit of potential new/updated partnership/alliance options.</t>
  </si>
  <si>
    <t>1.2.2.6</t>
  </si>
  <si>
    <t>Evaluate IP acquisition options</t>
  </si>
  <si>
    <t>Evaluating intellectual property acquisition options available to scale, modernize, and/or extend product/service reach. Understand the cost, risk, timing and lifecycle value of candidate acquisitions.</t>
  </si>
  <si>
    <t>1.2.2.7</t>
  </si>
  <si>
    <t>Evaluate innovation options</t>
  </si>
  <si>
    <t>Evaluating innovation options to advance technology, products/services, and/or operational performance.</t>
  </si>
  <si>
    <t>1.2.2.8</t>
  </si>
  <si>
    <t>Evaluate sustainability options</t>
  </si>
  <si>
    <t>Evaluating sustainability requirements, stakeholder expectations, and value proposition for options. Understand the potential activities and changes across environmental, social, and governance, the effort required, cost to implement, and benefits gained. The analysis should consider sustainable product/service lifecycles, operations, infrastructure, performance, and workforce.</t>
  </si>
  <si>
    <t>1.2.2.9</t>
  </si>
  <si>
    <t>Evaluate global support options</t>
  </si>
  <si>
    <t>Evaluating options for global support services and functions. This should include structure, scale, adaptability to change, and alternative delivery models to balance cost, performance, and customer value.</t>
  </si>
  <si>
    <t>1.2.2.10</t>
  </si>
  <si>
    <t>Evaluate shared services options</t>
  </si>
  <si>
    <t>Evaluating options for shared services and support functions. This should include structure, scale, adaptability to change, and alternative delivery models to balance cost, performance, and operational efficiencies.</t>
  </si>
  <si>
    <t>1.2.2.11</t>
  </si>
  <si>
    <t>Evaluate lean/continuous improvement options</t>
  </si>
  <si>
    <t>Evaluating options to enhance and optimize processes and functional areas. Understand alternatives to strengthen business capabilities, enhance process efficiencies, and advance performance standards.</t>
  </si>
  <si>
    <t>1.2.3</t>
  </si>
  <si>
    <t>Set/Develop long-term enterprise strategy</t>
  </si>
  <si>
    <t>Developing a strategy for the achievement of business goals over the distant future. Adopt one of the strategic options for realizing its mission over the long term. Enlist senior management executives, comprising strategy and/or business unit personnel.</t>
  </si>
  <si>
    <t>1.2.3.1</t>
  </si>
  <si>
    <t>Develop partner/alliance strategy</t>
  </si>
  <si>
    <t>Defining direction and plan objectives for external relationships and partnering with other companies to deliver product/services. Focus on creating a vision and strategic objectives and culminate in creating measures for the strategic alliance or partnership.</t>
  </si>
  <si>
    <t>1.2.3.2</t>
  </si>
  <si>
    <t>Develop sustainability strategy</t>
  </si>
  <si>
    <t>Formulating strategic options that create opportunities for the sustenance and prosperity of the business in the long run. Go beyond business longevity to consider alternate strategies that allow the organizations preservation of vitality over time. Earmark resources and target processes, the former of which are dedicated to the absorption of sustainable practices in the latter.</t>
  </si>
  <si>
    <t>1.2.3.3</t>
  </si>
  <si>
    <t>Develop merger/demerger/acquisition/exit strategy</t>
  </si>
  <si>
    <t>Defining a strategy for corporate development. Include providing a framework for evaluating merger and acquisition candidates; and planning for a value creation through merging/demerging with a company, acquiring a company, or exiting from an already merged/acquired company.</t>
  </si>
  <si>
    <t>1.2.3.4</t>
  </si>
  <si>
    <t>Develop innovation strategy</t>
  </si>
  <si>
    <t>Developing a plan and vision to encourage advancements in technology or product/services. Create a roadmap for changing or innovating the business model to make business operations more competitive. Set up new R&amp;D services for changing or bringing new value propositions, services, production processes, and invention of technology not previously used by competitors etc.</t>
  </si>
  <si>
    <t>1.2.3.5</t>
  </si>
  <si>
    <t>Develop global support strategy</t>
  </si>
  <si>
    <t>Developing a plan to deploy support services and support functions throughout the organization globally. Arrange the organizations functional support areas to create efficiencies of scale in the delivery of support services, globally.</t>
  </si>
  <si>
    <t>1.2.3.6</t>
  </si>
  <si>
    <t>Develop shared services strategy</t>
  </si>
  <si>
    <t>Charting a plan to leverage internal services and support functions throughout the organization. Delineate a framework of parameters and criteria to selectively filter service areas for inclusion among the organizations common resources. Arrange the organizations functional areas to create efficiencies of scale in the delivery of internal services.</t>
  </si>
  <si>
    <t>1.2.3.7</t>
  </si>
  <si>
    <t>Develop Lean/continuous improvement strategy</t>
  </si>
  <si>
    <t>Developing strategies for the optimization of processes and the improvement of functional areas in order to improve the bottom line. Create a road map of decision choices that would allow the organization to continuously enhance process efficiencies and advance performance standards.</t>
  </si>
  <si>
    <t>1.2.4</t>
  </si>
  <si>
    <t>Coordinate and align cross-functional and process strategies</t>
  </si>
  <si>
    <t>Aligning the approach and method of individual units, departments, systems, and operations within the organization, in accordance with the larger strategic course adopted. Employ the organization's strategic path to guide the functions, divisions, and operations. Calibrate the plan and method of each functional area, as well as the processes therein, to Select the long-term business strategy [10039].</t>
  </si>
  <si>
    <t>1.2.5</t>
  </si>
  <si>
    <t>Create organizational design</t>
  </si>
  <si>
    <t>Formulating a design for the organization's resources that allow it to meet its objectives. Develop a new framework for molding the organization's various processes into a coherent and seamless whole.</t>
  </si>
  <si>
    <t>1.2.5.1</t>
  </si>
  <si>
    <t>Evaluate breadth and depth of organizational structure</t>
  </si>
  <si>
    <t>Evaluating the structural makeup of the organization, including pertinent features of and associated synergies among constituent elements. Examine the organization's architectural framework, paying close attention to the individual elements, the relations among them, and the conjoint and co-acting forces therein. Analyze functions and processes, as well as work-related positions. Scrutinize various relevant characteristics associated with each of them, depending upon the scale, scope, and type of organization.</t>
  </si>
  <si>
    <t>1.2.5.2</t>
  </si>
  <si>
    <t>Perform job-specific roles mapping and value-added analyses</t>
  </si>
  <si>
    <t>Appraising job-specific roles within the organizational chart and their hierarchical architecture. Analyze a map of work-related roles within the organizational structure. Examine the value added by the positions associated with jobs to be performed and how they stack up within the organization's operations.</t>
  </si>
  <si>
    <t>1.2.5.3</t>
  </si>
  <si>
    <t>Develop role activity diagrams to assess hand-off activity</t>
  </si>
  <si>
    <t>Examining the constituent exercises and undertakings within a work-related position for the purpose of effective delegation. Deconstruct job-specific roles into activities and visualize the relations among them, with the objective of assigning responsibilities to the appropriate personnel.</t>
  </si>
  <si>
    <t>1.2.5.4</t>
  </si>
  <si>
    <t>Perform organization redesign workshops</t>
  </si>
  <si>
    <t>Organizing workshop sessions to adopt organizational redesign. Communicate the organizational structure and mapping of responsibilities against job roles in order to facilitate an effective understanding among personnel. Use a collaborative process that may include participative workshop sessions.</t>
  </si>
  <si>
    <t>1.2.5.5</t>
  </si>
  <si>
    <t>Design the relationships between organizational units</t>
  </si>
  <si>
    <t>Fleshing out the connections and dependencies among the various units of the organization. Delineate the relationship among business units or process frameworks within the organization, in terms of activities, synergies, and shared resources and responsibilities. Formalize relationships among business units so that any mutual coherence is clearly understood and can be attended to.</t>
  </si>
  <si>
    <t>1.2.5.6</t>
  </si>
  <si>
    <t>Develop role analysis and activity diagrams for key processes</t>
  </si>
  <si>
    <t>Creating an understanding of the fit between job roles and organizational processes in order to properly place personnel. Deconstruct key processes into constituent activities, and examine job-related roles. Take cues from Develop role activity diagrams to assess hand-off activity [10051]. Map appropriate positions against these important processes, which in turn expedite the deployment of staff members.</t>
  </si>
  <si>
    <t>1.2.5.7</t>
  </si>
  <si>
    <t>Assess organizational implication of feasible alternatives</t>
  </si>
  <si>
    <t>Probing the repercussions of all practicable organizational design options. Analyze the significance and impact of workable organizational structure options. Closely examine the long-term impact of these frameworks over the functioning of the organization.</t>
  </si>
  <si>
    <t>1.2.5.8</t>
  </si>
  <si>
    <t>Migrate to new organization</t>
  </si>
  <si>
    <t>Embracing and ratifying a new organizational structure. (Assume the new framework to be the best fit through Assess the organizational implications of feasible alternatives [10055].)</t>
  </si>
  <si>
    <t>1.2.6</t>
  </si>
  <si>
    <t>Develop and set organizational objectives</t>
  </si>
  <si>
    <t>Developing overall goals for the organization that help in accomplishing its mission. Formulate organization-wide targets in the near to middle term, which will accumulate and propel the organization to realize its long-term objectives, as outlined in Develop an overall mission statement [10037]. Enlist business unit heads or equivalent personnel, in close collaboration with senior management executives.</t>
  </si>
  <si>
    <t>1.2.6.1</t>
  </si>
  <si>
    <t>Identify organizational objectives</t>
  </si>
  <si>
    <t>Creating and developing strategic objectives that establishes a process to outline expected outcomes and guide employees' efforts.</t>
  </si>
  <si>
    <t>1.2.6.2</t>
  </si>
  <si>
    <t>Establish baseline metrics</t>
  </si>
  <si>
    <t>Establishing baselines that provide standards for assessing performance. Create metrics and KPI's for various functions/processes/activities based on organizational goals.</t>
  </si>
  <si>
    <t>1.2.6.3</t>
  </si>
  <si>
    <t>Monitor performance against objective</t>
  </si>
  <si>
    <t>Defining methodology and frequency of assessment for measuring and monitoring performance of various functions/processes/activities against standard set goals.</t>
  </si>
  <si>
    <t>1.2.7</t>
  </si>
  <si>
    <t>Formulate business unit strategies</t>
  </si>
  <si>
    <t>Charting a strategic course for business units in order to leverage opportunities, sidestep hurdles, and create synergies among each other. Create strategic road maps for the organization's units--in light of their individual resources and requirements, as well as their relationships with other business units--to achieve organizational goals.</t>
  </si>
  <si>
    <t>1.2.7.1</t>
  </si>
  <si>
    <t>Analyze business unit strategies</t>
  </si>
  <si>
    <t>Assessing the performance of a business unit against set organizational goals which are based on pre-defined metrics collected through various business unit operations.</t>
  </si>
  <si>
    <t>1.2.7.2</t>
  </si>
  <si>
    <t>Identify core competency for each business unit</t>
  </si>
  <si>
    <t>Determining the resources and skills of each business unit based on knowledge and technical capacity. Enable business units to meet customer needs and grow in a competitive marketplace.</t>
  </si>
  <si>
    <t>1.2.7.3</t>
  </si>
  <si>
    <t>Refine business unit strategies in support of organizational strategy</t>
  </si>
  <si>
    <t>Evaluating existing business unit strategy based on the company's strategy and eliminate unwanted/unnecessary resources/elements and re-consider necessary resources to meet the overall company's strategy.</t>
  </si>
  <si>
    <t>1.2.8</t>
  </si>
  <si>
    <t>Develop customer experience strategy</t>
  </si>
  <si>
    <t>Defining a roadmap to meet customer expectations while considering how it will affect the business.</t>
  </si>
  <si>
    <t>1.2.8.1</t>
  </si>
  <si>
    <t>Assess customer experience</t>
  </si>
  <si>
    <t>Measuring customer feedback in regard to product and services effectiveness based on overall satisfaction. The data to be analyzed is collected through surveys, customer responses, and feedbacks based on the delivered products/services.</t>
  </si>
  <si>
    <t>1.2.8.1.1</t>
  </si>
  <si>
    <t>Identify and review customer touchpoints</t>
  </si>
  <si>
    <t>Creating methods to gauge customer experiences, expectations, and suggestions. Review both liked and disliked areas of product/services to be delivered. Evaluate touchpoints based on the nature of product/service in the market e.g., billboards, web sites, direct mail, service calls, etc.</t>
  </si>
  <si>
    <t>1.2.8.1.2</t>
  </si>
  <si>
    <t>Assess customer experience across touchpoints</t>
  </si>
  <si>
    <t>Evaluating customer experiences, expectations, and suggestions in both liked and disliked areas of the product or services. Analyze all modes of communication, human and physical interactions, or customers experience during the relationship lifecycle with your organization. Evaluate the gaps/further development/alterations to the existing product/service to attain better customer response.</t>
  </si>
  <si>
    <t>1.2.8.1.3</t>
  </si>
  <si>
    <t>Perform root cause analysis of problematic customer experiences</t>
  </si>
  <si>
    <t>Analyzing the core reason for the customer experience/feedback/response about the product/service to take considerable action for better customer experience.</t>
  </si>
  <si>
    <t>1.2.8.2</t>
  </si>
  <si>
    <t>Design customer experience</t>
  </si>
  <si>
    <t>Creating a design of how customers interact with the business by analyzing data captured through various customer interaction and customer involvement. These will be captured through various channels such as customer satisfaction surveys, feedback forms, product reviews, targeted studies, observational studies, or voice of customer research.</t>
  </si>
  <si>
    <t>1.2.8.2.1</t>
  </si>
  <si>
    <t>Define and manage personas</t>
  </si>
  <si>
    <t>Identifying a set of characteristics that define the demographic and behavioral patterns of the customer. Further, use persona scoring to design your marketing strategies around personas, and measure and optimize your interactions with the contacts classified by a certain persona.</t>
  </si>
  <si>
    <t>1.2.8.2.2</t>
  </si>
  <si>
    <t>Create customer journey maps</t>
  </si>
  <si>
    <t>Creating a story of the customer's experience: from initial contact, through the process of engagement and into a long-term relationship. The goal is to teach organization about the customer.</t>
  </si>
  <si>
    <t>1.2.8.2.3</t>
  </si>
  <si>
    <t>Define single view of the customer for the organization</t>
  </si>
  <si>
    <t>Defining parameters to show aggregated, consistent, and holistic representation of known data about customers. Define key parameters which enable the tracking of customers and communications across every channel.</t>
  </si>
  <si>
    <t>1.2.8.2.4</t>
  </si>
  <si>
    <t>Define a vision for the customer experience</t>
  </si>
  <si>
    <t>Establishing a direction and vision on how the organization behaves towards customers in a consistent, effective way. The key attributes for customer experience vision consists of emotional connection, commitments and expectations, compelling value proposition, and ease of understanding the organization's behavior.</t>
  </si>
  <si>
    <t>1.2.8.2.5</t>
  </si>
  <si>
    <t>Validate with customers</t>
  </si>
  <si>
    <t>Creating a process to validate the sales process and the assumptions that underpin the business model. Understand if the products/services have a repeatable, scalable business model around that product.</t>
  </si>
  <si>
    <t>1.2.8.2.6</t>
  </si>
  <si>
    <t>Align experience with brand values and business strategies</t>
  </si>
  <si>
    <t>Aligning and defining a relevant, differentiated, and credible value proposition for the brand. Align experience to ensure that the product and service quality is consistent with brand promise and business strategies.</t>
  </si>
  <si>
    <t>1.2.8.2.7</t>
  </si>
  <si>
    <t>Develop content strategy</t>
  </si>
  <si>
    <t>Planning, development, and management of content-written or in other media. Getting the right content to the right user at the right time through strategic planning of content creation, delivery, and governance.</t>
  </si>
  <si>
    <t>1.2.8.3</t>
  </si>
  <si>
    <t>Design customer experience support structure</t>
  </si>
  <si>
    <t xml:space="preserve">Creating a roadmap for customer experience support with an overall approach, process flow, and impact timeframe. </t>
  </si>
  <si>
    <t>1.2.8.3.1</t>
  </si>
  <si>
    <t>Identify required capabilities</t>
  </si>
  <si>
    <t>Determining the necessary skills and competencies required to efficiently collect customer experiences through the support structure.</t>
  </si>
  <si>
    <t>1.2.8.3.2</t>
  </si>
  <si>
    <t>Identify impact on functional processes</t>
  </si>
  <si>
    <t>Identifying the affect of customer experience through customer experience support structure on other functions of customer services related to customer.</t>
  </si>
  <si>
    <t>1.2.8.4</t>
  </si>
  <si>
    <t>Develop customer experience roadmap to develop and implement defined capabilities</t>
  </si>
  <si>
    <t>Defining a standard guideline to create and execute the capacities of registering customer experiences in a timely manner. Create a common understanding of what behaviors are required to implement the strategy. Define what talent/skills your organization needs to reach customer experience goals.</t>
  </si>
  <si>
    <t>1.2.9</t>
  </si>
  <si>
    <t>Communicate strategies internally and externally</t>
  </si>
  <si>
    <t>Conveying planned procedures and methods to both internal departments and external stakeholders like customers, suppliers, etc., in an effective manner based on organizational objective.</t>
  </si>
  <si>
    <t>1.3</t>
  </si>
  <si>
    <t>Develop and measure strategic initiatives</t>
  </si>
  <si>
    <t>Managing strategic initiatives, from development through selection, execution, and evaluation. Conduct and oversee strategic projects supporting long-term objectives. Administer programs of strategic significance by developing such initiatives, select the most appropriate projects, and formulate measures to assess their impact.</t>
  </si>
  <si>
    <t>1.3.1</t>
  </si>
  <si>
    <t>Develop strategic initiatives</t>
  </si>
  <si>
    <t>Developing strategic projects that help fulfill long-term goals. Develop time-bound projects that are discretionary in nature and lie beyond the scope of the organization's routine operations.</t>
  </si>
  <si>
    <t>1.3.1.1</t>
  </si>
  <si>
    <t>Identify strategic priorities</t>
  </si>
  <si>
    <t>Creating a statement of the organization's direction to guide decision making around the allocation of resources. Provide a focus on the organization's overarching goals to ensure coherent and considered action. Strategic objectives are ranked by their importance in achieving the strategic goals. All subsequent operational or tactical planning and resource allocation is based on strategic priorities</t>
  </si>
  <si>
    <t>1.3.1.2</t>
  </si>
  <si>
    <t>Develop strategic initiatives based on business/customer value</t>
  </si>
  <si>
    <t>Creating a statement of the organization's direction based on what is considered "value" to the customer or business.</t>
  </si>
  <si>
    <t>1.3.1.3</t>
  </si>
  <si>
    <t>Review with stakeholders</t>
  </si>
  <si>
    <t>Developing a process for stakeholder dialog that is integrated into the assessment of business strategies. Report on the evaluation of the business objectives, strategies, subject, or past events.</t>
  </si>
  <si>
    <t>1.3.2</t>
  </si>
  <si>
    <t>Evaluate strategic initiatives</t>
  </si>
  <si>
    <t>Examining projects of strategic significance that lie outside the purview of the organization's routine operations. Closely analyze strategic initiatives for their applicability and feasibility, given the organization's vision.</t>
  </si>
  <si>
    <t>1.3.2.1</t>
  </si>
  <si>
    <t>Determine business value for each strategic priority</t>
  </si>
  <si>
    <t>Establishing a standard measure of value to determine the business worth for each of the Identify strategic priorities [19975]. List the effectiveness and utility for every important strategic element based on the benefit it adds to the business.</t>
  </si>
  <si>
    <t>1.3.2.2</t>
  </si>
  <si>
    <t>Determine the customer value for each strategic priority</t>
  </si>
  <si>
    <t>Analyzing the value preposition; the value the customer gets from a product/services for each of your Identify strategic priorities [19975]. Customer value is the satisfaction a consumer feels after making a purchase for goods or services relative to what he/she must give up to receive them.</t>
  </si>
  <si>
    <t>1.3.3</t>
  </si>
  <si>
    <t>Select strategic initiatives</t>
  </si>
  <si>
    <t>Selecting relevant projects of strategic significance that create opportunities for the organization to realize its long-term objectives, on the basis of their suitability to the organization's constraints and reality. Select from the process Evaluate strategic initiatives [10058], based on their applicability and feasibility for the organization. Enlist senior management, especially strategy personnel.</t>
  </si>
  <si>
    <t>1.3.3.1</t>
  </si>
  <si>
    <t>Prioritize strategic initiatives</t>
  </si>
  <si>
    <t>Listing the most effective procedures in the order of most important to the least. Create measures or filter for determining which of many "strategic initiatives" is most important to the least important.</t>
  </si>
  <si>
    <t>1.3.3.2</t>
  </si>
  <si>
    <t>Communicate strategic initiatives to business units and stakeholders</t>
  </si>
  <si>
    <t>Establishing procedures for communications within the organization which creates the road map for successful understanding of strategic initiatives for both business units and stakeholders (internal and external).</t>
  </si>
  <si>
    <t>1.3.4</t>
  </si>
  <si>
    <t>Establish high-level measures</t>
  </si>
  <si>
    <t>Devising measures to examine strategic projects. Formulate evaluation criteria to assess the strategic initiatives for the level of impact.</t>
  </si>
  <si>
    <t>1.3.4.1</t>
  </si>
  <si>
    <t>Identify business value drivers</t>
  </si>
  <si>
    <t xml:space="preserve">Determining key indicators or factors responsible for driving business value. Key business value drivers comprise of operational, financial, and sustainability drivers. </t>
  </si>
  <si>
    <t>1.3.4.2</t>
  </si>
  <si>
    <t>Establish baselines for business value drivers</t>
  </si>
  <si>
    <t>Establishing baseline measures that provide standards for assessing performance of Identify business value drivers [19982].</t>
  </si>
  <si>
    <t>1.3.4.3</t>
  </si>
  <si>
    <t>Monitor performance against baselines</t>
  </si>
  <si>
    <t>Overseeing the progress of activities to ensure they are on-course and on-schedule in meeting the objectives and performance targets against Establish baselines for business value drivers [19983].</t>
  </si>
  <si>
    <t>1.3.5</t>
  </si>
  <si>
    <t>Execute strategic initiatives</t>
  </si>
  <si>
    <t>Successfully implement strategic initiatives. Execution of strategy is also defined as the process of implementing logical set of connected activities by an organization to make a strategy work.</t>
  </si>
  <si>
    <t>1.3.6</t>
  </si>
  <si>
    <t>Review execution of strategic initiatives</t>
  </si>
  <si>
    <t>Periodic review of initiatives based performance, conditions, and marketplace response.</t>
  </si>
  <si>
    <t>1.3.7</t>
  </si>
  <si>
    <t>Refine strategic initiatives and project plans as needed</t>
  </si>
  <si>
    <t>Performing required updates to strategic initiatives based upon changes in the marketplace or performance.</t>
  </si>
  <si>
    <t>1.4</t>
  </si>
  <si>
    <t>Develop and maintain business models</t>
  </si>
  <si>
    <t>Establishing how an organization creates, delivers and captures value or makes profit. Identify the products or services that a business will sell, its target market, anticipated expenses, and other core aspects of its modus operandi. Revise the plan as required to reflect changing circumstances.</t>
  </si>
  <si>
    <t>1.4.1</t>
  </si>
  <si>
    <t>Develop business models</t>
  </si>
  <si>
    <t>Creating an economic model that describes the goals of an organization and the business processes needed to achieve those goals. This involves information gathering, securing necessary approvals and authorizations, integrating with preexisting models, including the general business concept [10002] and business strategy [10015], and formally accepting the model as the basis for organization's day-to-day operations.</t>
  </si>
  <si>
    <t>1.4.1.1</t>
  </si>
  <si>
    <t>Assemble business model information</t>
  </si>
  <si>
    <t>Collecting all relevant materials needed to develop the business model, so that it can adequately model its processes.</t>
  </si>
  <si>
    <t>1.4.1.2</t>
  </si>
  <si>
    <t>Secure appropriate approvals</t>
  </si>
  <si>
    <t>Obtaining required permissions, licenses and authorizations that legitimize the business, help to mitigate associated risks and safeguard the operations.</t>
  </si>
  <si>
    <t>1.4.1.3</t>
  </si>
  <si>
    <t>Identify integration points with existing models</t>
  </si>
  <si>
    <t>Ensuring coherence with pre-exsiting models to avoid contradictions between models. Make sure that all models represent the same long-term vision.</t>
  </si>
  <si>
    <t>1.4.1.4</t>
  </si>
  <si>
    <t>Adopt the business model</t>
  </si>
  <si>
    <t>Consenting to a particular business model and formally accepting it to serve as the set of guiding principles in operating the company.</t>
  </si>
  <si>
    <t>1.4.2</t>
  </si>
  <si>
    <t>Maintain business models</t>
  </si>
  <si>
    <t>Revising and updating business models to reflect the changes in the marketed services, product inventory, market behavior, available resources or accrued expenses. Determine how and when to modify the accepted business model in response to incoming feedback.</t>
  </si>
  <si>
    <t>1.4.2.1</t>
  </si>
  <si>
    <t>Establish business model maintenance parameters</t>
  </si>
  <si>
    <t>Determining the timeline, procedures and responsibilities for reviewing the business model and for updating it to best serve the organization.</t>
  </si>
  <si>
    <t>1.4.2.2</t>
  </si>
  <si>
    <t>Accept business model feedback parameters</t>
  </si>
  <si>
    <t>Deciding the type of responses, reactions, sentiments and insights that are crucial to be taken into consideration with business model maintenance.</t>
  </si>
  <si>
    <t>1.4.2.3</t>
  </si>
  <si>
    <t>Prioritize and manage incoming feedback</t>
  </si>
  <si>
    <t xml:space="preserve">Evaluating the feedback regarding products, services, processes or resources. Determine which judgments are critical and mandate changes to the current business model to better deliver the desired value </t>
  </si>
  <si>
    <t>1.4.2.4</t>
  </si>
  <si>
    <t>Update existing models</t>
  </si>
  <si>
    <t>Modifying the business models that are presently in use in response to incoming feedback or changing markets to achieve the enterprise business goals.</t>
  </si>
  <si>
    <t>1.4.3</t>
  </si>
  <si>
    <t>Establish business model governance</t>
  </si>
  <si>
    <t>Creating and implementing a strategy, responsibilities and control mechanisms for managing business models that are timely, efficient and cost-effective.</t>
  </si>
  <si>
    <t>Detailing practices and procedures related to the concept of developing and managing products and services. These are reflected in the process groups Govern and manage product/service development program [19696], Generate and define new product/service ideas [19698], and Develop products and services [10062].</t>
  </si>
  <si>
    <t>2.1</t>
  </si>
  <si>
    <t>Govern and manage product/service development program</t>
  </si>
  <si>
    <t>Supervising the complete product/service program from innovation until its commercial success. Meeting the customer demand and expectations. Conduct further development and innovation pertaining to business goals.</t>
  </si>
  <si>
    <t>2.1.1</t>
  </si>
  <si>
    <t>Manage product and service portfolio</t>
  </si>
  <si>
    <t>Managing a portfolio of product/service offerings to take advantage of shifts in the market expectations, all the while coordinating with the overall business strategy. Revisit the product/service portfolio in light of market opportunities, and overhaul it to capture value created by these opportunities. Identify gaps between current offerings and the market expectations to direct the organization's R&amp;D activity. Create new solutions, and revise or retire existing ones so that the revamped portfolio aligns with Develop a business strategy [10015].</t>
  </si>
  <si>
    <t>2.1.1.1</t>
  </si>
  <si>
    <t>Evaluate performance of existing products/services against market opportunities</t>
  </si>
  <si>
    <t>Assessing the capabilities and performance of existing products/services, in light of market opportunities. Examine performance of the existing line of products/services, including measures of profitability, penetration, and value delivered. Identify gaps between existing solutions' portfolio or their performance levels, on the one hand, and the current market demand, available technologies, and/or customer expectations, on the other. Consider opportunities in the present market environment and any relation with the performance. Consider input from professional services providers.</t>
  </si>
  <si>
    <t>2.1.1.2</t>
  </si>
  <si>
    <t>Confirm alignment of product/service concepts with business strategy</t>
  </si>
  <si>
    <t>Checking the alignment of product/service portfolio, and its individual offerings, with the organization's overall strategy and planning for the development of new or revised solutions. Conduct reality checks on new product/service concepts prior to committing significant investment to ensure that the revamped solutions' portfolio is in line with the overall business strategy, aligns organizational processes for their development, and creates a plan for assimilating these changes in the organization's offerings. Enlist senior management executives.</t>
  </si>
  <si>
    <t>2.1.1.3</t>
  </si>
  <si>
    <t>Prioritize and select new product/service concepts</t>
  </si>
  <si>
    <t>Selecting from among the potential new/revised solutions and capitalizing on market opportunities so that they meet the cost and quality prerequisites. Create an index of product/service concepts, and arrange them in order of preference. Base prioritization on adherence to Plan and develop cost and quality targets [10073], and choose options that would comprise the revised solution portfolio.</t>
  </si>
  <si>
    <t>2.1.1.4</t>
  </si>
  <si>
    <t>Plan and develop cost and quality targets</t>
  </si>
  <si>
    <t>Setting prerequisites for the cost of development and quality standards for the new solutions' portfolio and/or its individual offerings. Set targets for the budget and quality standards for the revamped portfolio of solution offerings. Prepare a plan for the outlay required for revising and adding new product/services. Identify intended levels of quality for these, bearing in mind the existing standards of solutions offered by the organization and its competitors. Enlist senior management executives, particularly those responsible for finance and budgeting, product/service design, manufacturing/processing, delivery, and quality control.</t>
  </si>
  <si>
    <t>2.1.1.5</t>
  </si>
  <si>
    <t>Specify development timing targets</t>
  </si>
  <si>
    <t>Determining the individual and collective timeframe for realizing new/revised solutions. Create a schedule that clearly demarcates the timeframes designated for the development of every new solution and/or revising each of the existing ones. Create a timetable by setting deadlines for each step in overhauling the product/service portfolio.</t>
  </si>
  <si>
    <t>2.1.1.6</t>
  </si>
  <si>
    <t>Plan for product/service offering modifications</t>
  </si>
  <si>
    <t>Developing a programmatic procedure for changing products/services while paying heed to all stakeholders involved and the prerequisites identified. Create a plan for changing the existing portfolio of solution offerings. Develop a systematic program for the design, processing, and delivery of the new product/service concepts. Construct project-flow diagrams. Identify the stakeholders involved and personnel responsible for each stage, as well as the necessary decisions. Earmark the budgetary outlay, and conduct any strategic planning required.</t>
  </si>
  <si>
    <t>2.1.2</t>
  </si>
  <si>
    <t>Manage product and service life cycle</t>
  </si>
  <si>
    <t>Manage the introduction and withdrawal of products/services. Administer associated changes, namely measuring the performance of new solution offerings and the revision of master files in the archives.</t>
  </si>
  <si>
    <t>2.1.2.1</t>
  </si>
  <si>
    <t>Develop plan for new product/service development and introduction/launch</t>
  </si>
  <si>
    <t>Developing a program and managing a perspective for new product/service introduction and launch.</t>
  </si>
  <si>
    <t>2.1.2.2</t>
  </si>
  <si>
    <t>Introduce new products/services</t>
  </si>
  <si>
    <t>Launching revamped product/service portfolio in to the market. Introduction in to the marketplace is done by deploying effective channels for marketing, sales, delivery, and after-sales servicing. Introduce new/revised solution offerings in a concerted effort. Coordinate a cross-functional effort.</t>
  </si>
  <si>
    <t>2.1.2.3</t>
  </si>
  <si>
    <t>Retire outdated products/services</t>
  </si>
  <si>
    <t>Removing nonconforming products and services. Withdraw those products/services that do not conform to market realities and are not positioned to take advantage of prevailing opportunities. Coordinate with processing/delivery teams within the organization and key stakeholders in the supply chain. Create mechanisms for continued after-sales servicing, as well as deploy effective public relations efforts in order to preserve the image and goodwill of the organization through the process.</t>
  </si>
  <si>
    <t>2.1.2.4</t>
  </si>
  <si>
    <t>Identify and refine performance indicators</t>
  </si>
  <si>
    <t>Attuning the performance measures of products/services to better reflect the revamped portfolio of solution offerings. Revise the parameters used to measure performance, apropos the organization's product/service offerings. (Modify these standards in consideration of the changes made to the portfolio by Introduce new products/services [10077] and Retire outdated products/services [10078].)</t>
  </si>
  <si>
    <t>2.1.2.5</t>
  </si>
  <si>
    <t>Conduct post launch review</t>
  </si>
  <si>
    <t>Learning from either a test or a full production run within the consumer market. Companies use this as an opportunity to both test and react to new products, ideas, or innovations based on the initial reaction of consumers on an individual level. Within this process, analytics are used to determine the relative success of a new product offering. Within this process, companies will launch key analytics to test a products acceptance. They will also review market performance and compare to similar products and against the business case or the financial plan. Companies can also measure the effectiveness of their supply chain network, and can apply what is learned from the post launch review to other new products, processes, and procedures to ensure and enhance the product quality.</t>
  </si>
  <si>
    <t>2.1.2.5.1</t>
  </si>
  <si>
    <t>Carry out post launch analytics to test the acceptability in the market</t>
  </si>
  <si>
    <t>Measuring the performance of marketing once the product/services are launched. This broadly covers measuring user engagement and product's/service's performance in the market.</t>
  </si>
  <si>
    <t>2.1.2.5.2</t>
  </si>
  <si>
    <t>Review market performance</t>
  </si>
  <si>
    <t>Conducting customer and market analysis to review progress and identify opportunities for increasing market position. Track and review product/service response through sales reports, website statistics, direct response from customers, and survey reports.</t>
  </si>
  <si>
    <t>2.1.2.5.3</t>
  </si>
  <si>
    <t>Review effectiveness of supply chain and distribution network</t>
  </si>
  <si>
    <t>Determining the performance of supply chain to all departments and logistics from input to shop floor. Seeking performance reviews at each intersection and communication channels. Review effectiveness of supply chain and distribution to check if it is meeting the demands of the various groups and organizations that are concerned with its activities (groups might include customers, partners, suppliers, and vendors).</t>
  </si>
  <si>
    <t>2.1.2.5.4</t>
  </si>
  <si>
    <t>Apply data and analytics to review supply chain methodologies</t>
  </si>
  <si>
    <t>Collecting and examining raw data with the purpose of drawing conclusions about that information and correlate gaps and efficiencies to the existing supply chain channels. Apply the information to make better business decisions to the related supply chain methodologies to meet efficiency.</t>
  </si>
  <si>
    <t>2.1.2.5.5</t>
  </si>
  <si>
    <t>Review quality and performance of the product/service</t>
  </si>
  <si>
    <t>Identifying the quality and performance of the product/service delivered to customers. Analyze data from the customer feedback, audits, measures of customer satisfaction (such as product quality complaints and recalls), and organizational policies on delivery.</t>
  </si>
  <si>
    <t>2.1.2.5.6</t>
  </si>
  <si>
    <t>Conduct financial review</t>
  </si>
  <si>
    <t>Evaluating organization's financial reports and financial reporting processes. Review and document the ROI catered by the product/service delivery to the customer in the market.</t>
  </si>
  <si>
    <t>2.1.2.5.7</t>
  </si>
  <si>
    <t>Conduct new product development process assessment</t>
  </si>
  <si>
    <t>Analyzing the steps involved in the development of new product, its effect on existing product, resources, and functions related to the development of the new product until its sale in the competitive market place.</t>
  </si>
  <si>
    <t>2.1.3</t>
  </si>
  <si>
    <t>Manage patents, copyrights, and regulatory requirements</t>
  </si>
  <si>
    <t>Determining the attributes necessary to protect and safeguard intellectual assets, maximize the value of IP assets through streamlined process, and collaboration between departments. Focus on needs to safeguard, critical assets, and assets' value.</t>
  </si>
  <si>
    <t>2.1.3.1</t>
  </si>
  <si>
    <t>Conduct mandatory and elective reviews</t>
  </si>
  <si>
    <t>Conducting necessary performance reviews on enforcement of processes and steps to ensure protection. Determine policies and reviews for Manage patents, copyrights, and regulatory requirements [19985].</t>
  </si>
  <si>
    <t>2.1.3.2</t>
  </si>
  <si>
    <t>Review infringement of patents and copyrights</t>
  </si>
  <si>
    <t>Reviewing activities in regards to patentability and infringement. The usage of Open Source in commercial product development will be reviewed in regard to licensing, community development, etc.</t>
  </si>
  <si>
    <t>2.1.3.3</t>
  </si>
  <si>
    <t>Determine patent and copyright needs</t>
  </si>
  <si>
    <t>Determining the business need for patents and copyrights. The patents and copyrights are managed by Manage copyrights and patents [11062].</t>
  </si>
  <si>
    <t>2.1.3.4</t>
  </si>
  <si>
    <t>Define product technical documentation management requirements</t>
  </si>
  <si>
    <t>Defining sourcing and procurement requirements for new product technical documentation management. Make sourcing-based decisions that identify the capabilities that will be required in order to launch the new product. This documentation will be used to support the product following entry into service. It is compiled and managed in Manage product and process related data [12082], but the capability to manage and maintain this documentation must be defined and established.</t>
  </si>
  <si>
    <t>2.1.3.5</t>
  </si>
  <si>
    <t>Manage regulatory requirements</t>
  </si>
  <si>
    <t>Aligning regulatory activities related to managing industry requirements. Train employees on regulatory requirements. Records for the appropriate regulatory agencies must be maintained and the new product process must be approved by the appropriate regulatory body before it is published to the organization. The submission lifecycle - i.e. creation, review, and approval of the submission and its components must be managed in a collaborative fashion.</t>
  </si>
  <si>
    <t>2.1.3.5.1</t>
  </si>
  <si>
    <t>Train employees on appropriate regulatory requirements</t>
  </si>
  <si>
    <t>Conducting training and impart learning to existing and new employees. Training will relate to the most recent/enforced regulations of the business to meet Manage regulatory requirements [12771].</t>
  </si>
  <si>
    <t>2.1.3.5.2</t>
  </si>
  <si>
    <t>Maintain records for regulatory agencies</t>
  </si>
  <si>
    <t>Identifying steps and procedures to manage and regularly update the records for regulatory agencies. Updates will be made to safety procedures, identity and access management, software tools and applications, internal accessibility policies, internal quality parameters, etc.</t>
  </si>
  <si>
    <t>2.1.3.5.3</t>
  </si>
  <si>
    <t>Manage regulatory submission life cycle</t>
  </si>
  <si>
    <t>Determine and follow the timely input and update of regulatory information by assessing reforms, regulatory policies, and guidelines.</t>
  </si>
  <si>
    <t>2.1.4</t>
  </si>
  <si>
    <t>Manage product and service master data</t>
  </si>
  <si>
    <t>Controlling/authorizing to enable services' and products' data and other critical data of these functions through a well secured storage and accessibility processes backed by siloed applications/IT systems.</t>
  </si>
  <si>
    <t>2.1.4.1</t>
  </si>
  <si>
    <t>Manage materials master lists</t>
  </si>
  <si>
    <t>Controlling the details of materials' storage and utilization, supplier details linked to materials, in a defined sequential manner and ensuring regular updates with permissible accessibility.</t>
  </si>
  <si>
    <t>2.1.4.2</t>
  </si>
  <si>
    <t>Manage bills of material</t>
  </si>
  <si>
    <t>Managing the purchase details/bills through regular and error free updates to applications. Create manual entries wherever necessary and ensure timely review of the laid processes and systems.</t>
  </si>
  <si>
    <t>2.1.4.3</t>
  </si>
  <si>
    <t>Manage routings</t>
  </si>
  <si>
    <t>Controlling and executing the flow of operations from raw form to finished product in a defined format using industry applications/routing sheets for the specific product/service layout.</t>
  </si>
  <si>
    <t>2.1.4.4</t>
  </si>
  <si>
    <t>Manage specifications</t>
  </si>
  <si>
    <t>Direct, supervise, and control the product/service details necessary to execute the process. Adhere to details and descriptions for product/service through identified or guided parameters towards final outcome in the market with due critical analysis formed on organizational objectives.</t>
  </si>
  <si>
    <t>2.1.4.5</t>
  </si>
  <si>
    <t>Manage drawings</t>
  </si>
  <si>
    <t>Administering the specifications of the product/service and ensure accessibility for product alteration/new product development.</t>
  </si>
  <si>
    <t>2.1.4.6</t>
  </si>
  <si>
    <t>Manage product/material classification</t>
  </si>
  <si>
    <t>Controlling the details of the product and the input materials. Manage classification throughout the production process, and for future accessibility to new product development or product enrichment.</t>
  </si>
  <si>
    <t>2.1.4.7</t>
  </si>
  <si>
    <t>Develop and maintain quality/inspection documents</t>
  </si>
  <si>
    <t>Determining procedures required to assess the sustainability of defined criterion for product/service delivery to customers. Retain results for further review as a procedural practice.</t>
  </si>
  <si>
    <t>2.1.4.8</t>
  </si>
  <si>
    <t>Maintain process specification data</t>
  </si>
  <si>
    <t>Directing and handling data with respect to the procedures followed across different functions and mission critical applications.</t>
  </si>
  <si>
    <t>2.1.4.9</t>
  </si>
  <si>
    <t>Manage traceability data</t>
  </si>
  <si>
    <t>Identifying and handling data accessed by the permitted touch points. Ensure that no data is accessible to any unnecessary recipient. Data flow should be controlled through secured access and free from unauthorized access.</t>
  </si>
  <si>
    <t>2.1.4.10</t>
  </si>
  <si>
    <t>Review and approve data access requests</t>
  </si>
  <si>
    <t>Determining the requests pertaining to data accessibility. Review the requester details based on internal data security policies and permit data access only if internal policies and data access parameters are met.</t>
  </si>
  <si>
    <t>2.2</t>
  </si>
  <si>
    <t>Generate and define new product/service ideas</t>
  </si>
  <si>
    <t>Identifying and describing new product or service thoughts based on organizational objectives/targets.</t>
  </si>
  <si>
    <t>2.2.1</t>
  </si>
  <si>
    <t>Perform discovery research</t>
  </si>
  <si>
    <t>Coordinating R&amp;D activity to identify new technologies to integrate into the revamped portfolio of products/services. This is inclusive of all forms of new and evolving technology such as artificial intelligence (AI). Conduct early-stage R&amp;D activity to close gaps between existing solution offerings and changing market expectations. Triangulate appropriate technologies that can support the development of a revised product/service portfolio.</t>
  </si>
  <si>
    <t>2.2.1.1</t>
  </si>
  <si>
    <t>Identify new technologies</t>
  </si>
  <si>
    <t>Determining new technologies to revise the portfolio of solution offerings. Identify recently developed technological advances that can be leveraged in the development or advancement of the organization's product/service portfolio. Enlist senior management in conjunction with personnel responsible for the design, processing, and delivery of products/services. Have the organization's research division(s) carry out the process.</t>
  </si>
  <si>
    <t>2.2.1.2</t>
  </si>
  <si>
    <t>Develop new technologies</t>
  </si>
  <si>
    <t>Developing new technologies from scratch to integrate into a revised portfolio of solutions. Develop new technological processes, models, and/or implements in-house, with the objective of improving existing solutions or creating new ones. Consider market realities, as well as the portfolio of products/services. Assess the results in conjunction with senior executives and personnel responsible for the design, processing, and delivery of these solutions. Engage the R&amp;D function, and consider external sources such as offshore providers, specialized research agencies, and crowdsourcing communities.</t>
  </si>
  <si>
    <t>2.2.1.3</t>
  </si>
  <si>
    <t>Assess feasibility of integrating new leading technologies into product/service concepts</t>
  </si>
  <si>
    <t>Appraising the feasibility of integrating new technologies, whether developed as a custom solution or adopted from an external source, into revised portfolio of solution offerings. Examine recently developed technological advances for suitability to incorporate them into the concept of revised and/or new solution offerings. Enlist senior management, in consultation with in-house personnel responsible for the design, processing, and delivery of these solutions, as well as key supply-chain stakeholders.</t>
  </si>
  <si>
    <t>2.2.2</t>
  </si>
  <si>
    <t>Generate new product/service concepts</t>
  </si>
  <si>
    <t>Producing and defining ideologies for new product/service offerings.</t>
  </si>
  <si>
    <t>2.2.2.1</t>
  </si>
  <si>
    <t>Gather new product/service ideas and requirements</t>
  </si>
  <si>
    <t>Collecting necessary items, documents, regulatory requirements, etc., based on Generate and define new product/service ideas [19698]</t>
  </si>
  <si>
    <t>2.2.2.2</t>
  </si>
  <si>
    <t>Analyze new product/service ideas and requirements</t>
  </si>
  <si>
    <t>Assessing and reviewing the concepts and requirements of Generate and define new product/service ideas [19698]</t>
  </si>
  <si>
    <t>2.2.2.3</t>
  </si>
  <si>
    <t>Evaluate new product/service inputs and requirements</t>
  </si>
  <si>
    <t>Assessing and reviewing the required inputs and necessary elements such as automation, technology, hardware installation, regulatory requirements, certifications, etc., for new products/services through defined process and analysis.</t>
  </si>
  <si>
    <t>2.2.2.4</t>
  </si>
  <si>
    <t>Formulate new product/service concepts</t>
  </si>
  <si>
    <t>Devising ideas and elements necessary for thoughts on new product/service development.</t>
  </si>
  <si>
    <t>2.2.2.5</t>
  </si>
  <si>
    <t>Identify potential improvements to existing products and services</t>
  </si>
  <si>
    <t>Defining potential enhancements to current products/services in order to take advantage of a shift in market expectations. Identify how the existing line of products/services may be revised--through enhancements to individual solutions or across-the-board renovations--in order to capitalize on present opportunities in the market.</t>
  </si>
  <si>
    <t>2.2.3</t>
  </si>
  <si>
    <t>Define product/service development requirements</t>
  </si>
  <si>
    <t>Encompassing the identification and capture of new product/service requirements or potential improvements to current products/services. Collaborating with members of the supply chain to ensure the feasibility of what is being defined in the requirements. For example, a product with manufacturing requirements that supply chain cannot currently fulfill requires a corporate decision to either upgrade manufacturing capabilities or abandon the new product. Enterprise-level effects and needs must be considered. Depending on the nature of the final product or service, these requirements are often defined as a set of abilities, such as availability or reliability, that influence product development decisions.</t>
  </si>
  <si>
    <t>2.2.3.1</t>
  </si>
  <si>
    <t>Define product/service requirements</t>
  </si>
  <si>
    <t>Determining requirements related to the creation of the product/service. Explain potential achievements that could be made.</t>
  </si>
  <si>
    <t>2.2.3.1.1</t>
  </si>
  <si>
    <t>Define basic functional requirements</t>
  </si>
  <si>
    <t>Determining the operations of functions related to the product/service in the marketing environment.</t>
  </si>
  <si>
    <t>2.2.3.1.2</t>
  </si>
  <si>
    <t>Derive interoperability requirements for products and services</t>
  </si>
  <si>
    <t>Determining the ability of products and services to work together, exchange and use information in a multi-vendor, multi-network, and multi-service environment.</t>
  </si>
  <si>
    <t>2.2.3.1.3</t>
  </si>
  <si>
    <t>Derive safety requirements for products and services</t>
  </si>
  <si>
    <t>Developing safety requirements in line with environmental safety, occupational health and safety, and community health and safety guidelines.</t>
  </si>
  <si>
    <t>2.2.3.1.4</t>
  </si>
  <si>
    <t>Derive security requirements for products and services</t>
  </si>
  <si>
    <t>Implementing security requirements through authentication and encryption of CE device data stream.  Utilize security measures such as cryptographic protocols and hardware security (smart cards).</t>
  </si>
  <si>
    <t>2.2.3.1.5</t>
  </si>
  <si>
    <t>Derive regulatory compliance requirements</t>
  </si>
  <si>
    <t xml:space="preserve">Meeting regulatory requirements set forth by such directives as RoHS, WEEE, ELV, and REACH. </t>
  </si>
  <si>
    <t>2.2.3.1.6</t>
  </si>
  <si>
    <t>Derive requirements from industry standards</t>
  </si>
  <si>
    <t>Complying with consumer electronic industry standards developed by the Consumer Technology Association (CTA).</t>
  </si>
  <si>
    <t>2.2.3.1.7</t>
  </si>
  <si>
    <t>Develop user experience requirements</t>
  </si>
  <si>
    <t xml:space="preserve">Identifying and creating steps and tools to develop the user experience. </t>
  </si>
  <si>
    <t>2.2.3.1.8</t>
  </si>
  <si>
    <t>Derive ‘services-as-a-product’ offering</t>
  </si>
  <si>
    <t>Productizing the service by defining the scope of the service/cost.  Target market for the service and make the service more tangible.</t>
  </si>
  <si>
    <t>2.2.3.2</t>
  </si>
  <si>
    <t>Define post launch support model</t>
  </si>
  <si>
    <t xml:space="preserve">Defining SLAs (Service Level Agreement) and service level KPIs (Key Performance Indicator). </t>
  </si>
  <si>
    <t>2.2.3.3</t>
  </si>
  <si>
    <t>Identify product/service bundling opportunities</t>
  </si>
  <si>
    <t>Establishing areas of growth and further development of product/service mix, customization, market based changes, etc., to further demonstrate value to the customer in the competition.</t>
  </si>
  <si>
    <t>2.3</t>
  </si>
  <si>
    <t>Develop products and services</t>
  </si>
  <si>
    <t>Developing new products/services from scratch, including all activities associated with the design, prototyping, evaluation, and market testing of these planned offerings.</t>
  </si>
  <si>
    <t>2.3.1</t>
  </si>
  <si>
    <t>Design and prototype products and services</t>
  </si>
  <si>
    <t>Sketching and standardizing product and service based on the market. Analyze the data market competitiveness and innovation attained for the product and service development.</t>
  </si>
  <si>
    <t>2.3.1.1</t>
  </si>
  <si>
    <t>Assign resources to product/service project</t>
  </si>
  <si>
    <t>Allocating resources to the design, development, and evaluation of product/service concepts. Allocate funds, personnel, and time for developing the new and/or revised products/services. Begin to design the potential new product/service concepts that have been prioritized and selected for further development.</t>
  </si>
  <si>
    <t>2.3.1.1.1</t>
  </si>
  <si>
    <t>Identify requirements for product/service design/development partners</t>
  </si>
  <si>
    <t>Determining essential elements for collaborators involved in blueprint/development of product/service.</t>
  </si>
  <si>
    <t>2.3.1.2</t>
  </si>
  <si>
    <t>Prepare high-level business case and technical assessment</t>
  </si>
  <si>
    <t>Preparing a business-level business case and a technical feasibility assessment in order to move the product/service projects forward. Weigh the costs and benefits of designing, developing, and evaluating the shortlisted product/service concepts. Prepare a business case to justify the product/service projects. Conduct a technical appraisal to ensure that the organization has the technical know-how and resources to further develop these concepts.</t>
  </si>
  <si>
    <t>2.3.1.3</t>
  </si>
  <si>
    <t>Develop product/service design specifications</t>
  </si>
  <si>
    <t>Creating design specifications. Create specifications for the design of new or revised product/service concepts as a measure to meet during development. Have the senior functional-level solutioning or design staff create a framework of compliance standards for these products/services.</t>
  </si>
  <si>
    <t>2.3.1.4</t>
  </si>
  <si>
    <t>Develop user experience design specifications</t>
  </si>
  <si>
    <t>Determining the usability and user experience of products and the business impact it creates.</t>
  </si>
  <si>
    <t>2.3.1.5</t>
  </si>
  <si>
    <t>Provide warranty-related recommendations</t>
  </si>
  <si>
    <t>Providing warranty plan and pricing specifications for recommendation.</t>
  </si>
  <si>
    <t>2.3.1.6</t>
  </si>
  <si>
    <t>Document design specifications</t>
  </si>
  <si>
    <t>Documenting requirements to meet in the design of new or revised products/services. Specify technical, quality, and costing requirements, as well as ergonomic, safety, and servicing requirements for such products/services. Ensure the information presented can be understood by the personnel executing the design and includes examples, anecdotal references, and illustrations.</t>
  </si>
  <si>
    <t>2.3.1.7</t>
  </si>
  <si>
    <t>Conduct mandatory and elective external reviews</t>
  </si>
  <si>
    <t>Conducting any mandatory and elective appraisals of the product/service design specifications in order to ensure compliance with external standards. Carry out external reviews of specifications created for the development of new product/service designs. Conduct mandatory appraisals such as legal and regulatory, as well as any optional assessments that, for instance, pitch the specifications against industrial benchmarks.</t>
  </si>
  <si>
    <t>2.3.1.8</t>
  </si>
  <si>
    <t>Design products/services</t>
  </si>
  <si>
    <t>Creating a sketch of the customer focused product/service in Develop and Manage Products and Services [10003].</t>
  </si>
  <si>
    <t>2.3.1.8.1</t>
  </si>
  <si>
    <t>Design for manufacturing</t>
  </si>
  <si>
    <t>Carrying out the steps necessary to appropriately manufacture correct parts.  This includes designing application, product hardware, mold, casting, mechanical, and electrical aspects of the product.</t>
  </si>
  <si>
    <t>2.3.1.8.2</t>
  </si>
  <si>
    <t>Design for product servicing</t>
  </si>
  <si>
    <t>Creating product application service view to allow for product servicing and refurbishing.</t>
  </si>
  <si>
    <t>2.3.1.8.3</t>
  </si>
  <si>
    <t>Design for re-manufacturing</t>
  </si>
  <si>
    <t xml:space="preserve">Replacing core components and republishing. </t>
  </si>
  <si>
    <t>2.3.1.8.4</t>
  </si>
  <si>
    <t>Review product troubleshooting methodology</t>
  </si>
  <si>
    <t>Reviewing the design and approach for troubleshooting the product.</t>
  </si>
  <si>
    <t>2.3.1.8.5</t>
  </si>
  <si>
    <t>Design and manage product data, design, and bill of materials</t>
  </si>
  <si>
    <t>Designing the BOM-Bill of material, manufacturing BOM and Service BOMA bill of materials list for all the raw materials and components/parts used in the producing end product.</t>
  </si>
  <si>
    <t>2.3.1.8.6</t>
  </si>
  <si>
    <t>Design for product upgrades</t>
  </si>
  <si>
    <t>Designing hardware and software upgrade techniques.</t>
  </si>
  <si>
    <t>2.3.1.9</t>
  </si>
  <si>
    <t>Build prototypes/proof of concepts</t>
  </si>
  <si>
    <t>Building prototypes for shortlisted product/service concepts. Develop prototypes for those product/service concepts that have been identified for further development. Provide proof-of-concepts, and test any processes involved. Build prototypes in line with the design specifications already outlined. Enlist the solutioning and/or design staff.</t>
  </si>
  <si>
    <t>2.3.1.10</t>
  </si>
  <si>
    <t>Develop and test prototype production and/or service delivery process</t>
  </si>
  <si>
    <t>Creating the new manufacturing/delivery processes for the new products/services, and testing them to ensure proper functioning. Create the production/delivery process for the prototypes that have been built for the new products/services. Conduct trial-runs to test these processes and their integration with the organization's other processes.</t>
  </si>
  <si>
    <t>2.3.1.11</t>
  </si>
  <si>
    <t>Eliminate quality and reliability problems</t>
  </si>
  <si>
    <t>Eliminating any problems relating to utility of the product/service over the course of its expected lifetime. Tweak the prototype in order to comply with the required quality and reliability standards. Further refine the prototype, so it may be subjected to testing.</t>
  </si>
  <si>
    <t>2.3.1.12</t>
  </si>
  <si>
    <t>Conduct in-house product/service testing and evaluate feasibility</t>
  </si>
  <si>
    <t>Carrying out an in-house appraisal of the prototypes in order to validate design and feasibility. Test the product/service prototypes to confirm their compliance with design and usability standards. Corroborate the viability of the design, and validate the feasibility of their production. Identify any areas for improvement.</t>
  </si>
  <si>
    <t>2.3.1.13</t>
  </si>
  <si>
    <t>Identify design/development performance indicators</t>
  </si>
  <si>
    <t xml:space="preserve">Identifying performance parameters. Determine the parameters to measure performance of the design and development of the product/service concepts into prototypes. </t>
  </si>
  <si>
    <t>2.3.1.14</t>
  </si>
  <si>
    <t>Collaborate on design with suppliers and external partners</t>
  </si>
  <si>
    <t>Interacting with suppliers and manufactures to determine design decisions. Collaborate with vendors, suppliers, contractors, and subcontractors to verify feasibility of co-producing the prototype's design. Ensure that efforts can be coordinated with other stakeholders in the organization's supply chain ecosystem at the time of manufacturing, producing, or packaging the finished product/service.</t>
  </si>
  <si>
    <t>2.3.2</t>
  </si>
  <si>
    <t>Test market for new or revised products and services</t>
  </si>
  <si>
    <t>Expanding on the marketplace analysis that took place earlier in the product development lifecycle by testing the market against offerings. The results from this in-depth analysis will help the organization finalize product/service characteristics and technical requirements and also identify any needed changes in the manufacturing and delivery processes that support market delivery. To prepare a detailed market study that accounts for any changes in the global environment, the organization may want to conduct a series of interviews, workshops, and focus groups with potential and existing customers.</t>
  </si>
  <si>
    <t>2.3.2.1</t>
  </si>
  <si>
    <t>Prepare detailed market study</t>
  </si>
  <si>
    <t>Composing a detailed study of the market ecosystem in light of new products/services. Conduct a detailed analysis of the targeted market(s) in order to Introduce new products/services [10077]. Examine the competition, market size and growth rate, market trends, customer segments and their characteristics, market influencers, distribution channels, and profitability. Enlist in-house marketing and/or solutioning teams, or outsource to specialized professional services agencies.</t>
  </si>
  <si>
    <t>2.3.2.2</t>
  </si>
  <si>
    <t>Conduct customer tests and interviews</t>
  </si>
  <si>
    <t>Conducting both qualitative and quantitative studies to determine the fit between the newly developed products/services and the customers. Conduct external tests of the new product/service, and then refine them to maximize the customer uptake. Gather feedback from prospective customers and targeted populations by conducting surveys, focus groups, interviews, and detailed studies. Enlist professional services such as public relations or market research organizations.</t>
  </si>
  <si>
    <t>2.3.2.3</t>
  </si>
  <si>
    <t>Finalize product/service characteristics and business cases</t>
  </si>
  <si>
    <t>Finalizing the characteristics of new products/services by appropriately weighing feedback from prospective customers against a cost-benefit analysis in order to produce a profitable business proposition. Refine the attributes of the newly developed products/services, in light of the feedback and insights collected during Conduct customer tests and interviews [10094]. Revisit the high-level business case to justify the resources assigned to the product/service project against the anticipated benefits.</t>
  </si>
  <si>
    <t>2.3.2.4</t>
  </si>
  <si>
    <t>Finalize technical requirements</t>
  </si>
  <si>
    <t>Reassessing the technical requirements in light of the final product/service attributes. Revisit the technical assessment to revalidate the organization's capacity for progressing with new product/service projects, in light of the revised product/service characteristics.</t>
  </si>
  <si>
    <t>2.3.3</t>
  </si>
  <si>
    <t>Prepare for production/service delivery</t>
  </si>
  <si>
    <t>Devising business plans and procedures for manufacturing/operations/production and delivery of services offered by the organization. Further in general terms the total amount of output that the manufacturing department is responsible to produce for each period.</t>
  </si>
  <si>
    <t>2.3.3.1</t>
  </si>
  <si>
    <t>Design and obtain necessary capabilities/materials and equipment</t>
  </si>
  <si>
    <t>Developing and/or sourcing the essential machinery needed for creating purpose-built processes, as well as the raw materials, to produce the new products/services. Either design the equipment and materials needed internally, or source from external vendors. Obtain the feedstock or raw materials needed to prepare the finished products, as well as the machinery - hardware and software - needed to arrange production lines, factory operations, assemblies, and manufacturing processes. Revisit the technologies that underpin the new or revised products/services in order to source the right equipment and materials.</t>
  </si>
  <si>
    <t>2.3.3.2</t>
  </si>
  <si>
    <t>Identify requirements for changes to manufacturing/delivery processes</t>
  </si>
  <si>
    <t>Identifying any changes that need to be effectuated in the organization's internal processes for manufacturing, and delivering the newly developed products/services. Determine if any changes need to be made to the production and distribution processes, in light of the new products/services. Begin production process planning. Prepare for factory layout planning. Generate shop-floor instructions and changes to the supply chain.</t>
  </si>
  <si>
    <t>2.3.3.3</t>
  </si>
  <si>
    <t>Request engineering/process change</t>
  </si>
  <si>
    <t>Requesting changes in the production and/or delivery operations for processing the new or revised products/services. Rectify any problems identified in the manufacturing or delivery processes (through Monitor production runs [11417]). Seek changes in components, repair machinery, optimize production lines, and tweak factory assemblies through a formal notice to the concerned division, known as an engineering change order.</t>
  </si>
  <si>
    <t>2.3.3.4</t>
  </si>
  <si>
    <t>Install and validate production/service delivery process</t>
  </si>
  <si>
    <t>Finalizing production process or methodology. Install and initiate the production process to manufacture the new products, using the equipment and machinery already assembled. In the case of new services, implement delivery processes and methodologies. Validate processes for the accuracy of their operation and proper functioning.</t>
  </si>
  <si>
    <t>2.3.3.4.1</t>
  </si>
  <si>
    <t>Monitor initial production runs</t>
  </si>
  <si>
    <t xml:space="preserve">Regularly monitoring production runs of the production and/or delivery operations. </t>
  </si>
  <si>
    <t>2.3.3.5</t>
  </si>
  <si>
    <t>Validate launch procedures</t>
  </si>
  <si>
    <t>Verifying the measures/processes/techniques through systems and tools involved in the introduction of products and services.</t>
  </si>
  <si>
    <t>2.3.4</t>
  </si>
  <si>
    <t>Define warranty claims</t>
  </si>
  <si>
    <t>Determining the exact terms and conditions under which specific warranties apply to certain goods or services.</t>
  </si>
  <si>
    <t>2.3.4.1</t>
  </si>
  <si>
    <t>Determine and document warranty policies</t>
  </si>
  <si>
    <t xml:space="preserve">Establishing warranty policies to assure customers that the company will guarantee its warranties that it issues. </t>
  </si>
  <si>
    <t>2.3.4.2</t>
  </si>
  <si>
    <t>Create and manage warranty rules/claim codes for products</t>
  </si>
  <si>
    <t>Establishing and maintaining claims processing and routing rules. Establish and maintain claims processing and routing rules for product warranties, coverage lists, repair, fault, trouble codes, repair time setup, and warranty policy registration. This also includes rolling out the codes and rules, and the improvements/updates to these rules and codes via systematic updates.</t>
  </si>
  <si>
    <t>2.3.4.3</t>
  </si>
  <si>
    <t>Agree on warranty responsibilities with suppliers</t>
  </si>
  <si>
    <t>Negotiating with manufacturers and dealers the obligations of each party in upholding warranties.</t>
  </si>
  <si>
    <t>2.3.4.4</t>
  </si>
  <si>
    <t>Define warranty related offerings for customers</t>
  </si>
  <si>
    <t>Informing customers about warranties that apply to promoted products or services.</t>
  </si>
  <si>
    <t>2.3.4.5</t>
  </si>
  <si>
    <t>Communicate warranty policies and offerings</t>
  </si>
  <si>
    <t>Communicating rules and updates via training manuals for new products and training resources.</t>
  </si>
  <si>
    <t>2.3.5</t>
  </si>
  <si>
    <t>Develop recall strategy</t>
  </si>
  <si>
    <t>Establishing procedures to handle recalls of defective products.</t>
  </si>
  <si>
    <t>Outlining process groups related to understanding markets, customers, and capabilities; developing marketing strategies; executing marketing plans; developing sales strategies; developing and managing marketing plans; and managing sales partners and alliances.</t>
  </si>
  <si>
    <t>3.1</t>
  </si>
  <si>
    <t>Understand markets, customers, and capabilities</t>
  </si>
  <si>
    <t>Making sense of the market and customers to identify the right opportunities to be capitalized, given the organization's competencies. Discern trends and shift in the market and customers. Identify the right market opportunities that fit closely with the organization's capabilities and strategy by gathering intelligence on various attributes of different market/customer segments.</t>
  </si>
  <si>
    <t>3.1.1</t>
  </si>
  <si>
    <t>Perform customer and market intelligence analysis</t>
  </si>
  <si>
    <t>Gathering intelligence on the market and customers. Closely examine the inherent attributes and collective behavior of the various market and customer segments. Track trends in the market. Determine what drives the customers to make purchasing decisions in order to identify opportunities in the market.</t>
  </si>
  <si>
    <t>3.1.1.1</t>
  </si>
  <si>
    <t>Conduct customer and market research</t>
  </si>
  <si>
    <t>Carrying out research studies to understand the behavior of customers and the realities of the market. Undertake research to understand the market conditions as well as the characteristics, drives, and desires of prospective customers. Gather highly contextualized intelligence through primary and secondary research methods, with the objective of gaining insights over how to best seize a market opportunity. Consider assistance from professional research services.</t>
  </si>
  <si>
    <t>3.1.1.1.1</t>
  </si>
  <si>
    <t>Understand consumer needs and historical behaviors</t>
  </si>
  <si>
    <t xml:space="preserve">Identifying the factors that drive the targeted market segment. Model customer purchasing patterns, and forecast their future purchasing behavior. </t>
  </si>
  <si>
    <t>3.1.1.1.2</t>
  </si>
  <si>
    <t>Predict customer purchasing behavior</t>
  </si>
  <si>
    <t xml:space="preserve">Using customer segmentation tools to examine past customer behavior to predict future purchasing patterns.  </t>
  </si>
  <si>
    <t>3.1.1.2</t>
  </si>
  <si>
    <t>Identify market segments</t>
  </si>
  <si>
    <t>Identifying a section of the customer population to target for marketing products/services. Create segments within the customer population for targeted marketing campaigns, which increase the efficacy of marketing outlay. Determine the right customer segments, craft effective marketing messages, and efficiently communicate them. Determine the optimal pricing mix. Consider assistance from professional services for market segmentation studies, with coordination and oversight from the marketing/sales functions.</t>
  </si>
  <si>
    <t>3.1.1.2.1</t>
  </si>
  <si>
    <t>Determine market share gain/loss</t>
  </si>
  <si>
    <t>Determining the increase or decrease of the company's sales volume in the targeted markets. Conduct an analysis to determine the factors and underlying causes that affect the changes in the demand for products or services offered. Consider changes in offerings or in the business strategy to regain or increase the market share.</t>
  </si>
  <si>
    <t>3.1.1.3</t>
  </si>
  <si>
    <t>Analyze market and industry trends</t>
  </si>
  <si>
    <t>Examining large-scale shifts and trends, with relevance to the organization's products/services. Vet the industrial and larger market landscape to identify broad-based movements that could have a direct or tangential impact on the uptake of the organization's products/services. Examine, among other things, the market capitalization of similar products, the profitability of organizations offering competing products/services, the stock price of key vendors/suppliers in the organizational value-chain, the rate and scale of innovation activity in the organization's product/service category, the price and availability of raw materials, and the shelf-life of similar products/services. Conduct primary and secondary research, and consider enlisting professional services.</t>
  </si>
  <si>
    <t>3.1.1.4</t>
  </si>
  <si>
    <t>Analyze competing organizations, competitive/substitute products/services</t>
  </si>
  <si>
    <t>Examining the strengths and weaknesses of competing organizations. Assess competing organizations for offerings, product strategy, marketing and delivery channels, etc. Analyze the usability experience, durability, USP, and other key attributes of competing and substitute products. Gather competitive intelligence, and consider enlisting professional services.</t>
  </si>
  <si>
    <t>3.1.1.5</t>
  </si>
  <si>
    <t>Evaluate existing products/services</t>
  </si>
  <si>
    <t>Examining the brands owned and products offered in the market. Determine the relative position of the existing products/brands in the marketplace.</t>
  </si>
  <si>
    <t>3.1.1.6</t>
  </si>
  <si>
    <t>Assess internal and external business environment</t>
  </si>
  <si>
    <t>Understanding the culture and environment in which you're operating. Analyze how internal decision-making, thought processes, financial circumstances, and more affect the ability to bring new products to market. Survey or analyze the market into which the products would be introduced.</t>
  </si>
  <si>
    <t>3.1.2</t>
  </si>
  <si>
    <t>Evaluate and prioritize market opportunities</t>
  </si>
  <si>
    <t>Appraising market opportunities by quantifying and subjecting them to prioritization, as well as validation tests. Closely examine the market opportunities that have been identified by Perform customer and market intelligence analysis [10106]. Triangulate those opportunities to capitalize by finding a fit between identified opportunities and the composite of organizational capabilities and business strategy.</t>
  </si>
  <si>
    <t>3.1.2.1</t>
  </si>
  <si>
    <t>Quantify market opportunities</t>
  </si>
  <si>
    <t>Attaching quantifiable indicators to opportunities that have been identified in the market. Compute estimated figures of the approximate value that can be captured with the provision of existing products/services (i.e., the extent of financial benefits that can be reaped in the market).</t>
  </si>
  <si>
    <t>3.1.2.2</t>
  </si>
  <si>
    <t>Determine target segments</t>
  </si>
  <si>
    <t xml:space="preserve">Identifying the targeted segment of customers. Deduce those particular customer segments that are to be targeted from among the market segments. </t>
  </si>
  <si>
    <t>3.1.2.2.1</t>
  </si>
  <si>
    <t>Identify under-served and saturated market segments</t>
  </si>
  <si>
    <t>Determining which groups of potential customers do not yet, or already do have access to the product or a service that the company produces or markets. Use those findings to create specialized product offerings and differentiated marketing campaigns.</t>
  </si>
  <si>
    <t>3.1.2.3</t>
  </si>
  <si>
    <t>Prioritize opportunities consistent with capabilities and overall business strategy</t>
  </si>
  <si>
    <t>Creating an index of market opportunities, and arrange them in order of preference. Prioritize based on the opportunities' adherence to the overall business strategy. Correlate with the competencies and capacities that the organization, as a whole, processes.</t>
  </si>
  <si>
    <t>3.1.2.4</t>
  </si>
  <si>
    <t>Validate opportunities</t>
  </si>
  <si>
    <t>Confirming the practicability and reasonableness of the market opportunities that have been identified. Give substance to the real-time feasibility of the market opportunities.</t>
  </si>
  <si>
    <t>3.1.2.4.1</t>
  </si>
  <si>
    <t>Test with customers/consumers</t>
  </si>
  <si>
    <t>Validating identified market opportunities by testing company's offerings on limited-size samples of the consumer population that are hypothesized to be representative of the target market at large and to have similar purchasing behavior. The feedback gained through consumer testing can be used to modify or reject product offerings before their full scale launch, saving the company valuable resources, should the initial offering not be successful.</t>
  </si>
  <si>
    <t>3.1.2.4.2</t>
  </si>
  <si>
    <t>Confirm internal capabilities</t>
  </si>
  <si>
    <t>Verifying that the company has sufficient infrastructure and resources to deliver their offerings in a timely and cost-effective manner, and that it is able to scale up from the small-scale market samples, used for consumer testing, to the entire identified market segment.</t>
  </si>
  <si>
    <t>3.2</t>
  </si>
  <si>
    <t>Develop marketing strategy</t>
  </si>
  <si>
    <t>+11445, NEW</t>
  </si>
  <si>
    <t>Charting a strategic course for marketing products/services. This will include defining the value proposition, creating a mechanism for pricing, and determining the right mix of marketing channels. Create a specific positioning and branding for the organization's offerings. Enlist marketing head to lead, with inputs from the business development and sales functions.</t>
  </si>
  <si>
    <t>3.2.1</t>
  </si>
  <si>
    <t>Define offering and customer value proposition</t>
  </si>
  <si>
    <t>-11172</t>
  </si>
  <si>
    <t>Refining the attributes of organizational offerings to define their value proposition for the customer. Clearly define the suite of offerings in terms of the value delivered, from the perspective of what the customer desires. Validate the benefits delivered to the customers against target market segments, using techniques such as minimum viable product. Position brands for the respective products/services, in line with their unique value proposition and aligned with customers needs.</t>
  </si>
  <si>
    <t>3.2.1.1</t>
  </si>
  <si>
    <t>Define offering and positioning</t>
  </si>
  <si>
    <t>Defining problem(s) that the organization's products/services solve for the customers, thereby determining how they are positioned in the market. Refine the product/service concepts from the perspective of customers. Succinctly outline the problem the organization's offerings solves for the customers, making a case for why the customer should buy a product or use a service. Define the offering's unique value.</t>
  </si>
  <si>
    <t>3.2.1.2</t>
  </si>
  <si>
    <t>Develop value proposition including brand positioning for target segments</t>
  </si>
  <si>
    <t>Boosting the attractiveness of products/services to the targeted customers, and creating a unique brand projection around these features. Identify and enhance those product/service features that reinforce the attractiveness of these offerings, for these segment of customers. Underscore the perceived value delivered to the customers by clearly specifying the relevance and desirability of these products/services. Once it has been clarified how the organization's offerings meet the customer's expectations or deliver specific benefits, position the brands around these benefits.</t>
  </si>
  <si>
    <t>3.2.1.3</t>
  </si>
  <si>
    <t>Validate value proposition with target segments</t>
  </si>
  <si>
    <t>Validating the desirability of the perceived value delivered by the organization's offerings, to the targeted customer segment. Substantiate the value of the benefits accrued to the customers through the organization's offerings. Justify the value proposition in light of the targeted segments by gathering feedback (using teaser demonstrations, surveys, interviews, primary research studies, and customer case studies). Corroborate the benefits of the organization's offerings.</t>
  </si>
  <si>
    <t>3.2.2</t>
  </si>
  <si>
    <t>Develop and manage brands</t>
  </si>
  <si>
    <t>NEW, +11446, +11447, +11448, +19640</t>
  </si>
  <si>
    <t>Defining and overseeing the positioning, value proposition, and governance of brands to ensure a consistent identity, clear differentiation, and alignment with overall marketing direction and business objectives across markets and offerings.</t>
  </si>
  <si>
    <t>3.2.2.1</t>
  </si>
  <si>
    <t>Conduct brand level social sentiment analysis</t>
  </si>
  <si>
    <t>NEW</t>
  </si>
  <si>
    <t>Analyzing external social and digital feedback related to brands to assess public perception, sentiment trends, and emerging reputation risks or opportunities, and to inform brand positioning and management decisions.</t>
  </si>
  <si>
    <t>3.2.2.2</t>
  </si>
  <si>
    <t>Develop marketing strategy for new and existing brands</t>
  </si>
  <si>
    <t>Defining brand-specific marketing direction, priorities, and strategic choices to support brand introduction, growth, positioning, and ongoing performance within the broader marketing strategy.</t>
  </si>
  <si>
    <t>3.2.2.3</t>
  </si>
  <si>
    <t>Define brand equity position</t>
  </si>
  <si>
    <t>Establishing the desired brand value, differentiation, and market perception relative to competitors and target audiences, including the attributes and associations the brand is intended to represent.</t>
  </si>
  <si>
    <t>3.2.2.4</t>
  </si>
  <si>
    <t>Assess brand performance management</t>
  </si>
  <si>
    <t>Evaluating brand performance against defined objectives and expectations to inform brand positioning adjustments, investment decisions, and ongoing brand management actions.</t>
  </si>
  <si>
    <t>3.2.3</t>
  </si>
  <si>
    <t>Define pricing strategy</t>
  </si>
  <si>
    <t>Creating a pricing strategy and mechanism that aligns with the benefits of the products/services, as perceived by customers. Chart a strategic course and a methodology that can guide the pricing of products/services. Draw heavily from the customer value proposition, and balance the expectations of different divisions inside the organization, while delivering the maximum ROI.</t>
  </si>
  <si>
    <t>3.2.3.1</t>
  </si>
  <si>
    <t>Conduct pricing analysis</t>
  </si>
  <si>
    <t>Analyzing marketing objectives, consumer demand, product attributes, competitors' pricing, and economic trends to determine optimum prices for the set of products and services that the company offers or intends to offer by delivering maximum ROI.</t>
  </si>
  <si>
    <t>3.2.3.2</t>
  </si>
  <si>
    <t>Establish guidelines for applying pricing and discounting of products/services</t>
  </si>
  <si>
    <t>Creating a framework that allows for a uniform methodology while determining the price of individual offerings. Devise a blueprint for establishing the pricing of specific products/services. Create guidelines that factor in the cost of production/servicing, price sensitivity, product lifecycle, and the price of competing/substitute products.</t>
  </si>
  <si>
    <t>3.2.3.3</t>
  </si>
  <si>
    <t>Establish pricing targets</t>
  </si>
  <si>
    <t>Determining optimum prices for individual products or services on the basis of the cost of producing, distributing and marketing the offerings, pricing analysis and general pricing strategy.</t>
  </si>
  <si>
    <t>3.2.3.4</t>
  </si>
  <si>
    <t>Approve pricing strategies/policies and targets</t>
  </si>
  <si>
    <t>Confirming the strategy and specifications developed for pricing the organization's products/services. Approve pricing guidelines by vetting the soundness of the methodology and the guidelines' alignment with the value proposition.</t>
  </si>
  <si>
    <t>3.2.4</t>
  </si>
  <si>
    <t>Define and manage channel strategy</t>
  </si>
  <si>
    <t>+11458</t>
  </si>
  <si>
    <t>Establishing all the activities needed to identify the appropriate channels to market to different customer segments as defined in Determine target segments [10117]. This involves finding channel partners, ensuring that the channels align with organizational strategy for each segment, and the final channel selection process.</t>
  </si>
  <si>
    <t>3.2.4.1</t>
  </si>
  <si>
    <t>Determine channels to be supported</t>
  </si>
  <si>
    <t>Deciding which distributors, wholesalers and retailers the company will use to promote its offerings and to distribute its products and services to the target market. Narrowing down which intermediaries the company will use will affect retail prices of individual products, and should therefore be included in the pricing analysis.</t>
  </si>
  <si>
    <t>3.2.4.2</t>
  </si>
  <si>
    <t>Establish channel objectives</t>
  </si>
  <si>
    <t>Identifying the role that each chosen marketing channels plays in the larger distribution network with respect to the organizational marketing strategy. Determine intermediary costs for shipping, handling, transporting, warehousing, insurance and marketing that incur and accumulate in the distribution channel.</t>
  </si>
  <si>
    <t>3.2.4.3</t>
  </si>
  <si>
    <t>Determine channel role and fit with target segments</t>
  </si>
  <si>
    <t>Analyze the various channels for their relevance to the targeted segments. Identify the channel that can effectively market to the targeted customers in regard to the drives, desires, and characteristics of these populations, their uptake, extent of engagement, frequency of use, and effectiveness in communicating.</t>
  </si>
  <si>
    <t>3.2.4.4</t>
  </si>
  <si>
    <t>Select channels for target segments</t>
  </si>
  <si>
    <t>Choose the most pertinent marketing channel for the targeted segments (based on Determine channel fit with target segments [10127]).</t>
  </si>
  <si>
    <t>3.2.4.5</t>
  </si>
  <si>
    <t>Identify required channel capabilities</t>
  </si>
  <si>
    <t>Determining the maximum output rate required from a distribution channel to optimally market and deliver the products and services the company offers or would like to offer. Ideally, a channel should be able to adapt to a certain degree of variability in the demand for the offerings, and able scale up if needed.</t>
  </si>
  <si>
    <t>3.2.4.6</t>
  </si>
  <si>
    <t>Evaluate channel attributes and potential partners</t>
  </si>
  <si>
    <t>Assessing the attributes of all marketing channels, and evaluating the key partners in those channels. Closely examine the various characteristics of all available marketing channels such as the cost of using them, durability of impact, applicability to the organization's products/services, turn-around time, involvement of middlemen, and conversion rate. Analyze key partners in the marketing channels including those who have been associated with the organization; evaluate their capabilities, the scale and scope of their operations, quality of support provided, etc.</t>
  </si>
  <si>
    <t>3.2.4.7</t>
  </si>
  <si>
    <t>Orchestrate seamless customer experience across supported channels</t>
  </si>
  <si>
    <t>Coordinating marketing and distribution efforts across different channels that integrate well with each other, are in conformance with company values, visual identity and branding, and offer uniform customer service experience that drives customer loyalty and repeat business.</t>
  </si>
  <si>
    <t>3.2.4.7.1</t>
  </si>
  <si>
    <t>Define omni-channel strategy</t>
  </si>
  <si>
    <t xml:space="preserve">Devising a strategy to market company's products or services seamlessly through all or most channels that are in widespread use among the target market. This may mean cross-channel access to customer preferences and purchasing history to accept returned merchandise, provide refunds, resolve payment issues or to provide technical support. </t>
  </si>
  <si>
    <t>3.2.4.7.2</t>
  </si>
  <si>
    <t>Define omni-channel requirements</t>
  </si>
  <si>
    <t xml:space="preserve">Identifying necessary preconditions that a channel should fulfill in order to be included as one of the adopted channels, such as required throughput capacities, service capabilities, competitive pricing, and alignment with organizational marketing strategies. </t>
  </si>
  <si>
    <t>3.2.4.7.3</t>
  </si>
  <si>
    <t>Develop omni-channel policies and procedures</t>
  </si>
  <si>
    <t>Determining the detailed policies and procedures that each of the channels needs to follow in order to conform to the organizational marketing strategy and to provide seamless customer service experience.</t>
  </si>
  <si>
    <t>3.2.4.8</t>
  </si>
  <si>
    <t>Develop and manage execution roadmap</t>
  </si>
  <si>
    <t>Determining the actions that need to be taken for successful multichannel marketing, the ordering, timing and dependencies of the steps, and the governance mechanism for reviewing and changing the protocol, if needed.</t>
  </si>
  <si>
    <t>3.2.4.9</t>
  </si>
  <si>
    <t>Define and manage channel/store format strategy</t>
  </si>
  <si>
    <t>Establishing and overseeing the strategic role, structure, and positioning of marketing channels and customer engagement formats, including how they are used to reach target audiences, deliver brand experiences, and support overall marketing objectives.</t>
  </si>
  <si>
    <t>3.2.5</t>
  </si>
  <si>
    <t>Analyze and manage channel performance</t>
  </si>
  <si>
    <t>Monitoring marketing and distribution efforts of all channels individually and as a network. Re-distribute or add resources to channels that perform better than expected. Purge or consolidate under-performing channels, and find more promising replacements.</t>
  </si>
  <si>
    <t>3.2.5.1</t>
  </si>
  <si>
    <t>Establish channel-specific measures and targets</t>
  </si>
  <si>
    <t xml:space="preserve">Determining measurable parameters to be used for comparing the performance of different marketing channels. Decide on benchmarks and values for optimum or desired performance. </t>
  </si>
  <si>
    <t>3.2.5.2</t>
  </si>
  <si>
    <t>Monitor and report performance</t>
  </si>
  <si>
    <t>Tracking trends and changes in performance inside individual marketing channels and in channels collectively. Summarize and document results. Alert relevant parties about significant or unexpected deviations from expected behaviors.</t>
  </si>
  <si>
    <t>3.2.5.3</t>
  </si>
  <si>
    <t>Monitor and report events influencing factors</t>
  </si>
  <si>
    <t>Analyzing the factors and circumstances that influence desired outcomes. Communicate core findings to relevant parties.</t>
  </si>
  <si>
    <t>3.2.5.4</t>
  </si>
  <si>
    <t>Analyze channel performance</t>
  </si>
  <si>
    <t>Conducting an analysis to review channel performance with respect to chosen metrics, benchmarks and performance targets [16573]. Compare to past performance and forecasts for the channel.</t>
  </si>
  <si>
    <t>3.2.5.5</t>
  </si>
  <si>
    <t>Develop plan for channel improvements</t>
  </si>
  <si>
    <t>Devising a course of action to be taken to improve under-performing channels and to promote or expand channels that surpass expectations.</t>
  </si>
  <si>
    <t>3.2.6</t>
  </si>
  <si>
    <t>Develop marketing communication strategy</t>
  </si>
  <si>
    <t>Establishing marketing communications that deliver promotional messages, in a coordinated way, through multiple marketing channels, such as print, radio, television, direct mail, online or mobile advertising, email, social media or personal selling.</t>
  </si>
  <si>
    <t>3.2.6.1</t>
  </si>
  <si>
    <t>Develop customer communication calendar</t>
  </si>
  <si>
    <t>Timing and scheduling the delivery of marketing messages to maximize their impact on customer purchasing behavior. Integrate individual messages to larger marketing campaigns and to seasonal purchasing patterns.</t>
  </si>
  <si>
    <t>3.2.6.2</t>
  </si>
  <si>
    <t>Define public relations (PR) strategy</t>
  </si>
  <si>
    <t>Deciding how to promote and maintain a favorable public image of the company in the eyes of its employees, customers, investors, suppliers, politicians or the general public. This may involve various means but is frequently conducted through publicity, education, corporate social responsibility, charitable causes or civic engagements.</t>
  </si>
  <si>
    <t>3.2.6.3</t>
  </si>
  <si>
    <t>Define direct marketing strategy</t>
  </si>
  <si>
    <t>Devising a master plan how to select potential customers or qualified clients for customized offers, and contact them on one-to-one basis through chat, phone, email or regular mail. The strategy would need to take into account that personalizing offers and contacting customers individually is an effective but resource-intensive marketing technique, and that ill-targeted offers risk at angering and alienating the contactees.</t>
  </si>
  <si>
    <t>3.2.6.4</t>
  </si>
  <si>
    <t>Define internal marketing communication strategy</t>
  </si>
  <si>
    <t>Developing a program to promote the objectives, values, products and services of the company to its employees by treating them as potential customers, in order to extend company client base, increase employee engagement or to foster brand advocacy.</t>
  </si>
  <si>
    <t>3.2.6.5</t>
  </si>
  <si>
    <t>Identify new media for marketing communication</t>
  </si>
  <si>
    <t>Finding emerging media based on digital or other technologies that would enable the company to increase the speed and volume of marketing communications, to make communications more interactive and to customize promotional messages more easily to the target audience, thus rendering them more effective.</t>
  </si>
  <si>
    <t>3.2.6.6</t>
  </si>
  <si>
    <t>Define new media communication strategy</t>
  </si>
  <si>
    <t>Developing a marketing strategy that is maximally effective in a new or emerging media channel by capitalizing on its novel attributes and capabilities.</t>
  </si>
  <si>
    <t>3.2.6.7</t>
  </si>
  <si>
    <t>Define point of sale (POS) communication strategy</t>
  </si>
  <si>
    <t xml:space="preserve">Establishing a framework for coordinated marketing to increase the profitability and increase brand awareness at the point of sale. This may include promotional posters on product shelves or island displays, advertisements in shopping carts, stickers on the floor that lead consumers to the promoted product, multi-buy promotions, coupons on sales receipts, etc. </t>
  </si>
  <si>
    <t>3.2.6.8</t>
  </si>
  <si>
    <t>Define communication guidelines and mechanisms</t>
  </si>
  <si>
    <t>Establishing standardized procedures for effective communication that maximizes ROI, promotes brand awareness and respects customers. In its simplest form, it includes a message (what is to be said), a target (to whom the message is reaching) and a medium or a channel (where the message is to be said).</t>
  </si>
  <si>
    <t>3.2.7</t>
  </si>
  <si>
    <t>Design and manage customer loyalty program</t>
  </si>
  <si>
    <t xml:space="preserve">Creating and managing a customer loyalty program. The loyalty program is a key part of marketing, with an elaborate strategy and process for acquiring, retaining, and engaging with members. Members are engaged and acquainted to the loyalty program, thus growing relationship and adding value through the program. </t>
  </si>
  <si>
    <t>3.2.7.1</t>
  </si>
  <si>
    <t>Define customer loyalty program</t>
  </si>
  <si>
    <t xml:space="preserve">Devising procedures and mechanisms to retain existing customers, promote repeat business and increase the likelihood that previous customers to continue to buy products or services from the company. This may be achieved by rewarding customers for repeat business by means of gifts, discounts, redeemable "points", or prioritized access to new products, events or services. </t>
  </si>
  <si>
    <t>3.2.7.2</t>
  </si>
  <si>
    <t>Acquire members to customer loyalty program</t>
  </si>
  <si>
    <t xml:space="preserve">Convincing customers to register their personal information with the company and be assigned a unique identifier that they use when making purchases. The identifier makes it easier for the company to track customer purchases. Customers are rewarded by various incentives that encourage repeat business [20007]. </t>
  </si>
  <si>
    <t>3.2.7.3</t>
  </si>
  <si>
    <t>Build engagement and relationship with members</t>
  </si>
  <si>
    <t>Building deeper relationships between a customer and a brand in order to promote customer loyalty and derive repeat business. Besides making frequent purchases, highly engaged customers refer family, friends and colleagues to make purchases as well, consume and re-broadcast promotional materials, provide feedback to the purchases they make and do not support competing brands.</t>
  </si>
  <si>
    <t>3.2.7.4</t>
  </si>
  <si>
    <t>Monitor customer loyalty program benefits to the enterprise and the customer</t>
  </si>
  <si>
    <t xml:space="preserve">Surveying and tracking the benefits of customer loyalty programs both for the company and for customers. Compare with comparable loyalty programs instituted in competitor companies. Propose changes as needed to keep up with market trends. </t>
  </si>
  <si>
    <t>3.2.7.5</t>
  </si>
  <si>
    <t>Optimize loyalty program value to both the enterprise and the customer</t>
  </si>
  <si>
    <t>Enhancing the customer loyalty program so that it will yield maximum value both for the company and for the patrons enrolled in the program, increasing customer retention and continued engagement.</t>
  </si>
  <si>
    <t>3.3</t>
  </si>
  <si>
    <t>Develop and manage marketing plans</t>
  </si>
  <si>
    <t>Creating specific plans to market offerings to customers. This process group includes processes for making budgets, identifying and developing media, pricing products and services, managing packaging, managing marketing content and promotional activities, tracking and responding to customer insight and monitoring measures established within "develop marketing strategy". Additionally, in this process group, organizations take action on plans made in earlier processes. Here, marketing and customers are managed and measured along with any supporting materials.</t>
  </si>
  <si>
    <t>3.3.1</t>
  </si>
  <si>
    <t>Establish goals, objectives, and measures for products/services by channel/segment</t>
  </si>
  <si>
    <t>Determining what to achieve by marketing. Create qualitative and quantitative targets. Establish metrics to track performance (for individual Market segments [10109] and Channels for target segments [10129]). Enlist the head of marketing to determine marketing priorities and the related measures. (The decision in establishing these goals, objectives, and metrics is founded in Develop marketing strategy [10102] and takes cues from current priorities and organizational strategy.)</t>
  </si>
  <si>
    <t>3.3.2</t>
  </si>
  <si>
    <t>Establish marketing budgets</t>
  </si>
  <si>
    <t>Creating a budget for the organization's marketing efforts, in line with the business-wide strategic outlook. Create a plan to distribute resources for achieving the marketing strategy in light of the overall business strategy. Make cost assumptions; calculate the estimated total revenue from the marketing activities against the costs/expenses of these activities. Forecast the return on investment. Attribute costs to the appropriate marketing activities such as promotional campaigns, advertising, marketing communications, PR campaigns, personnel, and office space. Enlist the financial and marketing functions.</t>
  </si>
  <si>
    <t>3.3.2.1</t>
  </si>
  <si>
    <t>Confirm marketing alignment to business strategy</t>
  </si>
  <si>
    <t>Ensuring corroboration of the marketing strategy and the organizational strategy. Ensure the organization's marketing strategy/plan aligns with the overall business strategy. Fine-tune the marketing plan according to the organizational strategy.</t>
  </si>
  <si>
    <t>3.3.2.2</t>
  </si>
  <si>
    <t>Determine costs of marketing</t>
  </si>
  <si>
    <t>Calculating the total cost of marketing the organization's portfolio of products/services. Calculate the total outlay needed for promoting, selling, and delivering the organization's products/services to customers. Account for all costs to acquire customers and sustain a relationship with them. Include the expenses needed for promotional actives, warehousing, transactional costs, and distribution of the organization's offering.</t>
  </si>
  <si>
    <t>3.3.2.3</t>
  </si>
  <si>
    <t>Create marketing budget</t>
  </si>
  <si>
    <t>Estimating the outlay required for promoting, selling, and distributing the products/services of the organization. Add up the expenses of all activities necessitated in marketing, such as promotional campaigns, advertising, marketing communications, PR campaigns, employing skilled personnel, and office space.</t>
  </si>
  <si>
    <t>3.3.2.4</t>
  </si>
  <si>
    <t>Determine projected ROI for marketing investment</t>
  </si>
  <si>
    <t xml:space="preserve">Estimating how much profit the company would generate for its expenses on marketing . Forecasted return on investment, used as a metric to gauge the efficiency of marketing, is beneficial in revising marketing budgets and adjusting costs to improve the overall yield. </t>
  </si>
  <si>
    <t>3.3.3</t>
  </si>
  <si>
    <t>Develop and manage pricing</t>
  </si>
  <si>
    <t>+11494, +19645</t>
  </si>
  <si>
    <t>Determining and maintaining a pricing mechanism based on forecasted sales and that enables a pricing equilibrium for the lifecycles of products/services. Create a pricing mechanism, factoring in attributes relating to the market, customers, sales, and the cost of production. Implement this pricing mechanism over all products/services. Analyze its performance, and adjust accordingly.</t>
  </si>
  <si>
    <t>3.3.3.1</t>
  </si>
  <si>
    <t>Understand resource requirements for each product/service and delivery channel/method</t>
  </si>
  <si>
    <t>Determining the production and distribution costs for each product or service, and each channel or method as factors in determining overall pricing.</t>
  </si>
  <si>
    <t>3.3.3.2</t>
  </si>
  <si>
    <t>Determine corporate incentives</t>
  </si>
  <si>
    <t>Introducing financial inducements, such as discounts, to distributors, resellers or vendors as a motivation to prioritize selling company's products or services over those of its competitors.</t>
  </si>
  <si>
    <t>3.3.3.3</t>
  </si>
  <si>
    <t>Determine pricing based on volume/unit forecast</t>
  </si>
  <si>
    <t>Establishing a dynamic pricing mechanism for the organization's offerings that is supported by the number of units in production. Outline a system for determining the optimum price point for each product/service. Based this model on an estimation of the volume of anticipated sales for each offering and variable costs.</t>
  </si>
  <si>
    <t>3.3.3.4</t>
  </si>
  <si>
    <t>Execute pricing plan</t>
  </si>
  <si>
    <t>Implementing the pricing mechanism to determine prices for all individual offerings in the organizational portfolio. Calculate the prices of all offerings based on the established methodology and/or formulaic structure.</t>
  </si>
  <si>
    <t>3.3.3.5</t>
  </si>
  <si>
    <t>Evaluate pricing performance</t>
  </si>
  <si>
    <t>Examining the efficiency of pricing with the objective of identifying any divergence from the equilibrium prices and avoiding any deadweight loss. Gauge the performance of the pricing plan by tracking growth in the revenue and/or customer uptake, secured as a result of new prices. Measure the performance of pricing by periodically checking the profits generated from the sale of each of the organization's offerings against the backdrop of any events that may have influenced the uptake of a certain good/service by the customer base.</t>
  </si>
  <si>
    <t>3.3.3.6</t>
  </si>
  <si>
    <t>Refine pricing as needed</t>
  </si>
  <si>
    <t>Refining the pricing mechanism to create equitable prices for all products/services with the objective of maximizing the profits and/or customer uptake of these offerings. Reconcile the pricing mechanism in order to achieve equilibrium pricing. Adjust the prices for all of the organization's offerings, using the insights gleaned from examining how much profit or customer uptake is generated by the present pricing strategy.</t>
  </si>
  <si>
    <t>3.3.3.7</t>
  </si>
  <si>
    <t>Implement promotional pricing programs</t>
  </si>
  <si>
    <t xml:space="preserve">Managing schemes that offer lower pricing for a limited time as a promotional and sales incentive when launching a new product or a service. </t>
  </si>
  <si>
    <t>3.3.3.8</t>
  </si>
  <si>
    <t>Implement other retail pricing programs</t>
  </si>
  <si>
    <t>Determining the optimum consumer pricing for each product or service at the point of sale, based on production and distribution costs and estimated sales volume.</t>
  </si>
  <si>
    <t>3.3.3.9</t>
  </si>
  <si>
    <t>Communicate and implement price changes</t>
  </si>
  <si>
    <t>Assigning new prices or pricing adjustments to products or services to replace the original base prices. Update the prices in product catalogs and databases, and disseminate the information through all involved distribution and marketing channels.</t>
  </si>
  <si>
    <t>3.3.3.10</t>
  </si>
  <si>
    <t>Achieve regulatory approval for pricing</t>
  </si>
  <si>
    <t>Obtaining internal price approvals and governmental approvals that are required for licensed products and for products that can be reimbursed by the government.</t>
  </si>
  <si>
    <t>3.3.3.11</t>
  </si>
  <si>
    <t>Conduct competitive pricing review (online, offline etc.)</t>
  </si>
  <si>
    <t>Analyzing competitor pricing across relevant channels and markets to understand relative price positioning, identify pricing gaps or risks, and inform pricing strategy and adjustments.</t>
  </si>
  <si>
    <t>3.3.3.12</t>
  </si>
  <si>
    <t>Determine customer segment specific pricing</t>
  </si>
  <si>
    <t>Defining pricing approaches and price levels for specific customer segments based on value propositions, market conditions, and strategic pricing objectives.</t>
  </si>
  <si>
    <t>3.3.4</t>
  </si>
  <si>
    <t>Develop and manage promotional activities</t>
  </si>
  <si>
    <t>Conceptualizing, testing, and executing product/service/brand promotions. Once a promotion has launched, this process continues as the organization tweaks parts of the promotion or chooses to use ideas or lessons learned during the promotion in future activities. The promotion's performance according to organizational measures is also evaluated in this process. Determine early on whether you need third party help with promotion. Purchase lists, consult with social media experts, hire seasonal staff, or pay for additional research.</t>
  </si>
  <si>
    <t>3.3.4.1</t>
  </si>
  <si>
    <t>Define promotional concepts and objectives</t>
  </si>
  <si>
    <t>Outlining a conceptual framework for all promotional activity in order to create an overarching aspiration and ensure consistency. Create a plan for running promotional programs and designing the associated activities in order to increase visibility or sales. Determine how the organization quantifies what it wishes to achieve from these activities, what sort of messages the organization comfortable publicizing, what channels the organization wishes to employ, etc.</t>
  </si>
  <si>
    <t>3.3.4.2</t>
  </si>
  <si>
    <t>Develop marketing messages</t>
  </si>
  <si>
    <t>Developing the central messages for a segment of its customers. Craft concise statements that position the value proposition of individual products/services around the pressing concerns in the market, thereby showing how the organization's offerings are the right fit for the customers.</t>
  </si>
  <si>
    <t>3.3.4.3</t>
  </si>
  <si>
    <t>Define target audience</t>
  </si>
  <si>
    <t>Determining the appropriate audience to direct marketing efforts at. Identify the particular group of customers to target. Discover the appropriate customer groups at a micro-level. Use techniques such as segmentation analysis, whereby the entire population is sliced according to certain demographic or behavioral attributes.</t>
  </si>
  <si>
    <t>3.3.4.4</t>
  </si>
  <si>
    <t>Plan and test promotional activities</t>
  </si>
  <si>
    <t>Developing a scheme for executing the promotional programs and campaigns, and testing these on sample audiences. Create a program plan, and carry out trials for promotional activities. Develop a scheme for how, when, where, and by whom the promotional schemes and campaigns will be deployed. Design incentives that convince or tempt the consumer to take up the organization's offerings. Conduct focus groups and pilot programs that reach out to a smaller number of people from among the target audiences to validate effectiveness.</t>
  </si>
  <si>
    <t>3.3.4.5</t>
  </si>
  <si>
    <t>Execute promotional activities</t>
  </si>
  <si>
    <t>Executing promotional programs in the market for reaching out to the desired customer segments. Implement the promotional schemes and campaigns. Create collaterals for the dissemination of information about the product, product line, brand, or company to the target audiences in an effective manner. Leverage relationships with distributors, vendors, and retailers. Consider enlisting professional services such as design, PR, and advertising firms.</t>
  </si>
  <si>
    <t>3.3.4.6</t>
  </si>
  <si>
    <t>Evaluate promotional performance metrics</t>
  </si>
  <si>
    <t>Evaluating the success of promotional programs through metrics that track the impact of these activities. Examine the performance of promotional activities. Measure the success of these programs through metrics representative of customer uptake, market penetration, sustenance of impact created, revenue growth through offerings marketed, etc. Measure through primary data collection. Analyze through various statistical techniques to generate insights.</t>
  </si>
  <si>
    <t>3.3.4.7</t>
  </si>
  <si>
    <t>Refine promotional performance metrics</t>
  </si>
  <si>
    <t>Fine-tuning promotional activities by employing the insights gleaned from the quantitative, as well as any qualitative, performance evaluations. Change certain attributes of the schemes, campaigns, and programs deployed in order to increase the impact generated, in terms of measures already agreed upon such as customer uptake, market penetration, sustenance of impact created, and revenue growth through offerings marketed.</t>
  </si>
  <si>
    <t>3.3.4.8</t>
  </si>
  <si>
    <t>Incorporate learning into future/planned consumer promotions</t>
  </si>
  <si>
    <t>Incorporating the understanding developed by studying promotional activities as well as refining them. Include the best practices and value-enhancing attributes identified in Refine promotional activities [10171] into similarly planned schemes, programs, and campaigns. Adjust promotional activities to further increase the effectiveness of the overall promotional efforts.</t>
  </si>
  <si>
    <t>3.3.5</t>
  </si>
  <si>
    <t>Track customer management measures</t>
  </si>
  <si>
    <t>Collating all customer-centered metrics. The objective is to create a big-picture view of the customers' mindset and their behavior pertaining to the organization's offerings.</t>
  </si>
  <si>
    <t>3.3.5.1</t>
  </si>
  <si>
    <t>Determine customer lifetime value</t>
  </si>
  <si>
    <t>Estimating customer loyalty and the average contribution made by them to revenues, over their lifespan. Use metrics to quantify the commitment of customers to the offerings of the organization, such as measures of tendency to switch brands/providers, number/proportion of return customers, and the number of customers using multiple substitutable offerings.</t>
  </si>
  <si>
    <t>3.3.5.2</t>
  </si>
  <si>
    <t>Analyze customer revenue trend</t>
  </si>
  <si>
    <t>Analyzing the revenue stream generated by the sale of the organization's products/services in order to identify trends therein. Examine data relating to the inflow of revenue from individual/groups of customers in order to identify patterns in the generation and sustenance of receivables. Conduct statistical analysis over the stream of revenue collected and the point of origin associated with each unit of sale through metrics such as the accounting rate of return, the GAAP revenue over a given period, and customer lifetime revenue.</t>
  </si>
  <si>
    <t>3.3.5.3</t>
  </si>
  <si>
    <t>Analyze customer attrition and retention rates</t>
  </si>
  <si>
    <t>Calculating measures that capture the proportion of customers the organization is able to retain to those it is losing. Compute metrics such as the tendency to switch brands/providers and the proportion of return customers to comprehend the trends within the customer attrition and retention rates.</t>
  </si>
  <si>
    <t>3.3.5.4</t>
  </si>
  <si>
    <t>Analyze customer metrics</t>
  </si>
  <si>
    <t>Studying all measures of the customer's behavior and conduct toward the organization's offerings in order to glean insight and identify patterns into their decision making. Closely examine all categories of data sets over a customer base. Analyze data points related to customer loyalty, retention, value, conversion, level of satisfaction, attrition, etc. Flesh out measures for an all-encompassing analysis that provides a macro-level picture of the customer's behavior and mindset related to the organization's products/services.</t>
  </si>
  <si>
    <t>3.3.5.5</t>
  </si>
  <si>
    <t>Revise customer strategies, objectives, and plans based on metrics</t>
  </si>
  <si>
    <t>Reviewing and reappraising the strategies, objectives, and plans for all customer-centered processes. Revisit all customer-focused processes and activities--which relate to their acquisition, conversion, and retention--with the objective of revising them in light of customer analysis. Revise accordingly.</t>
  </si>
  <si>
    <t>3.3.6</t>
  </si>
  <si>
    <t>Analyze and respond to customer insight</t>
  </si>
  <si>
    <t>Reviewing and responding to customer feedback. Create tickets to initiate bug fixes or to propose feature updates. Monitor and track progress.</t>
  </si>
  <si>
    <t>3.3.6.1</t>
  </si>
  <si>
    <t>Monitor and respond to social media activity</t>
  </si>
  <si>
    <t>Following postings on social media to promote offerings, raise brand awareness, interact with customers, increase customer engagement and brand loyalty, respond to queries, gauge sentiment regarding company's products or services, and to derive customer insight.</t>
  </si>
  <si>
    <t>3.3.6.2</t>
  </si>
  <si>
    <t>Analyze customer website activity</t>
  </si>
  <si>
    <t>Examining user activity on company, vendor or reseller websites to improve traffic on and to the website, improve user experience on the website to simplify purchasing process and encourage repeat purchases, and to increase the site's visibility in search engine results. Various metrics can be used to measure user activity, such as number of users who are new, returning or unique, time spent on page, session duration, bounce rate, click through rate, conversion rate, and others.</t>
  </si>
  <si>
    <t>3.3.6.3</t>
  </si>
  <si>
    <t>Analyze customer purchase patterns</t>
  </si>
  <si>
    <t>Conducting analyses to uncover customer purchasing habits. Detect patterns and categorize users based on similar characteristics and behaviors, demographic information, geographic location, search history, etc.</t>
  </si>
  <si>
    <t>3.3.6.4</t>
  </si>
  <si>
    <t>Develop business rules to provide personalized offers</t>
  </si>
  <si>
    <t>Creating formulas for personalized offers, purchasing recommendations and targeted advertisements for customers on the basis of previously detected purchase patterns [16615].</t>
  </si>
  <si>
    <t>3.3.6.5</t>
  </si>
  <si>
    <t>Monitor effectiveness of personalized offers and adjust offers accordingly</t>
  </si>
  <si>
    <t>Analyzing how well the targeted offers perform to see whether they result in an increased conversion rate. Reanalyze the purchase patterns or modify those business rules that are produce effective recommendations.</t>
  </si>
  <si>
    <t>3.3.7</t>
  </si>
  <si>
    <t>Develop and manage packaging strategy</t>
  </si>
  <si>
    <t>Creating, executing, and administering a strategic road map for packaging products/services. Determine how to package products/services into finished offerings that can be directly marketed to prospective customers. Consider physicality, perishability, and shelf-life. Develop a strategy for packaging products/services. Test alternatives. Collect feedback. Refine the option chosen for execution. Have marketing, product development, and supply chain functions work together to develop sound packaging.</t>
  </si>
  <si>
    <t>3.3.7.1</t>
  </si>
  <si>
    <t>Plan packaging strategy</t>
  </si>
  <si>
    <t>Creating a strategic road map for how to package products/services into desirable solutions while increasing profitability. Create a scheme for how the organization will bundle and wrap its products/services into a presentable and sellable offering. Consider what aspects or components of an offering the organization can extract the maximum revenue from, and reduce the less profitable constituents while maintaining a high perceptible value for the customers. Balance maximizing profit with benefits to the customer.</t>
  </si>
  <si>
    <t>3.3.7.2</t>
  </si>
  <si>
    <t>Test packaging options</t>
  </si>
  <si>
    <t>Piloting the packaged products/services in the market with a test audience. Create trial runs using techniques such as focus groups of the final product, wrapped and bundled.</t>
  </si>
  <si>
    <t>3.3.7.3</t>
  </si>
  <si>
    <t>Execute packaging strategy</t>
  </si>
  <si>
    <t>Implementing the final packaging. Put into action the packaging strategy in light of the insights accumulated from testing various options.</t>
  </si>
  <si>
    <t>3.3.7.4</t>
  </si>
  <si>
    <t>Refine packaging</t>
  </si>
  <si>
    <t xml:space="preserve">Fine-tuning the packaging that has been developed and tested using insights gleaned from feedback. </t>
  </si>
  <si>
    <t>3.3.8</t>
  </si>
  <si>
    <t>Develop go-to-market strategy</t>
  </si>
  <si>
    <t>Creation of a plan detailing how a company plans to execute a successful product release and promotion, and ultimately its sale to customers.</t>
  </si>
  <si>
    <t>3.3.9</t>
  </si>
  <si>
    <t>Manage product marketing material</t>
  </si>
  <si>
    <t>Creating descriptions of products that are promotional and informative in content in order to initiate and increase sales. Marketing content consists of text, and optionally, images.</t>
  </si>
  <si>
    <t>3.3.9.1</t>
  </si>
  <si>
    <t>Manage product images</t>
  </si>
  <si>
    <t>Producing or overseeing the creation or acquisition of photos, images and graphics for a product description, advertisement or a website. Like the copy [18131], product images are chosen and edited to enhance the product description and to convince consumers to purchase the product.</t>
  </si>
  <si>
    <t>3.3.9.2</t>
  </si>
  <si>
    <t>Manage product copy</t>
  </si>
  <si>
    <t xml:space="preserve">Authoring or overseeing the creation of the textual portion of a product description, advertisement, or web page, including the headline, body, product attributes, and brand or advertiser information. A copy is designed to provide information about the product and to catch and hold the interest of prospective buyers long enough to persuade them to make a purchase. The copy of a website is called its content. </t>
  </si>
  <si>
    <t>3.4</t>
  </si>
  <si>
    <t>Develop sales strategy</t>
  </si>
  <si>
    <t>Developing concrete plans for guiding and providing support to the sales function. Chart a road map for the sales function, including an analysis of historical sales data to create forecasts for anticipated sales, forming sales targets, forging partnerships with other economic agents to boost sales, devising a budget for this function, and determining metrics to measure customer management activities as well as progress in achieving sales targets.</t>
  </si>
  <si>
    <t>3.4.1</t>
  </si>
  <si>
    <t>Develop sales forecast</t>
  </si>
  <si>
    <t>Developing a sales forecast for the organization's portfolio of offerings, bearing in mind the effect of promotional events, and fine-tuning these in the context of the new forecast. Estimate the future demand for the organization's products/services by analyzing historical information and any promotional activity.</t>
  </si>
  <si>
    <t>3.4.1.1</t>
  </si>
  <si>
    <t>Gather current and historic order information</t>
  </si>
  <si>
    <t>Gathering all information about sales orders into an index. Create a directory of all sales orders, whether open or those which have been fulfilled. Track what product/service was ordered, the quantity ordered, who ordered it, the delivery date, the shipping method, the unit price and line total, payment terms, and any discount applied.</t>
  </si>
  <si>
    <t>3.4.1.2</t>
  </si>
  <si>
    <t>Analyze sales trends and patterns</t>
  </si>
  <si>
    <t>Analyzing sales order data to identify patterns in order to capitalize on emerging trends in the industry or the economy. Closely examine the directory of sales orders. Discern any patterns from this index, which is representative of the demand for the organization's offerings. Identify trends among the various segments of the organization's customer base to create forecasts. Glean patterns from this analysis, including the triangulation of segments that are showing the most growth in demand or those that represent the highest decline revenue, industry-wide trends such as decline/boost in overall demand, and any unusual trends that lie outside of the organization's expectations.</t>
  </si>
  <si>
    <t>3.4.1.3</t>
  </si>
  <si>
    <t>Generate sales forecast</t>
  </si>
  <si>
    <t>Calculating the future demand for the organization's products/services. Use the trends and patterns identified in the sales data to estimate future demand. Use forecast to prepare for future customer demand and to recalibrate the strategic course of functions and business units.</t>
  </si>
  <si>
    <t>3.4.1.4</t>
  </si>
  <si>
    <t>Analyze historical and planned promotions and events</t>
  </si>
  <si>
    <t xml:space="preserve">Reviewing promotional activities' effect on the sales orders. Analyze all promotional events and campaigns that the organization has already employed or is planning to deploy. </t>
  </si>
  <si>
    <t>3.4.2</t>
  </si>
  <si>
    <t>Develop sales partner/alliance relationships</t>
  </si>
  <si>
    <t>Cultivating an alliance of partners by identifying, analyzing, negotiating, and managing partnerships with other economic agents.</t>
  </si>
  <si>
    <t>3.4.2.1</t>
  </si>
  <si>
    <t>Identify alliance opportunities</t>
  </si>
  <si>
    <t>Identifying collaboration opportunities for selling, marketing, and distributing the organization's products/services. Determine any scope for partnering with other economic agents, with synergies for the marketing, sales, and/or distribution of the organization's products/services. Identify alliance opportunities that target customer segments who would be interested.</t>
  </si>
  <si>
    <t>3.4.2.2</t>
  </si>
  <si>
    <t>Design alliance programs and methods for selecting and managing relationships</t>
  </si>
  <si>
    <t>Creating the frameworks needed to select alliance partners, and maintaining relationships with them. Create a framework for structured programs that can receive and support multiple alliances. Clearly outline the responsibilities and benefits of the alliance partners. Create frameworks for selecting the right alliance partners, and maintain a relationship with them. Create or repurpose teams of relationship managers and outline a methodology for selecting alliance partners.</t>
  </si>
  <si>
    <t>3.4.2.3</t>
  </si>
  <si>
    <t>Select alliances</t>
  </si>
  <si>
    <t>Choosing alliance partners using the selected programs and methodology. Select the most feasible and profitable alliance partners, based on Design alliance programs and methods for selecting and managing relationships [10139] and through a careful scrutiny of the potential alliance.</t>
  </si>
  <si>
    <t>3.4.2.4</t>
  </si>
  <si>
    <t>Develop customer trade strategy and customer objectives/targets</t>
  </si>
  <si>
    <t>Implementing category management strategies for customers through the use of consumer insights and understanding of customer specifics. Develop consumer and channel insights. Establish long term strategies, objectives and targets across the brand.</t>
  </si>
  <si>
    <t>3.4.2.5</t>
  </si>
  <si>
    <t>Define trade programs and funding options</t>
  </si>
  <si>
    <t>Establishing business-to-business marketing campaigns and financial incentives for wholesalers, dealers, distributors and other intermediaries that the company uses to distribute its products or services.</t>
  </si>
  <si>
    <t>3.4.2.6</t>
  </si>
  <si>
    <t>Conduct planning activities for major trade customers</t>
  </si>
  <si>
    <t>Arranging meetings with trade partners to coordinate logistics, manage critical resources, resolve bottlenecks, and schedule urgent or time-sensitive matters.</t>
  </si>
  <si>
    <t>3.4.2.7</t>
  </si>
  <si>
    <t>Develop partner and alliance management strategies</t>
  </si>
  <si>
    <t>Designing strategies for effectively managing, identifying, and countering any possible issues from the alliance partnerships formed. Create a strategic road map for managing the partnerships forged through Design alliance programs and methods for selecting and managing relationships [10139]. Determine where the alliance partnerships are headed, possible problems or pushback from the partners, how these issues might be countered, how these alliance partnerships would evolve in the future, any other business cases where these partnerships might be deployed, etc.</t>
  </si>
  <si>
    <t>3.4.2.8</t>
  </si>
  <si>
    <t>Establish partner and alliance management goals</t>
  </si>
  <si>
    <t>Setting targets for organizational achievement. This includes what the organization aims to achieve from and how it wishes to manage both the individual partners and the alliance as a whole. Set immediate through long-term goals including revenue targets, market penetration, footfall numbers, and geographical coverage.</t>
  </si>
  <si>
    <t>3.4.2.9</t>
  </si>
  <si>
    <t>Establish partner and alliance agreements</t>
  </si>
  <si>
    <t>Setting up strategic alliances with key trade partners and ratifying partnership agreements.</t>
  </si>
  <si>
    <t>3.4.2.10</t>
  </si>
  <si>
    <t>Develop promotional and category management calendars (trade marketing calendars)</t>
  </si>
  <si>
    <t>Combining scheduled promotional, category management and trade marketing events into unified timetables. Update the calendars. Register new events.</t>
  </si>
  <si>
    <t>3.4.2.11</t>
  </si>
  <si>
    <t>Create strategic and tactical sales plans by customer</t>
  </si>
  <si>
    <t>Establishing long term customer sales plans to assess current sales and to determine future sales objectives, strategies for achieving the goals, and available resources.</t>
  </si>
  <si>
    <t>3.4.2.12</t>
  </si>
  <si>
    <t>Communicate planning information to customer teams</t>
  </si>
  <si>
    <t>Sending invitations and distributing information about upcoming events to customer teams and other involved entities.</t>
  </si>
  <si>
    <t>3.4.3</t>
  </si>
  <si>
    <t>Establish overall sales budgets</t>
  </si>
  <si>
    <t>Setting up a financial plan for the sales function. Calculate the estimated sales revenue and costs, which helps in calculating the overall net profit. Create a sound plan for resource outlay by comparing the forecast with historical data.</t>
  </si>
  <si>
    <t>3.4.3.1</t>
  </si>
  <si>
    <t>Calculate product market share</t>
  </si>
  <si>
    <t>Determining the percentage of total sales volume in the market for a particular product.</t>
  </si>
  <si>
    <t>3.4.3.2</t>
  </si>
  <si>
    <t>Calculate product revenue</t>
  </si>
  <si>
    <t>Estimating revenue from the sale of products/services. Approximate the anticipated sale of products/services and multiply it by the selling price of the respective offering. (This represents the total amount of money that the organization receives from the sale of its portfolio of offerings.)</t>
  </si>
  <si>
    <t>3.4.3.3</t>
  </si>
  <si>
    <t>Determine variable costs</t>
  </si>
  <si>
    <t>Calculating the variable costs of production. Approximate those costs that depend on the volume of products/services produced by the organization.</t>
  </si>
  <si>
    <t>3.4.3.4</t>
  </si>
  <si>
    <t>Determine overhead and fixed costs</t>
  </si>
  <si>
    <t>Calculating the overhead costs associated with selling the organization's products/services. Determine fixed costs that are not directly related to the volume of products/services processed or the sale of these offerings (e.g., expense over machinery and equipment).</t>
  </si>
  <si>
    <t>3.4.3.5</t>
  </si>
  <si>
    <t>Calculate net profit</t>
  </si>
  <si>
    <t>Calculating the net income. Calculate the organization's profitability by accounting for Determine overhead and fixed costs [10145] and Determine variable costs [10144].</t>
  </si>
  <si>
    <t>3.4.3.6</t>
  </si>
  <si>
    <t>Create budget</t>
  </si>
  <si>
    <t>Creating a plan in measurable terms for the financial outlay that best captures resource allocation for the sales forecast. Consider the outlay of capital, HR, raw materials, and provisions needed to reach sales targets.</t>
  </si>
  <si>
    <t>3.4.4</t>
  </si>
  <si>
    <t>Establish sales goals and measures</t>
  </si>
  <si>
    <t>Establishing specific quantitative and qualitative measures of realizing sales targets. Create sales targets by analyzing historical sales data and comparing the forecasts to results, in light of customer and market intelligence. Examine the performance of sales personnel in light of market opportunities. Based on this review, establish sales targets along with metrics to quantify these goals, corresponding with the overall business strategy.</t>
  </si>
  <si>
    <t>3.4.5</t>
  </si>
  <si>
    <t>Establish customer management measures</t>
  </si>
  <si>
    <t>Identifying the appropriate measures that can represent key attributes of the customer management function. Select measures to track customer activity, feedback, satisfaction, organizational responsiveness to customer needs, and general data on how the organization is managing customer accounts, leads, and contacts. Build on customer and market intelligence to identify metrics gauging aspects related to customer management. Select measures based on the nature of the business, the type and size of customer base, strategic goals, and the model used to structure sales and customer relationships.</t>
  </si>
  <si>
    <t>3.5</t>
  </si>
  <si>
    <t>Develop and manage sales plans</t>
  </si>
  <si>
    <t>Selling products/services. Set appropriate customer expectations. Work with customers using the same schedule that product/service development, production, and customer service functions follow. Manage sales personnel and sales partnerships/alliances.</t>
  </si>
  <si>
    <t>3.5.1</t>
  </si>
  <si>
    <t>Manage leads/opportunities</t>
  </si>
  <si>
    <t>Generating leads of prospective customers to grow the organization's business. Identify viable customers based on customer and market research. Discover leads through IT applications, cold calling, reference/network development, or other sales and business development techniques. Employ a scoring model qualify the prospective customers into leads, and prioritize them.</t>
  </si>
  <si>
    <t>3.5.1.1</t>
  </si>
  <si>
    <t>Identify potential customers</t>
  </si>
  <si>
    <t>Identifying people who can be converted into customers. Leverage personal and professional networks, business research over databases and directories, and secondary research.</t>
  </si>
  <si>
    <t>3.5.1.2</t>
  </si>
  <si>
    <t>Identify/receive leads/opportunities</t>
  </si>
  <si>
    <t>Qualifying the prospective customers into credible leads by gauging their behavior against the organization's offering. Triangulate leads to increase the efficiency of sales and marketing efforts. Build a detailed profile of the prospects. Determine what products/services they already use, if they have decision-making authority, their views on the products/services they already use, how prone they are to switch, if the organization's solution better in some attributes than those prospects currently use, etc.</t>
  </si>
  <si>
    <t>3.5.1.3</t>
  </si>
  <si>
    <t>Validate and qualify leads/opportunities</t>
  </si>
  <si>
    <t>Reviewing the set of potential customers and sales opportunities. Approve the leads that meet company requirements on new businesses.</t>
  </si>
  <si>
    <t>3.5.1.4</t>
  </si>
  <si>
    <t>Match opportunities to business strategy</t>
  </si>
  <si>
    <t>Aligning sales leads with business objectives.</t>
  </si>
  <si>
    <t>3.5.1.5</t>
  </si>
  <si>
    <t>Develop opportunity win plans</t>
  </si>
  <si>
    <t xml:space="preserve">Creating plans about how to close leads and win sales opportunities. </t>
  </si>
  <si>
    <t>3.5.1.6</t>
  </si>
  <si>
    <t>Manage opportunity pipeline</t>
  </si>
  <si>
    <t>Overseeing and planning the acquisition of new customers.</t>
  </si>
  <si>
    <t>3.5.1.7</t>
  </si>
  <si>
    <t>Determine sales resource allocation</t>
  </si>
  <si>
    <t>Planning the distribution of personnel across various sales functions. Match the capabilities of individual employees with the skill sets needed for specific roles. Seek assistance from HR.</t>
  </si>
  <si>
    <t>3.5.1.8</t>
  </si>
  <si>
    <t>Manage customer sales calls</t>
  </si>
  <si>
    <t>Managing the entire sales process, from using leads to open sales to closing sales and creating records. Govern all sales activities. Make sales calls based on leads and preparatory work (drafting terms of the sale, creating proposals, suggesting prices, etc.). Close the sale, along with any administrative activities related to data entry and the processing of the sale.</t>
  </si>
  <si>
    <t>3.5.1.8.1</t>
  </si>
  <si>
    <t>Perform sales calls</t>
  </si>
  <si>
    <t>Communicating with customers and prospects with the intent of creating sales opportunities. Reach out to existing and prospective customers through alternate media and networking channels, apart from cold calling/emailing.</t>
  </si>
  <si>
    <t>3.5.1.8.2</t>
  </si>
  <si>
    <t>Perform pre-sales activities</t>
  </si>
  <si>
    <t>Capitalizing on sales calls by pitching on bids and closing deals. Outline the nature and scope of the work, draft agreement terms, prepare proposals and agreements, and propose timelines and prices.</t>
  </si>
  <si>
    <t>3.5.1.8.3</t>
  </si>
  <si>
    <t>Manage customer meetings/workshops</t>
  </si>
  <si>
    <t>Arranging and leading meetings, seminars, workshops and training events with customers to educate them about current offerings, best practices and technological advances to provide more value to customers and to increase their attrition and loyalty.</t>
  </si>
  <si>
    <t>3.5.1.8.4</t>
  </si>
  <si>
    <t>Close the sale</t>
  </si>
  <si>
    <t>Formalizing a sale by reaching an agreement on terms of the deal. Negotiate on the price, and reach a consensus on the terms and conditions.</t>
  </si>
  <si>
    <t>3.5.1.8.5</t>
  </si>
  <si>
    <t>Record outcome of sales process</t>
  </si>
  <si>
    <t>Completing all the paper-work associated with the sale of its products/services. Exchange any pertinent legal/financial information required for completing the sale, signing of a contract/work-order, and issuing copies of bills/invoices.</t>
  </si>
  <si>
    <t>3.5.2</t>
  </si>
  <si>
    <t>Manage customers and accounts</t>
  </si>
  <si>
    <t>Managing the customer's expectations, with the intent of responsibly increasing the sale of the organization's products/services. Create a systematic method for governing sales, using sales forecasts and customer management measures. Develop a blueprint to manage relationships with customers and the data it holds on them, as well as the sale of its products/services to these customers. Devise a recipe for handling the organization's key customers in order to manage their expectations with tact and responsibility while maximizing revenue.</t>
  </si>
  <si>
    <t>3.5.2.1</t>
  </si>
  <si>
    <t>Select key customers/accounts</t>
  </si>
  <si>
    <t>Choosing principal clients that are vital for the company.</t>
  </si>
  <si>
    <t>3.5.2.2</t>
  </si>
  <si>
    <t>Develop sales/key account plan</t>
  </si>
  <si>
    <t xml:space="preserve">Creating a plan for managing the accounts of key customers in order to better maintain relationships with them. Chart a scheme for managing sales. Create a plan for administering accounts of the significant and most important customers of the organization. Coordinate the accounts of principal clients. </t>
  </si>
  <si>
    <t>3.5.2.3</t>
  </si>
  <si>
    <t>Manage sales/key account plan</t>
  </si>
  <si>
    <t>Handling the accounts of important clients.</t>
  </si>
  <si>
    <t>3.5.2.4</t>
  </si>
  <si>
    <t>Manage customer relationships</t>
  </si>
  <si>
    <t>Managing the organization's relationship with its customers, by systematically coordinating interactions over multiple touch points, on a regular basis. Coordinate the organization's efforts to reach out to its customers. Create and manage effective touch points for interactions from the customers, which could include emails, social-media interactions, newsletters, and direct conversations.</t>
  </si>
  <si>
    <t>3.5.2.5</t>
  </si>
  <si>
    <t>Manage customer master data</t>
  </si>
  <si>
    <t>Managing the corpus of data relating all customers acquired over time. Manage the storage, maintenance, access, revision, and usage of all data on customers. Ensure its security, and determine legitimate use cases that are beneficial to the organization.</t>
  </si>
  <si>
    <t>3.5.2.5.1</t>
  </si>
  <si>
    <t>Collect and merge internal and third-party customer information</t>
  </si>
  <si>
    <t xml:space="preserve">Gathering the data about customers. Combine the information available locally with the data obtained from external sources. </t>
  </si>
  <si>
    <t>3.5.2.5.2</t>
  </si>
  <si>
    <t>De-duplicate customer data</t>
  </si>
  <si>
    <t xml:space="preserve">Eliminating redundant information in customer data. </t>
  </si>
  <si>
    <t>3.5.3</t>
  </si>
  <si>
    <t>Develop and manage sales proposals, bids, and quotes</t>
  </si>
  <si>
    <t>Understanding and refining the customer requirements as provided in a RFP (Request for Proposal) or RFI (Request for Information).  When compiling the response, they must take into consideration whether the requirements are a match with the strategic or tactical plans of the organization and whether they are able to submit a bid/proposal that is competitive based on an understanding of the offerings of other competing organizations. The next step will be to define the pricing and scheduling of the proposed solution and determine whether the proposal will be profitable for the company if accepted. The bid is then submitted and a notification of whether or not it was successful is received.</t>
  </si>
  <si>
    <t>3.5.3.1</t>
  </si>
  <si>
    <t>Receive Request For Proposal (RFP)/Request For Quote (RFQ)</t>
  </si>
  <si>
    <t xml:space="preserve">Accepting procurement proposals. </t>
  </si>
  <si>
    <t>3.5.3.2</t>
  </si>
  <si>
    <t>Refine customer requirements</t>
  </si>
  <si>
    <t>Clarifying the details about procurement requests, such as the scope, timeline, data sources, type and characteristics and evaluation criteria for the goods or services to be delivered, and any additional terms, conditions or special requirements.</t>
  </si>
  <si>
    <t>3.5.3.3</t>
  </si>
  <si>
    <t>Review RFP/RFQ request</t>
  </si>
  <si>
    <t>Evaluating individual price and delivery solicitations for their strengths and weaknesses. Analyze how closely the submitted bids respond to the requirements outlined in the RFPs.</t>
  </si>
  <si>
    <t>3.5.3.4</t>
  </si>
  <si>
    <t>Perform competitive analysis</t>
  </si>
  <si>
    <t xml:space="preserve">Comparing the proposals submitted by different bidders in terms of cost, efficiency and value. </t>
  </si>
  <si>
    <t>3.5.3.5</t>
  </si>
  <si>
    <t>Validate with strategy/business plans</t>
  </si>
  <si>
    <t>Assessing the business strategy, forecasted performance, financing and cash flow of the proposals.</t>
  </si>
  <si>
    <t>3.5.3.6</t>
  </si>
  <si>
    <t>Understand customer business and requirements</t>
  </si>
  <si>
    <t>Deepening knowledge about the customer's field of operation and business needs.</t>
  </si>
  <si>
    <t>3.5.3.7</t>
  </si>
  <si>
    <t>Develop solution and delivery approach</t>
  </si>
  <si>
    <t>Creating a plan with detailed steps about how produce and deliver the goods or services.</t>
  </si>
  <si>
    <t>3.5.3.8</t>
  </si>
  <si>
    <t>Identify staffing requirements</t>
  </si>
  <si>
    <t>Determining the needs for internal resources and vacancies.</t>
  </si>
  <si>
    <t>3.5.3.9</t>
  </si>
  <si>
    <t>Develop pricing and scheduling estimates</t>
  </si>
  <si>
    <t>Establishing predicted delivery costs, fees and timelines.</t>
  </si>
  <si>
    <t>3.5.3.10</t>
  </si>
  <si>
    <t>Conduct profitability analysis</t>
  </si>
  <si>
    <t>Reviewing profitability data. Analyze systematically all relevant metrics and parameters. Report findings and make recommendations for changes to operational strategies.</t>
  </si>
  <si>
    <t>3.5.3.11</t>
  </si>
  <si>
    <t>Manage internal reviews</t>
  </si>
  <si>
    <t>Overseeing the internal review process.</t>
  </si>
  <si>
    <t>3.5.3.12</t>
  </si>
  <si>
    <t>Manage internal approvals</t>
  </si>
  <si>
    <t>Obtaining required company-internal authorizations.</t>
  </si>
  <si>
    <t>3.5.3.13</t>
  </si>
  <si>
    <t>Submit/present bid/proposal/quote to customer</t>
  </si>
  <si>
    <t>Delivering the proposal to the potential client.</t>
  </si>
  <si>
    <t>3.5.3.14</t>
  </si>
  <si>
    <t>Revise bid/proposal/quote</t>
  </si>
  <si>
    <t xml:space="preserve">Amending bids, proposals or quotes with more accurate time, cost or delivery estimates. </t>
  </si>
  <si>
    <t>3.5.3.15</t>
  </si>
  <si>
    <t>Manage notification outcome</t>
  </si>
  <si>
    <t>Handling proposals depending on whether they were accepted or rejected.</t>
  </si>
  <si>
    <t>3.5.4</t>
  </si>
  <si>
    <t>Manage sales orders</t>
  </si>
  <si>
    <t>+11518</t>
  </si>
  <si>
    <t>Taking, receiving, processing, and acknowledging new customer orders or amendments to outstanding customer orders. Monitoring status from order receipt to customer delivery/customer invoicing.</t>
  </si>
  <si>
    <t>3.5.4.1</t>
  </si>
  <si>
    <t>Accept and validate sales orders</t>
  </si>
  <si>
    <t xml:space="preserve">Receiving and confirming orders from customers. Verify that no extra expenses have to be disbursed on part of the organization for labor or inventory when processing the order. </t>
  </si>
  <si>
    <t>3.5.4.2</t>
  </si>
  <si>
    <t>Collect and maintain account information</t>
  </si>
  <si>
    <t>Collecting and maintaining all account information. Collect information about the purchase, servicing, return, and/or commitment of any products/services on part of the organization to its customers. Bring together information from various organizational divisions, and update periodically.</t>
  </si>
  <si>
    <t>3.5.4.2.1</t>
  </si>
  <si>
    <t>Administer key account details</t>
  </si>
  <si>
    <t>Managing essential information of customer accounts.</t>
  </si>
  <si>
    <t>3.5.4.2.2</t>
  </si>
  <si>
    <t>Retrieve full customer details</t>
  </si>
  <si>
    <t>Obtaining detailed information about customers.</t>
  </si>
  <si>
    <t>3.5.4.2.3</t>
  </si>
  <si>
    <t>Modify involved party details</t>
  </si>
  <si>
    <t>Altering information about involved parties.</t>
  </si>
  <si>
    <t>3.5.4.2.4</t>
  </si>
  <si>
    <t>Record address details</t>
  </si>
  <si>
    <t>Documenting address information.</t>
  </si>
  <si>
    <t>3.5.4.2.5</t>
  </si>
  <si>
    <t>Record contact details</t>
  </si>
  <si>
    <t>Documenting contact information.</t>
  </si>
  <si>
    <t>3.5.4.2.6</t>
  </si>
  <si>
    <t>Record key customer communication profile details</t>
  </si>
  <si>
    <t>Providing information about important business rules regarding communicating with customers.</t>
  </si>
  <si>
    <t>3.5.4.2.7</t>
  </si>
  <si>
    <t>Review involved party information</t>
  </si>
  <si>
    <t>Revising information about involved parties.</t>
  </si>
  <si>
    <t>3.5.4.2.8</t>
  </si>
  <si>
    <t>Terminate involved party information</t>
  </si>
  <si>
    <t>Dismissing information about involved parties.</t>
  </si>
  <si>
    <t>3.5.4.3</t>
  </si>
  <si>
    <t>Determine availability</t>
  </si>
  <si>
    <t>Ascertaining the volume or scale of products/services to provide to customers to fulfill sales orders. Check the finished products stored in warehouses, the production capacity, and (in the case of services) the processing speed, as well as work force availability.</t>
  </si>
  <si>
    <t>3.5.4.4</t>
  </si>
  <si>
    <t>Determine fulfillment process</t>
  </si>
  <si>
    <t>Devising a blueprint for order fulfillment. Create a schematic flow encompassing all activities to deliver orders to the customers. Outline a procedure for satisfying these orders by answering questions about what needs to happen in sequence to realize an order.</t>
  </si>
  <si>
    <t>3.5.4.5</t>
  </si>
  <si>
    <t>Process back orders and updates</t>
  </si>
  <si>
    <t>Processing any unfulfilled orders, and updating the status of any orders that have been accepted and are being attended to. Deliver on any purchase orders that remain unserviced due to temporary unavailability of the product/service. Manage any updates to the sales orders. Revise their status in the order system.</t>
  </si>
  <si>
    <t>3.5.4.6</t>
  </si>
  <si>
    <t>Handle sales order inquiries including post-order fulfillment transactions</t>
  </si>
  <si>
    <t>Attending to any queries received from the customers, even after a sales order has been serviced. Deploy ad hoc personnel for managing these enquiries.</t>
  </si>
  <si>
    <t>3.5.4.7</t>
  </si>
  <si>
    <t>Provide product tracking</t>
  </si>
  <si>
    <t>Providing visibility into the status and progress of products associated with customer orders to support order fulfillment, customer communication, and issue resolution.</t>
  </si>
  <si>
    <t>3.5.5</t>
  </si>
  <si>
    <t>Manage sales partners and alliances</t>
  </si>
  <si>
    <t>Managing the organization's partners and alliances, with the objective of maximizing revenue. Train partners regarding the organization's portfolio of products/services. Craft sales forecasts. Examine their performance. Manage all data held by the organization on these partners.</t>
  </si>
  <si>
    <t>3.5.5.1</t>
  </si>
  <si>
    <t>Provide sales and product/service training to sales partners/alliances</t>
  </si>
  <si>
    <t>Imparting guidance and instruction to sales partners/alliances concerning products/services. Distribute literature about the organization's products/services. Conduct workshops. Disseminate useful media content to engage and enlighten partners. Create communities through group engagements.</t>
  </si>
  <si>
    <t>3.5.5.1.1</t>
  </si>
  <si>
    <t>Provide certification enablement training</t>
  </si>
  <si>
    <t>Provide training and certification to develop strategies for marketing-driven sales.</t>
  </si>
  <si>
    <t>3.5.5.1.2</t>
  </si>
  <si>
    <t>Manage certifications and skills</t>
  </si>
  <si>
    <t>Reviewing, processing and issuing certifications and accrediting skills and competencies.</t>
  </si>
  <si>
    <t>3.5.5.1.3</t>
  </si>
  <si>
    <t>Provide support to partners/alliances</t>
  </si>
  <si>
    <t>Backing sales partners and strategic alliances.</t>
  </si>
  <si>
    <t>3.5.5.2</t>
  </si>
  <si>
    <t>Provide marketing materials to sales partners/alliances</t>
  </si>
  <si>
    <t>Distributing marketing materials and sales brochures to entities that the company partners with.</t>
  </si>
  <si>
    <t>3.5.5.3</t>
  </si>
  <si>
    <t>Evaluate partner/alliance results</t>
  </si>
  <si>
    <t>Examining the performance of its partners/alliances in selling its products/services. Use metrics such as growth in revenue generated, conversion rate, and total outreach to customers for assessing the performance results.</t>
  </si>
  <si>
    <t>3.5.5.4</t>
  </si>
  <si>
    <t>Manage sales partner/alliance master data</t>
  </si>
  <si>
    <t>Managing the repository of data relating to the organization's partners/alliances over time. Store, maintain, access, revise, and use all data on partners/alliances. Manage data. Ensure its security. Determine legitimate use cases that are beneficial to the organization.</t>
  </si>
  <si>
    <t>3.5.6</t>
  </si>
  <si>
    <t>Perform sales at physical outlets</t>
  </si>
  <si>
    <t xml:space="preserve">Execution of sales at physical / brick and mortar locations.  </t>
  </si>
  <si>
    <t>3.5.7</t>
  </si>
  <si>
    <t>Perform field sales</t>
  </si>
  <si>
    <t xml:space="preserve">Execution of sales within field/remote locations.  This could be any location that is not part of a headquarters location. </t>
  </si>
  <si>
    <t>3.5.8</t>
  </si>
  <si>
    <t>Perform digital sales</t>
  </si>
  <si>
    <t>Execution of sales in an online environment.</t>
  </si>
  <si>
    <t>Performing supply chain activities include planning supply chain, procuring materials and services, and managing logistics.</t>
  </si>
  <si>
    <t>4.1</t>
  </si>
  <si>
    <t>Plan for and align supply chain resources</t>
  </si>
  <si>
    <t xml:space="preserve">Creating strategies for production and materials. Handle the demand for the products of the organization. Develop plans for handling materials. Develop and administer the schedule for master production. Plan for distribution requirements and its constraints by reviewing and assessing distribution policies and performance and by establishing quality standards and procedures. </t>
  </si>
  <si>
    <t>4.1.1</t>
  </si>
  <si>
    <t>Develop production and materials strategies</t>
  </si>
  <si>
    <t>Creating strategies for production processes, as well as the process of managing materials. Define production and supply constraints. Design a blueprint of the workplace. Establish rules and regulations regarding the employees, outsourcing of services, and the expenditure to be incurred on the manufacturing capital.</t>
  </si>
  <si>
    <t>4.1.1.1</t>
  </si>
  <si>
    <t>Define manufacturing goals</t>
  </si>
  <si>
    <t>Creating quantifiable strategic objectives for each manufacturing segment in conjunction with sales projections.</t>
  </si>
  <si>
    <t>4.1.1.2</t>
  </si>
  <si>
    <t>Define labor and materials policies</t>
  </si>
  <si>
    <t>Setting up internal rules and regulations regarding the employees and the materials.</t>
  </si>
  <si>
    <t>4.1.1.3</t>
  </si>
  <si>
    <t>Define outsourcing policies</t>
  </si>
  <si>
    <t>Creating rules and regulations regarding contracting out of a business process to another party in order to reduce costs.</t>
  </si>
  <si>
    <t>4.1.1.4</t>
  </si>
  <si>
    <t>Define capital expense policies</t>
  </si>
  <si>
    <t xml:space="preserve">Designing rules and regulations pertaining to the expenditure incurred in acquiring or upgrading the existing stock of manufacturing capital. </t>
  </si>
  <si>
    <t>4.1.1.5</t>
  </si>
  <si>
    <t>Define capacities</t>
  </si>
  <si>
    <t xml:space="preserve">Outlining the manufacturing and processing capacities of the organization. Delineate the capabilities required for optimizing output with available resources. Analyze capabilities possessed by the organization concerning the raw materials required and the process necessitated for producing finished products. </t>
  </si>
  <si>
    <t>4.1.1.6</t>
  </si>
  <si>
    <t>Define production network and supply constraints</t>
  </si>
  <si>
    <t>Defining limitations in the ability of the organization's supply chain to deliver a new stock, and creating a network of production stakeholders. Frame and manage relationships within the flow of manufacturing and processing operations. Identify probable supply issues.</t>
  </si>
  <si>
    <t>4.1.1.7</t>
  </si>
  <si>
    <t>Define production process</t>
  </si>
  <si>
    <t>Outlining the scheme of processing inventory into finished products/services. This includes the use of raw materials, machinery, skill sets, and knowledge to create new offerings.</t>
  </si>
  <si>
    <t>4.1.1.8</t>
  </si>
  <si>
    <t>Define standard operating procedures</t>
  </si>
  <si>
    <t>Establishing or prescribing methods to be followed routinely for the performance of designated operations or in designated situations. This may include step-by-step instructions to help workers carry out complex routine operations. The goal is to improve efficiency, quality, and uniformity of performance, while reducing miscommunication, failure, or rework.</t>
  </si>
  <si>
    <t>4.1.1.9</t>
  </si>
  <si>
    <t>Define production workplace layout and infrastructure</t>
  </si>
  <si>
    <t>Determining the floor plans for the processing facility that is meant for delivering finished products/services. Identify the totality of infrastructure needed for using this space in the manufacturing process, including machinery, factory floors, offices, and furniture.</t>
  </si>
  <si>
    <t>4.1.2</t>
  </si>
  <si>
    <t>Manage demand for products</t>
  </si>
  <si>
    <t>Forecasting demand for products using secondary research and customer feedback. Refine these forecasts. Inspect the approach used in creating forecasts, and determine its accuracy.</t>
  </si>
  <si>
    <t>4.1.2.1</t>
  </si>
  <si>
    <t>Develop baseline demand forecasts</t>
  </si>
  <si>
    <t>Identify the bedrock levels of market demand anticipated for the organization's products/services. Estimate future demand for product and services using historical data, analysis of the market environment and any externalities, etc. to create ex ante approximations. This includes operation planning.</t>
  </si>
  <si>
    <t>4.1.2.2</t>
  </si>
  <si>
    <t>Collaborate demand with customers</t>
  </si>
  <si>
    <t>Working closely with the organization's customers to understand their drives and behavior, with the objective of estimating future demand. Reach out to customers through various means to understand their behavior patterns, usage elasticity, and degree of variability--and ultimately determine demand for each offering.</t>
  </si>
  <si>
    <t>4.1.2.3</t>
  </si>
  <si>
    <t>Develop demand consensus forecast</t>
  </si>
  <si>
    <t>Arriving at a consensus over the forecasted levels of demand for products/services. Consensus is achieved by juxtaposing decisions developed in the baseline forecast with those reached at by collaborating with customers. Enlist senior-level decision makers of the sales and marketing functions.</t>
  </si>
  <si>
    <t>4.1.2.4</t>
  </si>
  <si>
    <t>Determine available to promise</t>
  </si>
  <si>
    <t>Identify the volume of products/services that may be committed for delivery to fulfill sales. Figure out the amount of stock available. Forecast its volumes.</t>
  </si>
  <si>
    <t>4.1.2.5</t>
  </si>
  <si>
    <t>Monitor activity against demand forecast and revise forecast</t>
  </si>
  <si>
    <t>Picking out any activity that deviates from the forecast, and adjusting it. Closely track and study the levels of demand as they emerge. Refine the consensus forecast as needed.</t>
  </si>
  <si>
    <t>4.1.2.6</t>
  </si>
  <si>
    <t>Evaluate and revise demand forecasting approach</t>
  </si>
  <si>
    <t>Examining the methodology used to estimate future demand. Refine it in light of current market realities and demand.</t>
  </si>
  <si>
    <t>4.1.2.7</t>
  </si>
  <si>
    <t>Measure demand forecast accuracy</t>
  </si>
  <si>
    <t xml:space="preserve">Calculating and inspecting the accuracy of demand forecasts. Use metrics to check the reliability of the forecasts created. </t>
  </si>
  <si>
    <t>4.1.3</t>
  </si>
  <si>
    <t>Create materials plan</t>
  </si>
  <si>
    <t>Developing a scheme that allows for advance planning for the availability of raw materials and spares. Start with an unconstrained plan, and refine based on supply chain realities by identifying critical materials required for production, checking material specifications, and collaborating with all vendors over the supply.</t>
  </si>
  <si>
    <t>4.1.3.1</t>
  </si>
  <si>
    <t>Create unconstrained plan</t>
  </si>
  <si>
    <t xml:space="preserve">Developing a plan for raw materials and other inventory items in order to meet market demand. Ensure the availability of all inventory items such as raw materials and spares. Create a blueprint in line with Define labor and materials policies [10230]. </t>
  </si>
  <si>
    <t>4.1.3.2</t>
  </si>
  <si>
    <t>Collaborate with supplier and contract manufacturers</t>
  </si>
  <si>
    <t>Collaborating with vendors and contractual manufacturers with the objective of ensuring a continual supply of raw materials and spares. Leverage long-term connections/relationships with various suppliers, and cultivate new ones. Track the activities of all vendors. Receive regular updates to prepare for any fluctuations in supply.</t>
  </si>
  <si>
    <t>4.1.3.3</t>
  </si>
  <si>
    <t>Identify critical materials and supplier capacity</t>
  </si>
  <si>
    <t>Identifying principal materials needed for the manufacturing process and the levels of supply that may be ensured for them. Determine the essential and crucial inventory items required for the smooth functioning of all manufacturing processes. Estimate the average, peak, and baseline capacities of various vendors and suppliers. Establish the capability of individual suppliers from the market and the vendors.</t>
  </si>
  <si>
    <t>4.1.3.4</t>
  </si>
  <si>
    <t>Monitor material specifications</t>
  </si>
  <si>
    <t>Observing and surveying all inventory items in order to check for the veracity of their specifications. Monitor various attributes and characteristics for respective inventory items such as density, volume, and size, as well as contextualized specifications particular to the respective materials.</t>
  </si>
  <si>
    <t>4.1.3.5</t>
  </si>
  <si>
    <t>Generate constrained plan</t>
  </si>
  <si>
    <t xml:space="preserve">Generating a bounded plan that takes stock of the actual supply chain scenario. Take stock of all information collected while creating an inventory supply plan. </t>
  </si>
  <si>
    <t>4.1.3.6</t>
  </si>
  <si>
    <t>Define production balance and control</t>
  </si>
  <si>
    <t>Defining an equitable volume for the production of products/services that adheres to an equilibrium value, and creating a scheme of control for processing items. Create schematics for systematically planning, coordinating, and directing the manufacturing activities in line with the production balance determined.</t>
  </si>
  <si>
    <t>4.1.4</t>
  </si>
  <si>
    <t>Create and manage master production schedule</t>
  </si>
  <si>
    <t>Taking care of the master production plan. The master production includes creation and implementation of the site-level production plan, as well as management of the inventory that is currently in the production process.</t>
  </si>
  <si>
    <t>4.1.4.1</t>
  </si>
  <si>
    <t>Model production network to enable simulation and optimization</t>
  </si>
  <si>
    <t xml:space="preserve">Create representative logical system that provides the framework to attain strategic objectives based on resources, product volumes, and processes. Provides the general sequential flow and capacity requirement relationships among raw materials, parts, resources, finished products, and product families. </t>
  </si>
  <si>
    <t>4.1.4.2</t>
  </si>
  <si>
    <t>Create master production schedule</t>
  </si>
  <si>
    <t>Creating  the plan for internal activities such as production, inventory, and staffing. Include forecasted quantity of items to produce based on inputs from sales planning, demand planning/forecasting, and supply chain partners.</t>
  </si>
  <si>
    <t>4.1.4.3</t>
  </si>
  <si>
    <t>Maintain master production schedule</t>
  </si>
  <si>
    <t>Supervising and overseeing the plan for internal activities such as production, inventory, and staffing. Set the quantity of items to produce each week of a short-range planning horizon.</t>
  </si>
  <si>
    <t>4.1.5</t>
  </si>
  <si>
    <t>Plan distribution requirements</t>
  </si>
  <si>
    <t>Maintaining master data of finished products and inventory. Identify the requirements of finished products at the destination, as well as partner requirements. Calculate the consolidation at source. Manage replenishment planning. Create and administer a dispatch plan. Calculate load plans for destinations and partners. Manage the cost of supplying these products. Ensure effective utilization of capacity.</t>
  </si>
  <si>
    <t>4.1.5.1</t>
  </si>
  <si>
    <t>Maintain master data</t>
  </si>
  <si>
    <t>Maintaining and preserving the master data plan for distribution requirements. Create a systematic collection of facts and figures regarding the distribution of the inventories. Maintain policies, processes, and tools covering the distribution function.</t>
  </si>
  <si>
    <t>4.1.5.2</t>
  </si>
  <si>
    <t>Determine finished goods inventory requirements at destination</t>
  </si>
  <si>
    <t>Interact with the concerned person at the destination to validate the requirements and to avoid any miscommunication of information.</t>
  </si>
  <si>
    <t>4.1.5.3</t>
  </si>
  <si>
    <t>Determine product storage facility requirements</t>
  </si>
  <si>
    <t>Evaluate constraints, needs, parameters, and conditions for physical storage and retrieval of components or products for future use or shipment in a storage facility within a certain timeframe.</t>
  </si>
  <si>
    <t>4.1.5.4</t>
  </si>
  <si>
    <t>Calculate requirements at destination</t>
  </si>
  <si>
    <t>Interact with the concerned authority at the destination to reach a specific figure that correctly represents requirements.</t>
  </si>
  <si>
    <t>4.1.5.5</t>
  </si>
  <si>
    <t>Calculate consolidation at source</t>
  </si>
  <si>
    <t>Determining the aggregate volume of products/services consolidated at the source. Calculate the number of finished products that are ready to be delivered to the customers, particularly at one date.</t>
  </si>
  <si>
    <t>4.1.5.6</t>
  </si>
  <si>
    <t>Manage collaborative replenishment planning</t>
  </si>
  <si>
    <t>Administering the plan for collaborative replenishment of goods. Replenish inventory by creating a plan in case of faulty production.</t>
  </si>
  <si>
    <t>4.1.5.7</t>
  </si>
  <si>
    <t>Calculate and optimize destination dispatch plan</t>
  </si>
  <si>
    <t>Estimating the timing and duration of the delivery of the inventory from the source to the destination. Plan the logistic details of all the distribution routes and activities.</t>
  </si>
  <si>
    <t>4.1.5.8</t>
  </si>
  <si>
    <t>Manage dispatch plan attainment</t>
  </si>
  <si>
    <t>Accomplishing the dispatch plan. Strictly follow the schedule, and adjust for deviations. Coordinate with the concerned authorities at various destinations.</t>
  </si>
  <si>
    <t>4.1.5.9</t>
  </si>
  <si>
    <t>Calculate and optimize destination load plans</t>
  </si>
  <si>
    <t>Evaluating the plans for delivering loads to destinations. Create a systematic plan that specifies the load plans for every single destination.</t>
  </si>
  <si>
    <t>4.1.5.10</t>
  </si>
  <si>
    <t>Manage partner load plan</t>
  </si>
  <si>
    <t>Administering the load plan for partners. Manage the delivery, and dispatch from the source to the partners.</t>
  </si>
  <si>
    <t>4.1.5.11</t>
  </si>
  <si>
    <t>Manage cost of supply</t>
  </si>
  <si>
    <t>Managing all expenses to provide products/services in the market. Estimate the overall cost of supplying of products/inventory, including the cost distributing it through various partners and channels. Consider the cost of all the logistical processes that occur from the moment a product is ready to be dispatched to the time it reaches the destination.</t>
  </si>
  <si>
    <t>4.1.5.12</t>
  </si>
  <si>
    <t>Manage capacity utilization</t>
  </si>
  <si>
    <t>Determining the capacity utilization of the organization's production process. Realize the extent to which an enterprise uses its installed productive capacity (i.e., the relationship between output and the potential output if capacity was fully used).</t>
  </si>
  <si>
    <t>4.1.6</t>
  </si>
  <si>
    <t>Establish distribution planning constraints</t>
  </si>
  <si>
    <t>Instituting the constraints for planning of distribution process. Create a plan that specifies every element in the distribution process from the blueprint of the distribution centers to how and when the inventory would reach the distribution centers.</t>
  </si>
  <si>
    <t>4.1.6.1</t>
  </si>
  <si>
    <t>Establish distribution center layout constraints</t>
  </si>
  <si>
    <t>Instituting the constraints for creating a layout for distribution center. Consider factors such as the number of customers, demand forecasting, product groups, condition of product conservation, warehousing, and transportation management.</t>
  </si>
  <si>
    <t>4.1.6.2</t>
  </si>
  <si>
    <t>Establish inventory management constraints</t>
  </si>
  <si>
    <t>Determining any problems that might be faced while managing inventory. Identify problems and possible issues in managing the warehousing of the raw materials, spares, and other items of inventory. Take stock of inventory needs, and determine the exact quantity of the inventory needed in the near future.</t>
  </si>
  <si>
    <t>4.1.6.3</t>
  </si>
  <si>
    <t>Establish transportation management constraints</t>
  </si>
  <si>
    <t>Identifying any potential constraints while deciding on the dispatch and delivery plan from the source to the various distribution centers. Decide how the inventory will be transported , which and how many transportation means to use, what route to take, etc.</t>
  </si>
  <si>
    <t>4.1.6.4</t>
  </si>
  <si>
    <t>Establish storage management constraints</t>
  </si>
  <si>
    <t>Determining potential constraints for physical storage and retrieval of components or products in a storage facility within a certain timeframe. Consider factors such as the building shape, height, capacity, door locations, lift equipment, automation, etc.</t>
  </si>
  <si>
    <t>4.1.7</t>
  </si>
  <si>
    <t>Review distribution planning policies</t>
  </si>
  <si>
    <t>Revisiting and refurbishing the policies for planning the distribution process. Asses the distribution strategies, including how the products are to be made available and sent to different distributors. Set guidelines regarding relationships between the sources and the distribution centers.</t>
  </si>
  <si>
    <t>4.1.7.1</t>
  </si>
  <si>
    <t>Review distribution network</t>
  </si>
  <si>
    <t>Evaluating the system that defines how the products/inventory would reach from the source (i.e., manufacturer) to the destination (i.e., retailer/distributer).</t>
  </si>
  <si>
    <t>4.1.7.2</t>
  </si>
  <si>
    <t>Establish sourcing relationships</t>
  </si>
  <si>
    <t>Establishing relationships with transportation/distribution sources in order to ensure an effective distribution network and strategy. Screen and evaluate various sources available to pick out the best among them.</t>
  </si>
  <si>
    <t>4.1.7.3</t>
  </si>
  <si>
    <t>Establish dynamic deployment policies</t>
  </si>
  <si>
    <t>Creating strategic guidelines on the availability of the products at all the distribution centers. Create a dynamic network to ensure availability at all times, even in cases of defaults.</t>
  </si>
  <si>
    <t>4.1.8</t>
  </si>
  <si>
    <t>Develop quality standards and procedures</t>
  </si>
  <si>
    <t>Developing standards and procedures for maintaining the quality of products/services. Establish desired quality targets. Create standardized procedures for the quality. Ensure quality specifications are effectively communicated.</t>
  </si>
  <si>
    <t>4.1.8.1</t>
  </si>
  <si>
    <t>Establish quality targets</t>
  </si>
  <si>
    <t>Defining specific qualitative and quantitative target figures.</t>
  </si>
  <si>
    <t>4.1.8.2</t>
  </si>
  <si>
    <t>Develop standard testing procedures</t>
  </si>
  <si>
    <t>Creating standard procedures for testing the quality of products/services. Describe the steps of key processes to help ensure consistent and quality output. Define the routine instructions for performing the quality testing activity.</t>
  </si>
  <si>
    <t>4.1.8.3</t>
  </si>
  <si>
    <t>Communicate quality specifications</t>
  </si>
  <si>
    <t>Communicating the desired quality specifications to the manufacturing units, as well as the distribution centers, to avoid any misunderstanding or misinterpretation.</t>
  </si>
  <si>
    <t>4.2</t>
  </si>
  <si>
    <t>Procure materials and services</t>
  </si>
  <si>
    <t>+16636, c10277</t>
  </si>
  <si>
    <t>Creating a plan for procuring materials and services. Develop strategies for sourcing materials and services. Choose the most appropriate suppliers, and develop contracts with them. Order the materials and services as per the requirements. Manage relationships with suppliers.</t>
  </si>
  <si>
    <t>4.2.1</t>
  </si>
  <si>
    <t>Provide sourcing governance</t>
  </si>
  <si>
    <t>RENAME, WAS:Provide sourcing governance and perform category management, +21616</t>
  </si>
  <si>
    <t xml:space="preserve">Creating strategies for procuring materials and services from various sources, and for managing and evaluating categories. Establish a procurement process that describes the approach for obtaining products and purchasing activities. Evaluate the sources. Create sourcing relationships in order to continuously improve. Re-evaluate purchasing activities. </t>
  </si>
  <si>
    <t>4.2.1.1</t>
  </si>
  <si>
    <t>Develop procurement plan</t>
  </si>
  <si>
    <t>Creating a plan for procuring materials and services. Plan what to buy, when, and from what sources. Include project requirements, the procurement team, the justification for the procurement, a timeline of events, and an explanation of the supplier selection process. Outline specific actions to start and complete purchases in order to adhere to best practices.</t>
  </si>
  <si>
    <t>4.2.1.2</t>
  </si>
  <si>
    <t>Clarify purchasing requirements</t>
  </si>
  <si>
    <t>Defining the purchasing requirements for materials and services. Specify the exact inventory required for the production process. Create a specific quotation for all the sources in order to avoid any duplication or overlap.</t>
  </si>
  <si>
    <t>4.2.1.3</t>
  </si>
  <si>
    <t>Establish materials management contingency plans</t>
  </si>
  <si>
    <t>Developing a strategy to deal with issues projected to arise during implementation of the inventory plan. Identify how to react to issues that arise and require changes to the inventory plan, such as a vendor failing to deliver materials on time. Collaborate with production and suppliers to prepare solutions to projected problems.</t>
  </si>
  <si>
    <t>4.2.1.4</t>
  </si>
  <si>
    <t>Match needs to supply capabilities</t>
  </si>
  <si>
    <t xml:space="preserve">Synchronizing the requirements of materials and services and the capacity of suppliers for providing these materials and services. Revamp the procurement needs of the company in consideration of the capabilities of the suppliers. </t>
  </si>
  <si>
    <t>4.2.1.5</t>
  </si>
  <si>
    <t>Analyze organization’s spend profile</t>
  </si>
  <si>
    <t>Evaluating the spend profile of the organization. Collect, cleanse, classify, and analyze the procurement data with the purpose of reducing procurement costs, improving efficiency, and monitoring compliance.</t>
  </si>
  <si>
    <t>4.2.1.6</t>
  </si>
  <si>
    <t>Seek opportunities to improve efficiency and value</t>
  </si>
  <si>
    <t>Seeking the most efficient sourcing and procurement opportunities.</t>
  </si>
  <si>
    <t>4.2.1.7</t>
  </si>
  <si>
    <t>Collaborate with suppliers to align with long term business goals</t>
  </si>
  <si>
    <t xml:space="preserve">Collaborating with the suppliers of materials and services in order to determine new opportunities for sourcing, share market insights, manage risk, identify and align supplier capabilities with long-term business goals. </t>
  </si>
  <si>
    <t>4.2.1.8</t>
  </si>
  <si>
    <t>Collaborate with suppliers to identify sourcing opportunities</t>
  </si>
  <si>
    <t xml:space="preserve">Collaborating with the suppliers of materials and services in order to determine new opportunities for sourcing. </t>
  </si>
  <si>
    <t>4.2.2</t>
  </si>
  <si>
    <t>Develop category plan</t>
  </si>
  <si>
    <t>NEW, +11470, +16637, +16638</t>
  </si>
  <si>
    <t>Defining sourcing strategies and plans for categories of materials or services to optimize cost, supply continuity, value, and alignment with organizational requirements and market conditions.</t>
  </si>
  <si>
    <t>4.2.2.1</t>
  </si>
  <si>
    <t>Analyze category/product positioning and performance</t>
  </si>
  <si>
    <t>Analyzing the position and performance of sourcing categories or products based on spend, supplier dynamics, market conditions, and value contribution to inform category planning decisions.</t>
  </si>
  <si>
    <t>4.2.2.2</t>
  </si>
  <si>
    <t>Forecast demand for each category by market</t>
  </si>
  <si>
    <t>Forecasting demand for sourcing categories across relevant markets or consumption channels to support planning, supplier strategy, and capacity alignment.</t>
  </si>
  <si>
    <t>4.2.2.3</t>
  </si>
  <si>
    <t>Assign revenue and margin targets to each category</t>
  </si>
  <si>
    <t>Establishing revenue, cost, and margin targets for sourcing categories to guide category strategy, sourcing decisions, and performance evaluation.</t>
  </si>
  <si>
    <t>4.2.3</t>
  </si>
  <si>
    <t>Select suppliers and develop/maintain contracts</t>
  </si>
  <si>
    <t>Evaluating supplier options to select the most effective and efficient suppliers. Validate selected suppliers. Establish and manage supplier contracts.</t>
  </si>
  <si>
    <t>4.2.3.1</t>
  </si>
  <si>
    <t>Select suppliers</t>
  </si>
  <si>
    <t>Evaluating the pros and cons of various suppliers. Choose the most appropriate and cost-effective suppliers on the basis of their material quality, delivery schedules, and costs.</t>
  </si>
  <si>
    <t>4.2.3.2</t>
  </si>
  <si>
    <t>Certify and validate suppliers</t>
  </si>
  <si>
    <t>Validating the supply sources, and provide certification as an official supplier.</t>
  </si>
  <si>
    <t>4.2.3.3</t>
  </si>
  <si>
    <t>Negotiate and establish contracts</t>
  </si>
  <si>
    <t>Legally binding suppliers with the company. Negotiate contracts individually with all the suppliers that include the promised material delivery, the delivery dates and duration, etc.</t>
  </si>
  <si>
    <t>4.2.3.4</t>
  </si>
  <si>
    <t>Manage contracts</t>
  </si>
  <si>
    <t>Keeping contracts up-to-date with routine evaluation. Maintain order and discipline with the contracts in order to avoid any loss of information and mishaps.</t>
  </si>
  <si>
    <t>4.2.4</t>
  </si>
  <si>
    <t>Order materials and services</t>
  </si>
  <si>
    <t>Creating and approving requisitions and distributing purchase orders accordingly. Hasten the procurement process to satisfy internal needs.</t>
  </si>
  <si>
    <t>4.2.4.1</t>
  </si>
  <si>
    <t>Process/Review requisitions</t>
  </si>
  <si>
    <t>Handling operations related to processing/reviewing the requisitions. Establish and maintain procedures for the initiation, authorization, and processing of purchase requirements to procure products/services.</t>
  </si>
  <si>
    <t>4.2.4.2</t>
  </si>
  <si>
    <t>Approve requisitions</t>
  </si>
  <si>
    <t>Approving requisitions for materials and services. Examine distributor-specific requests, and validate them individually.</t>
  </si>
  <si>
    <t>4.2.4.3</t>
  </si>
  <si>
    <t>Solicit supplier quotes</t>
  </si>
  <si>
    <t>Requesting quotes from suppliers. Use a request for quotation (RFQ) to invite suppliers into a bidding process for specific products/services.</t>
  </si>
  <si>
    <t>4.2.4.4</t>
  </si>
  <si>
    <t>Create/Distribute purchase orders</t>
  </si>
  <si>
    <t>Creating and placing the orders for purchasing materials and services from suppliers. Analyze vendor quotes. Choose the most cost-effective vendors. Create vendor-specific orders. Distribute them in order to initiate the purchasing process.</t>
  </si>
  <si>
    <t>4.2.4.5</t>
  </si>
  <si>
    <t>Expedite orders and satisfy inquiries</t>
  </si>
  <si>
    <t xml:space="preserve">Accelerating the purchase orders in order to fulfill the internal needs (for raw materials) depicted through inquiries. </t>
  </si>
  <si>
    <t>4.2.4.6</t>
  </si>
  <si>
    <t>Reconcile purchase orders</t>
  </si>
  <si>
    <t>Verify that purchase orders are filled as expected: verify that items and quantities are delivered as expected, based on purchase order details and goods receipts.</t>
  </si>
  <si>
    <t>4.2.4.7</t>
  </si>
  <si>
    <t>Research/Resolve order exceptions</t>
  </si>
  <si>
    <t>Identifying and resolving any exceptions. Address the internal needs/inquiries for materials that cannot be procured immediately. Research inquiries that require the need of exceptional materials.</t>
  </si>
  <si>
    <t>4.2.5</t>
  </si>
  <si>
    <t>Manage suppliers</t>
  </si>
  <si>
    <t xml:space="preserve">Collecting and analyzing new information in order to track and rate suppliers and build relationships. </t>
  </si>
  <si>
    <t>4.2.5.1</t>
  </si>
  <si>
    <t>Monitor/Manage supplier information</t>
  </si>
  <si>
    <t>Create and maintain vendor master files. Examining procurement and vendor performance. Report delivery timing and the quality of the materials procured through different vendors.  This data must align with vendor master file, see PCFID 10869.</t>
  </si>
  <si>
    <t>4.2.5.2</t>
  </si>
  <si>
    <t>Prepare/Analyze procurement and supplier performance</t>
  </si>
  <si>
    <t>Assisting the production and inventory processes through the information and reports created. Use the information and metrics of the procurement and vendor performance to enhance or improve the production process.</t>
  </si>
  <si>
    <t>4.2.5.3</t>
  </si>
  <si>
    <t>Support inventory and production processes</t>
  </si>
  <si>
    <t>Support inventory and production processes by analyzing impact of procurement decisions and collaborating to constantly improve. (For example, perhaps minimum order requirements could be negotiated to be lower, to reduce excessive inventory and make production more flexible.)</t>
  </si>
  <si>
    <t>4.2.5.4</t>
  </si>
  <si>
    <t>Monitor quality of product delivered</t>
  </si>
  <si>
    <t xml:space="preserve">Track the performance of the suppliers on product quality. Use this information to further improve sourcing and supplier performance. </t>
  </si>
  <si>
    <t>4.3</t>
  </si>
  <si>
    <t>Produce/Assemble/Test product</t>
  </si>
  <si>
    <t>Processing and delivering the finished goods manufactured by the organization. Schedule the production of products. Execute the product production activities. Perform tests to oversee and ensure quality of production. Maintain records of the production process. Track lots.</t>
  </si>
  <si>
    <t>4.3.1</t>
  </si>
  <si>
    <t>Schedule production</t>
  </si>
  <si>
    <t>Scheduling the production of final products. Generate a detailed schedule plan. Create and release production orders and lots. Schedule the planned and unplanned maintenance orders.</t>
  </si>
  <si>
    <t>4.3.1.1</t>
  </si>
  <si>
    <t>Model and simulate plant</t>
  </si>
  <si>
    <t>Creating a representation of plant facilities to optimize material flow, resource utilization, and logistics for all levels of plant planning from global production facilities, through local plants, to specific lines and enabling the comparison of production�alternatives,.</t>
  </si>
  <si>
    <t>4.3.1.2</t>
  </si>
  <si>
    <t>Generate line level plan</t>
  </si>
  <si>
    <t>Initiating the line-level plan for production. Break down the production schedule into specific lines, specifying the various objectives the production schedule.</t>
  </si>
  <si>
    <t>4.3.1.3</t>
  </si>
  <si>
    <t>Generate detailed schedule</t>
  </si>
  <si>
    <t>Broadening the line-level plan. Specify all the individual production processes, along with the timing and the duration to come up with a working schedule that tracks the whole process and any deviations that might occur.</t>
  </si>
  <si>
    <t>4.3.1.4</t>
  </si>
  <si>
    <t>Schedule production orders and create lots</t>
  </si>
  <si>
    <t>Creating a schedule to commence production of orders received, and creating lots to consolidate the processing. Plan when the production orders are to be initiated by commencing the operations for processing products/services. Specify which materials to produce, where to produce them, which operations will facilitate this, and on which date production is to start. Define the size of production lots, demarcating the durations of batch production.</t>
  </si>
  <si>
    <t>4.3.1.5</t>
  </si>
  <si>
    <t>Plan for preventive maintenance</t>
  </si>
  <si>
    <t>Scheduling planned maintenance of the production equipment.</t>
  </si>
  <si>
    <t>4.3.1.6</t>
  </si>
  <si>
    <t>Request unplanned maintenance</t>
  </si>
  <si>
    <t>Scheduling requested maintenance in order to address breakdowns where repairs or corrective remedies are needed immediately. Create a scheme for undertaking unplanned maintenance work on equipment/machinery that has come to be in urgent need for it. Express turnaround to redress using specialized personnel.</t>
  </si>
  <si>
    <t>4.3.1.7</t>
  </si>
  <si>
    <t>Release production orders and create lots</t>
  </si>
  <si>
    <t>Initiating the delivery of production orders, and creating lots. Communicate the order that specifies which material to produce, where to produce it, which operations to require, and on which date production takes place. Define how to settle the order costs. Create production lots, which is a particular production unit of an assembly that is planned and manufactured.</t>
  </si>
  <si>
    <t>4.3.2</t>
  </si>
  <si>
    <t>Produce/Assemble product</t>
  </si>
  <si>
    <t>Manufacturing the product. Convert the raw materials to develop consumer-ready products. Manage the raw materials to implement the detailed production schedule. Reproduce defectives to establish and remediate cause. Ensure production optimization and benchmark performance.</t>
  </si>
  <si>
    <t>4.3.2.1</t>
  </si>
  <si>
    <t>Manage raw material inventory</t>
  </si>
  <si>
    <t>Administering the inventory of raw materials. Manage the total cost of all component parts in stock but not yet used. Manage the cost of the direct materials (i.e., materials incorporated into the final product) and indirect materials (i.e., materials not incorporated into the final product but consumed during the production process).</t>
  </si>
  <si>
    <t>4.3.2.2</t>
  </si>
  <si>
    <t>Execute detailed line schedule</t>
  </si>
  <si>
    <t xml:space="preserve">Creating and implementing the detailed line production schedule on the ground level. </t>
  </si>
  <si>
    <t>4.3.2.3</t>
  </si>
  <si>
    <t>Report maintenance issues</t>
  </si>
  <si>
    <t>Recording and reporting any deviations or issues in the maintenance schedule, in the performance to the production management team, and for unplanned maintenance.</t>
  </si>
  <si>
    <t>4.3.2.4</t>
  </si>
  <si>
    <t>Rerun defective items</t>
  </si>
  <si>
    <t>Reproducing the items produced defectively. Assess the produced items by conducting quality and standardization tests in order to diagnose any discrepancies. Reproduce defective items.</t>
  </si>
  <si>
    <t>4.3.2.5</t>
  </si>
  <si>
    <t>Monitor and optimize production process</t>
  </si>
  <si>
    <t>Integrating different resources in the production process: material, personnel, equipment, robotics, etc. Includes automating and controlling the plant, performing advanced process control and real-time optimization. This activity also includes managing plant alarms and alerts.</t>
  </si>
  <si>
    <t>4.3.2.5.1</t>
  </si>
  <si>
    <t>Automate and control plant</t>
  </si>
  <si>
    <t>Creating and applying technology to monitor and control the production and delivery of products and services. Automation involves a broad range of technologies.</t>
  </si>
  <si>
    <t>4.3.2.5.2</t>
  </si>
  <si>
    <t>Perform advanced process control</t>
  </si>
  <si>
    <t xml:space="preserve">Including a broad range of techniques and technologies implemented within industrial process control systems that are routinely reviewed, audited, and improved, advanced process controls typically address particular performance or economic improvement opportunities. An advanced set of process control measures can be used to reduce variation and identify primary improvement options. Results of analysis are fed back into process design for incorporation into production. </t>
  </si>
  <si>
    <t>4.3.2.5.3</t>
  </si>
  <si>
    <t>Perform real-time optimization</t>
  </si>
  <si>
    <t>Helping organizations increase performance and efficiency, real-time optimization is a category of closed-loop process control that aims at optimizing process performance in real time for systems. It is normally built upon model-based optimization systems and is usually large scale. Real-time optimization automatically detects errors, and can modify and eliminate both random and non-random errors, as well as analyze and monitor all systems involved.</t>
  </si>
  <si>
    <t>4.3.2.5.4</t>
  </si>
  <si>
    <t>Manage plant alarms and alerts</t>
  </si>
  <si>
    <t>Applying human factors and instrumentation engineering and systems thinking to manage the design of an alarm or alert system to increase its usability. Typical challenges include having too many alarms in a plant, poorly designed alarms/alerts, improperly set alarm/alert points, unclear alarm/alert messages, etc. Poor alarm management is one of the leading causes of unplanned downtime.</t>
  </si>
  <si>
    <t>4.3.2.6</t>
  </si>
  <si>
    <t>Assess production performance</t>
  </si>
  <si>
    <t>Analyzing and benchmarking the production process to judge its effectiveness and efficiency. Create production metrics to numerically calculate the performance of the production process.</t>
  </si>
  <si>
    <t>4.3.3</t>
  </si>
  <si>
    <t>Perform quality testing</t>
  </si>
  <si>
    <t>Executing tests to evaluate the quality of the products manufactured. Calibrate the test equipment. Conduct the actual tests. Record the results and outcomes of the quality test conducted.</t>
  </si>
  <si>
    <t>4.3.3.1</t>
  </si>
  <si>
    <t>Calibrate test equipment</t>
  </si>
  <si>
    <t>Regulating the equipment used for performing quality tests. Assess correspondence between the quality testing equipment and the desired quality standards. Ensure the calibration standard is more accurate than the instrument being tested.</t>
  </si>
  <si>
    <t>4.3.3.2</t>
  </si>
  <si>
    <t>Perform testing using the standard testing procedure</t>
  </si>
  <si>
    <t>Performing testing using calibrated equipment and in consent with the standard testing procedure, including testing time.</t>
  </si>
  <si>
    <t>4.3.3.3</t>
  </si>
  <si>
    <t>Manage quality samples</t>
  </si>
  <si>
    <t xml:space="preserve">Selecting a set of elements from a product lot to draw conclusions or make inferences about the quality of the product lot from which the sample is drawn. Sampling is frequently used because gathering data on every product produced by a company is often impossible, impractical, or too costly to collect. </t>
  </si>
  <si>
    <t>4.3.3.4</t>
  </si>
  <si>
    <t>Record test results</t>
  </si>
  <si>
    <t>Documenting the results and outcomes of the quality tests. Track the performance of the production process. Record/Document it to evaluate the qualitative efficiency of the production process. Use electronic devices and software in order to ensure effectiveness in recording the results and outcomes of the test.</t>
  </si>
  <si>
    <t>4.3.3.5</t>
  </si>
  <si>
    <t>Track and analyze non-conformance trends</t>
  </si>
  <si>
    <t>Managing and monitoring the occurrences of problems with a process or product. It is important that nonconformance occurrences are tracked in a standardized way so the data can easily be reviewed to assess the impact of the problem. Ongoing analysis of trends in nonconformance gives an organization the ability to make process changes to reduce the incidence and cost of nonconformances.</t>
  </si>
  <si>
    <t>4.3.3.6</t>
  </si>
  <si>
    <t>Perform root cause analysis</t>
  </si>
  <si>
    <t>Using a technique that helps people answer the question of why a problem occurred in the first place. It seeks to identify the origin of a problem using a specific set of steps, with associated tools, to find the primary cause of the problem to determine what happened, why, and how to reduce the likelihood that it will happen again.</t>
  </si>
  <si>
    <t>4.3.4</t>
  </si>
  <si>
    <t>Maintain production records and manage lot traceability</t>
  </si>
  <si>
    <t>Perpetuating the production records by systematically documenting and using it to ensure the effective management of lots. Determine the lot numbering system and its use. (The lot number enables tracking of the constituent parts, as well as labor and equipment records involved in the manufacturing of a product. It enables manufacturers and to perform quality control checks, calculate expiration dates, and issue corrections of their production output.)</t>
  </si>
  <si>
    <t>4.3.4.1</t>
  </si>
  <si>
    <t>Determine lot numbering system</t>
  </si>
  <si>
    <t>Allotting an identification number to a particular quantity or lot of material manufactured. Assign lot numbers on the basis of specific production units, material similarity, etc. Place lot numbers on the outside of packaging.</t>
  </si>
  <si>
    <t>4.3.4.2</t>
  </si>
  <si>
    <t>Determine lot use</t>
  </si>
  <si>
    <t>Identifying the use of production lots. Define where, how, and when to use a specific production lot.</t>
  </si>
  <si>
    <t>4.4</t>
  </si>
  <si>
    <t>Manage logistics and warehousing</t>
  </si>
  <si>
    <t>+21617</t>
  </si>
  <si>
    <t>Administering and overseeing all activities related to logistics and warehousing. Outline and establish a strategy for the logistics function. Plan and administer the flow of inbound materials. Administer the operational activities of warehousing and outbound transportation. Manage reverse logistics including returns and exchanges.</t>
  </si>
  <si>
    <t>4.4.1</t>
  </si>
  <si>
    <t>Provide logistics governance</t>
  </si>
  <si>
    <t>Outlining the strategy for managing logistics. Translate customer requirements logistic requirements. Create an efficient logistic network and outsourcing portions of logistics activities. Design a logistics strategy that optimizes transportation costs and schedule. Define key performance indicators.</t>
  </si>
  <si>
    <t>4.4.1.1</t>
  </si>
  <si>
    <t>Translate customer service requirements into logistics requirements</t>
  </si>
  <si>
    <t>Determining the requirements for managing the flow of things between the point of origin and the point of consumption by assessing the service requirements of the customers.</t>
  </si>
  <si>
    <t>4.4.1.2</t>
  </si>
  <si>
    <t>Design logistics network</t>
  </si>
  <si>
    <t>Developing a network for logistical activities. Create a network of entities through which materials and information flow, encompassing all related activities associated with the flow of transformation of products.</t>
  </si>
  <si>
    <t>4.4.1.3</t>
  </si>
  <si>
    <t>Communicate outsourcing needs</t>
  </si>
  <si>
    <t>Conveying outsourcing needs within the organization, with the objective of sourcing the assistance required. Define the portion of logistical activities that can be transferred to outside suppliers. Assess third-party agencies to carefully select the most appropriate agencies for outsourcing. Convey these needs to management or the appropriate authority.</t>
  </si>
  <si>
    <t>4.4.1.4</t>
  </si>
  <si>
    <t>Develop and maintain delivery service policy</t>
  </si>
  <si>
    <t>Establishing rules and regulations, as well as the terms and conditions regarding the delivery of service by the company. Develop a delivery plan that specifies what, how, when, and in which way to deliver services to the customer.</t>
  </si>
  <si>
    <t>4.4.1.5</t>
  </si>
  <si>
    <t>Optimize transportation schedules and costs</t>
  </si>
  <si>
    <t>Optimizing the schedule and costs of transportation services. Design a logistics strategy by strategically creating delivery routes and systems, which optimizes the overall transportation schedules and costs. Evaluate different transportation sources in order to select the most appropriate and cost-effective sources.</t>
  </si>
  <si>
    <t>4.4.1.6</t>
  </si>
  <si>
    <t>Define key performance measures</t>
  </si>
  <si>
    <t>Establishing measures for evaluating the performance of the logistics strategy of the organization. Establish key performance indicators, including the logistics performance index, delivery in full, and delivery on time.</t>
  </si>
  <si>
    <t>4.4.1.7</t>
  </si>
  <si>
    <t>Define reverse logistics strategy</t>
  </si>
  <si>
    <t>Establish a strategy that includes rules and regulations for the physical handling, information processing, and disposition of product and packaging returned by the buyer to the seller or an intermediary. Include return approval, transportation coordination, advance communication, product tracking, receipt, disposition of the return, and processing warranty claims in the strategy.</t>
  </si>
  <si>
    <t>4.4.2</t>
  </si>
  <si>
    <t>Plan and manage inbound material flow</t>
  </si>
  <si>
    <t>Creating and executing a strategy for all the internal activities related to the flow/transfer of inbound materials. This process includes planning inbound material receipts, managing inbound material flow, monitoring inbound delivery performance, managing the flow of returned products, controlling the quality of returned parts, and salvaging or repairing returned products.</t>
  </si>
  <si>
    <t>4.4.2.1</t>
  </si>
  <si>
    <t>Plan inbound material receipts</t>
  </si>
  <si>
    <t>Managing the receipts of inbound materials. Create a plan accounting for the materials procured from the source of supply and the materials delivered to the distribution center or the warehouse.</t>
  </si>
  <si>
    <t>4.4.2.2</t>
  </si>
  <si>
    <t>Manage inbound material flow</t>
  </si>
  <si>
    <t xml:space="preserve">Managing all the internal activities related to the flow/transfer of materials. Manage materials being delivered to distribution center or warehouse. Gauge the time taken for delivery and if the delivery process is on time. </t>
  </si>
  <si>
    <t>4.4.2.3</t>
  </si>
  <si>
    <t>Monitor inbound delivery performance</t>
  </si>
  <si>
    <t>Overseeing the performance of an inbound delivery system. Check the present delivery system's efficiency, cost effectiveness, and adherence to a delivery schedule.</t>
  </si>
  <si>
    <t>4.4.2.4</t>
  </si>
  <si>
    <t>Manage flow of returned products</t>
  </si>
  <si>
    <t xml:space="preserve">Tracking and taking care of the products that have been internally returned either because of their deficiency or in cases of incorrect delivery. </t>
  </si>
  <si>
    <t>4.4.2.5</t>
  </si>
  <si>
    <t>Manage disposition of returned products</t>
  </si>
  <si>
    <t>Determining if a returned product can be salvaged or repaired. Salvage or repair is dependent upon the product, the condition of the product, or the availability of a like item.</t>
  </si>
  <si>
    <t>4.4.2.5.1</t>
  </si>
  <si>
    <t>Determine quality of controlled part</t>
  </si>
  <si>
    <t>Implement a checks and balances system to verify that returned parts meet acceptable quality standards to determine appropriate disposition activity.</t>
  </si>
  <si>
    <t>4.4.2.5.2</t>
  </si>
  <si>
    <t>Perform salvage activities</t>
  </si>
  <si>
    <t>Executing activities for reinstating the returned products. Present the customer with additional incentives of compensation in case of any defective products delivery or any discrepancy in the product specifications in order to save the order from being permanently returned.</t>
  </si>
  <si>
    <t>4.4.2.5.3</t>
  </si>
  <si>
    <t>Manage repair/refurbishment</t>
  </si>
  <si>
    <t>Administering the reinstatement of the returned product in order to return them back to customers. Repair or remanufacture the defective or ineffective products returned by the customer. Process the delivery of the repaired or remanufactured products back to the customer.</t>
  </si>
  <si>
    <t>4.4.2.5.4</t>
  </si>
  <si>
    <t>Return to finished goods inventory</t>
  </si>
  <si>
    <t>Moving a returned product back to inventory or stock. Whether a product is sufficient as returned, repaired, or refurbished, moving that product back to inventory for resale or returning to customer is the fnal step in Manage disposition of returned products.</t>
  </si>
  <si>
    <t>4.4.3</t>
  </si>
  <si>
    <t>Operate warehousing</t>
  </si>
  <si>
    <t>Tracking the inventory deployment. Accept and store products. Ship the products. Measure the accuracy of the inventory. Assess the performance of the outsourced logistics activities.</t>
  </si>
  <si>
    <t>4.4.3.1</t>
  </si>
  <si>
    <t>Manage and track inventory deployment</t>
  </si>
  <si>
    <t>Tracking the logistical act of delivering or releasing an inventory item or entity to targeted end users. Track how much inventory has been deployed at all the distribution centers, individually.</t>
  </si>
  <si>
    <t>4.4.3.2</t>
  </si>
  <si>
    <t>Receive, inspect, and store inbound deliveries</t>
  </si>
  <si>
    <t xml:space="preserve">Coordinating the incoming inbound materials/products. Accept the delivery of these materials and the subsequent storage. Track them at the warehouse/distribution center. </t>
  </si>
  <si>
    <t>4.4.3.3</t>
  </si>
  <si>
    <t>Track product availability</t>
  </si>
  <si>
    <t xml:space="preserve">Keeping track of the availability of different materials/products at the warehouse and distribution centers. </t>
  </si>
  <si>
    <t>4.4.3.4</t>
  </si>
  <si>
    <t>Pick, pack, and ship product for delivery</t>
  </si>
  <si>
    <t>Packing and shipping the product to deliver to the customer. Take care of the internal and external packaging of the products in order to ensure safe transportation of the products from the warehouse to delivery locations. Notify the ERP system and/or Accounts Receivable Dept.</t>
  </si>
  <si>
    <t>4.4.3.5</t>
  </si>
  <si>
    <t>Track inventory accuracy</t>
  </si>
  <si>
    <t>Monitoring any discrepancies between electronic records that represent the inventory and the physical state of the inventory. Look for discrepancies such as phantom inventory, which includes products that an inventory accounting system considers to be available at the storage location but are not actually available.</t>
  </si>
  <si>
    <t>4.4.3.6</t>
  </si>
  <si>
    <t>Track third-party logistics storage and shipping performance</t>
  </si>
  <si>
    <t>Keeping a track on the storage and shipping performance of third-party agencies. Monitor logistics storage and shipping performance for third-party agencies. Use measures such as a logistics scoreboard, activity-based costing, economic value analysis, and balanced scorecards.</t>
  </si>
  <si>
    <t>4.4.3.7</t>
  </si>
  <si>
    <t>Manage physical finished goods inventory</t>
  </si>
  <si>
    <t>Administering the movement of the finished products that are processed by the organization through its warehouses. Track goods through the use of systems such as barcodes in order to monitor the volumes available, quantity of out-flowing goods, remaining shelf life of the product, etc.--ultimately, to best manage the warehouse capacity.</t>
  </si>
  <si>
    <t>4.4.3.8</t>
  </si>
  <si>
    <t>Manage warehouse transfers</t>
  </si>
  <si>
    <t>Shipping items from one warehouse to another in a multi-warehouse environment. A warehouse transfer is typically handled electronically in a system designed to replicate the physical processes involved with transferring items from one warehouse to another.</t>
  </si>
  <si>
    <t>4.4.4</t>
  </si>
  <si>
    <t>Operate outbound transportation</t>
  </si>
  <si>
    <t>Creating a plan that specifies the schedule and system for transportation and delivery of the outbound products, as well as tracking the performance of the carrier delivery system. Conduct vehicle management and processing of all carrier-related documents.</t>
  </si>
  <si>
    <t>4.4.4.1</t>
  </si>
  <si>
    <t>Plan, transport, and deliver outbound product</t>
  </si>
  <si>
    <t>Organizing the transportation and delivery of outbound products. Plan and organize the transportation, shipping, and delivery of the end products. Create a plan that specifies dispatch and delivery of the product to its destination, as well the transportation.</t>
  </si>
  <si>
    <t>4.4.4.2</t>
  </si>
  <si>
    <t>Track carrier delivery performance</t>
  </si>
  <si>
    <t>Monitoring delivery performance when carrying products from the warehouse/distribution centers to the retailers or end consumers. Create a performance metrics based on the key performance indicators.</t>
  </si>
  <si>
    <t>4.4.4.3</t>
  </si>
  <si>
    <t>Manage transportation fleet</t>
  </si>
  <si>
    <t>Taking care of a range of functions related to the means of transport used for delivering the end products. Manage vehicle financing, vehicle maintenance, vehicle telematics (tracking and diagnostics), driver management, speed management, fuel management, and health and safety management.</t>
  </si>
  <si>
    <t>4.4.4.4</t>
  </si>
  <si>
    <t>Process and audit carrier invoices and documents</t>
  </si>
  <si>
    <t>Organizing and inspecting all account statements and any other documentation for the carriers used in delivery. Create, manage, and inspect all documents related to the financial, regulatory, and administrative accounts of all the carriers/freights. Generate receipts for all freight transactions.</t>
  </si>
  <si>
    <t>4.4.5</t>
  </si>
  <si>
    <t>Deliver last mile delivery services</t>
  </si>
  <si>
    <t>NEW, +21618, +21622, +21625, +21629</t>
  </si>
  <si>
    <t>Validating specific service requirements for individual customers. Determine and schedule resource to fulfill these requirements. Provide service to specific individual customers. Ensure the quality of service delivery.</t>
  </si>
  <si>
    <t>4.4.5.1</t>
  </si>
  <si>
    <t>Confirm specific last mile delivery service requirements for individual customer</t>
  </si>
  <si>
    <t>NEW, +21619, +21620, +21621</t>
  </si>
  <si>
    <t xml:space="preserve">Acquiring or soliciting information about specific service requirements for individual customers through the customer service function. Obtain information about customer specific requests, process these requests, and create customer profiles to generate a service order. </t>
  </si>
  <si>
    <t>4.4.5.1.1</t>
  </si>
  <si>
    <t xml:space="preserve">Process customer request </t>
  </si>
  <si>
    <t>Soliciting or acquiring information using various sources such as databases, customer interactions, and customer request forms. Hand them further up the hierarchy to deal with them. Categorize the user's request, determining if the request is supportable and prioritizing the request.</t>
  </si>
  <si>
    <t>4.4.5.1.2</t>
  </si>
  <si>
    <t>Create customer profile</t>
  </si>
  <si>
    <t>Documenting the individual customer service requirements solicited, along with personal information of the customers, in order to generate customized profiles that hasten the delivery process.</t>
  </si>
  <si>
    <t>4.4.5.1.3</t>
  </si>
  <si>
    <t>Generate last mile delivery order</t>
  </si>
  <si>
    <t>Designing a short-term agreement between the service provider and customer. One-time services are ordered by the service recipient and resource-related billing is performed upon completion. Use the service order to document service and customer service work.</t>
  </si>
  <si>
    <t>4.4.5.2</t>
  </si>
  <si>
    <t>Identify and schedule resources to meet last mile delivery requirements</t>
  </si>
  <si>
    <t>NEW, +21623, +21624</t>
  </si>
  <si>
    <t xml:space="preserve">Determining and scheduling the resources required to fulfill customer service requirements. Create a detailed schedule about the service orders and development of these service orders. </t>
  </si>
  <si>
    <t>4.4.5.2.1</t>
  </si>
  <si>
    <t>Create resourcing plan and schedule</t>
  </si>
  <si>
    <t>Developing a plan for sourcing and deploying the resources required to fulfill customer service needs. Document a detailed summary of all types of resources (equipment, finance, personnel, time, etc.) required to complete customer service requests and procure these resources. Identify and assess various sources in order to effectively create a resourcing plan.</t>
  </si>
  <si>
    <t>4.4.5.2.2</t>
  </si>
  <si>
    <t xml:space="preserve">Create last mile delivery service order fulfillment schedule </t>
  </si>
  <si>
    <t>Designing a detailed summary of customer service order requirements, along with information concerning the timing and duration for these services. Categorize the customer needs. Monitor the services delivered.</t>
  </si>
  <si>
    <t>4.4.5.3</t>
  </si>
  <si>
    <t>Provide last mile delivery service to specific customers</t>
  </si>
  <si>
    <t>NEW, +21626, +21627, +21628</t>
  </si>
  <si>
    <t xml:space="preserve">Dispatching resources for managing and fulfilling daily service requirements. Manage the progress of order fulfillment. Complete order blocks. </t>
  </si>
  <si>
    <t>4.4.5.3.1</t>
  </si>
  <si>
    <t>Organize daily last mile delivery order fulfillment schedule</t>
  </si>
  <si>
    <t>Laying out a daily plan of specific service orders that need to be fulfilled. Document and systematically order these activities to ensure high effectiveness and efficiency.</t>
  </si>
  <si>
    <t>4.4.5.3.2</t>
  </si>
  <si>
    <t>Execute product delivery</t>
  </si>
  <si>
    <t>Dispatching and delivering the resources needed for the specific service requirements from the source/warehouse. Manage the dispatch, transportation, and delivery of the services.</t>
  </si>
  <si>
    <t>4.4.5.3.3</t>
  </si>
  <si>
    <t xml:space="preserve">Manage last mile delivery order fulfillment </t>
  </si>
  <si>
    <t>Handling and managing orders fulfilled, along with the orders are not or partially fulfilled to track the order fulfillment progress. Use electronic devices such as trackers and GPS in order track and ensure delivery of the orders.</t>
  </si>
  <si>
    <t>4.4.5.4</t>
  </si>
  <si>
    <t>Ensure quality of last mile delivery</t>
  </si>
  <si>
    <t>NEW, +21630, +21631, +21632, +21633</t>
  </si>
  <si>
    <t xml:space="preserve">Guaranteeing the quality of service provided to customers. Identify the successful and unsuccessful orders along with the service failures. Collect customer feedback. Process the feedback to ensure the quality of service in the future. </t>
  </si>
  <si>
    <t>4.4.5.4.1</t>
  </si>
  <si>
    <t>Identify completed last mile delivery orders for feedback</t>
  </si>
  <si>
    <t>Determining the service orders that have been successfully delivered. Identify the service orders completed and delivered to the customer. Leverage communication systems to ensure coordination with the customers in order to avoid mishaps.</t>
  </si>
  <si>
    <t>4.4.5.4.2</t>
  </si>
  <si>
    <t xml:space="preserve">Identify incomplete last mile delivery orders and last mile delivery service failures </t>
  </si>
  <si>
    <t>Determining orders which have not been completed or delivered. Identify the service orders that are partially or entirely incomplete, as well as the orders that have not been delivered to the customer. Use techniques such as project trackers to recognize the progress of the service orders.</t>
  </si>
  <si>
    <t>4.4.5.4.3</t>
  </si>
  <si>
    <t>Solicit customer feedback on last mile services delivered</t>
  </si>
  <si>
    <t>Obtaining and procuring customer reviews or feedback on the services delivered. Design a customer feedback form, or communicate with the customer through the phone or online.</t>
  </si>
  <si>
    <t>4.4.5.4.4</t>
  </si>
  <si>
    <t xml:space="preserve">Process customer feedback on last mile services delivered </t>
  </si>
  <si>
    <t xml:space="preserve">Assessing and incorporating customer reviews/feedback into the service plan to ensure high quality of service. </t>
  </si>
  <si>
    <t>Offering services to customers. This is the act of providing service delivery as a core business practice and covers identifying strategies for performing service delivery, managing resources, and delivering services to the customer.</t>
  </si>
  <si>
    <t>5.1</t>
  </si>
  <si>
    <t>Establish service delivery governance and strategies</t>
  </si>
  <si>
    <t>Creating rules and regulations for service delivery to the customer. Establish a system to manage performance, delivery, and direction of service delivery. Engage with the customer for satisfaction feedback. Define goals, policies, processes, and workplace layout and infrastructure as a part of the service delivery strategy.</t>
  </si>
  <si>
    <t>5.1.1</t>
  </si>
  <si>
    <t>Establish service delivery governance</t>
  </si>
  <si>
    <t>Establishing service delivery governance through a system that manages performance, development, and direction. Allow for customer feedback on delivery satisfaction.</t>
  </si>
  <si>
    <t>5.1.1.1</t>
  </si>
  <si>
    <t>Set up and maintain service delivery governance and management system</t>
  </si>
  <si>
    <t>Providing a system for which to manage customer needs and a structure for which to facilitate service delivery to fulfill those needs.</t>
  </si>
  <si>
    <t>5.1.1.2</t>
  </si>
  <si>
    <t>Manage service delivery performance</t>
  </si>
  <si>
    <t>Conducting and implementing performance measures to ensure successful delivery of service to the customer.</t>
  </si>
  <si>
    <t>5.1.1.3</t>
  </si>
  <si>
    <t>Manage service delivery development and direction</t>
  </si>
  <si>
    <t>Providing guidance of resources to ensure that the development and direction of service delivery is in line with customer needs.</t>
  </si>
  <si>
    <t>5.1.1.4</t>
  </si>
  <si>
    <t>Solicit feedback from customer on service delivery satisfaction</t>
  </si>
  <si>
    <t>Engaging the customer post delivery to gauge the effectiveness of services rendered in order to improve on key delivery functions going forward.</t>
  </si>
  <si>
    <t>5.1.2</t>
  </si>
  <si>
    <t>Develop service delivery strategies</t>
  </si>
  <si>
    <t>Constructing strategies that identify goals, policies, processes, and procedures in relation to service delivery. Review and validate strategies. Define the workplace layout and infrastructure.</t>
  </si>
  <si>
    <t>5.1.2.1</t>
  </si>
  <si>
    <t>Define service delivery goals</t>
  </si>
  <si>
    <t>Aligning organization practices to meet the needs of the customer by creating service delivery goals.</t>
  </si>
  <si>
    <t>5.1.2.2</t>
  </si>
  <si>
    <t>Define labor policies</t>
  </si>
  <si>
    <t>Outlining labor policies for resources and ensuring that those policies meet the needs of the organization, the customer, and government regulations.</t>
  </si>
  <si>
    <t>5.1.2.3</t>
  </si>
  <si>
    <t>Evaluate resource availability</t>
  </si>
  <si>
    <t xml:space="preserve">Understanding the needs of the customer and providing the necessary resources to meet those requirements. </t>
  </si>
  <si>
    <t>5.1.2.4</t>
  </si>
  <si>
    <t>Define service delivery network and supply constraints</t>
  </si>
  <si>
    <t>Identifying and understanding the limitations imposed upon service delivery network and supply.</t>
  </si>
  <si>
    <t>5.1.2.5</t>
  </si>
  <si>
    <t>Define service delivery process</t>
  </si>
  <si>
    <t>Defanging policies and procedures that focus on meeting the needs and expectations of the customer within the working parameters of the organization.</t>
  </si>
  <si>
    <t>5.1.2.6</t>
  </si>
  <si>
    <t>Review and validate service delivery procedures</t>
  </si>
  <si>
    <t xml:space="preserve">Revisioning service delivery procedures that fall short of performance parameters. Realign procedures with specified expectations in order to provide successful service delivery. </t>
  </si>
  <si>
    <t>5.1.2.7</t>
  </si>
  <si>
    <t>Define service delivery workplace layout and infrastructure</t>
  </si>
  <si>
    <t xml:space="preserve">Creating a workplace that best serves the needs of the organization and customer through strategic layout and infrastructure. </t>
  </si>
  <si>
    <t>5.2</t>
  </si>
  <si>
    <t>Manage service delivery resources</t>
  </si>
  <si>
    <t>Understanding the demands on resources and creating a plan to enable the delivery of services via those resources.</t>
  </si>
  <si>
    <t>5.2.1</t>
  </si>
  <si>
    <t>Manage service delivery resource demand</t>
  </si>
  <si>
    <t xml:space="preserve">Ensuring necessary resources are maintained through monitoring pipeline, developing forecasts, and collaborating with customers. Determine skills needed for service deliver and forecast customer orders. Monitor forecasted orders and modify if where needed. Measure forecast accuracy. </t>
  </si>
  <si>
    <t>5.2.1.1</t>
  </si>
  <si>
    <t>Monitor pipeline</t>
  </si>
  <si>
    <t xml:space="preserve">Tracking potential opportunities as they move through the various stages of the pipeline. </t>
  </si>
  <si>
    <t>5.2.1.2</t>
  </si>
  <si>
    <t>Develop baseline forecasts</t>
  </si>
  <si>
    <t>Identifying the demand anticipated for the organization's services. Estimate future demand for services using historical data, analysis of the market environment, and external data.</t>
  </si>
  <si>
    <t>5.2.1.3</t>
  </si>
  <si>
    <t>Collaborate with customers</t>
  </si>
  <si>
    <t>Providing a collaborative meeting in which to engage the customer to understand the scope of their needs and constructing solutions based on need and constraints.</t>
  </si>
  <si>
    <t>5.2.1.4</t>
  </si>
  <si>
    <t>Develop consensus forecast</t>
  </si>
  <si>
    <t xml:space="preserve">Arriving at a consensus over the forecasted levels of demand for services by analyzing baseline forecasts and customer input. </t>
  </si>
  <si>
    <t>5.2.1.5</t>
  </si>
  <si>
    <t>Determine availability of skills to deliver on current and forecast customer orders</t>
  </si>
  <si>
    <t>Identifying what skillset is necessary for the delivery of opportunities. Determine the forecast of customer orders based upon those skillsets and the resources available.</t>
  </si>
  <si>
    <t>5.2.1.6</t>
  </si>
  <si>
    <t>Monitor activity against forecast and revise forecast</t>
  </si>
  <si>
    <t xml:space="preserve">Overseeing all activities necessary to deliver services to customer. Revise forecast to account for any issues that may arise. This could be changes in market trend, resource changes, etc. </t>
  </si>
  <si>
    <t>5.2.1.7</t>
  </si>
  <si>
    <t>Evaluate and revise forecasting approach</t>
  </si>
  <si>
    <t>Recognizing potential problems in the current forecast and making the necessary changes to align the forecast meet demand.</t>
  </si>
  <si>
    <t>5.2.1.8</t>
  </si>
  <si>
    <t>Measure forecast accuracy</t>
  </si>
  <si>
    <t xml:space="preserve">Analyzing forecasting against actuals to determine accuracy. Modify forecasting to align with actual need. </t>
  </si>
  <si>
    <t>5.2.2</t>
  </si>
  <si>
    <t>Create and manage resource plan</t>
  </si>
  <si>
    <t>Identifying the need for and creating a resource plan. Understand resource demand and align with capacity, skills, and capabilities. Enlist suppliers and partners to supplement needed skills and capabilities. Monitor and manage capabilities and skills with an eye on critical resources and supplier capacity.</t>
  </si>
  <si>
    <t>5.2.2.1</t>
  </si>
  <si>
    <t>Define and manage skills taxonomy</t>
  </si>
  <si>
    <t>Analyzing the skills needed to perform services to be delivered. Classify and organize these skills requirements.</t>
  </si>
  <si>
    <t>5.2.2.2</t>
  </si>
  <si>
    <t>Create resource plan</t>
  </si>
  <si>
    <t>Creating a plan to ensure that all resources are available to carry out services required for the customer. This can include physical resources and personnel.</t>
  </si>
  <si>
    <t>5.2.2.3</t>
  </si>
  <si>
    <t>Match resource demand with capacity, skills, and capabilities</t>
  </si>
  <si>
    <t>Matching demand with skills and capability. Enlisting suppliers and partners to help with demand when needed.</t>
  </si>
  <si>
    <t>5.2.2.4</t>
  </si>
  <si>
    <t>Collaborate with suppliers and partners to supplement skills and capabilities</t>
  </si>
  <si>
    <t>Understanding organizational need to enlist suppliers to provide resources for gaps in skills and capabilities. Identify where additional skills are needed and collaborate with third parties to fill those demands.</t>
  </si>
  <si>
    <t>5.2.2.5</t>
  </si>
  <si>
    <t>Identify critical resources and supplier capacity</t>
  </si>
  <si>
    <t>Realizing critical resources required to perform and carry out customer needs. Engage with suppliers to fulfill those needs, if necessary. Identify supplier threshold for performing those needs.</t>
  </si>
  <si>
    <t>5.2.2.6</t>
  </si>
  <si>
    <t>Monitor and manage resource capacity and availability</t>
  </si>
  <si>
    <t>Directing and managing workforce needs. Ensure that resources are at full capacity. Monitor that all resources are able to skilled in their respective rolls. Make sure that necessary resources are available to provide the needed services.</t>
  </si>
  <si>
    <t>5.2.3</t>
  </si>
  <si>
    <t>Enable service delivery resources</t>
  </si>
  <si>
    <t>Instituting training to enable resources to provide service delivery to the customer. Develop a training plan. Create materials that provide for operation and technical training. Schedule, perform, and evaluate training.</t>
  </si>
  <si>
    <t>5.2.3.1</t>
  </si>
  <si>
    <t>Develop service delivery training plan</t>
  </si>
  <si>
    <t>Creating a detailed summary of all the actions relevant to teaching a person a particular skill or type of behavior. Determine who will deliver the training. Determine when and where the apprentice or trainee needs to go to receive the structured component of the training.</t>
  </si>
  <si>
    <t>5.2.3.2</t>
  </si>
  <si>
    <t>Develop training materials</t>
  </si>
  <si>
    <t>Developing materials necessary to provide comprehensive training for the skills or behavior needed to deliver services. This can be any number for formats such as classroom or computer based training.</t>
  </si>
  <si>
    <t>5.2.3.3</t>
  </si>
  <si>
    <t>Manage training schedule</t>
  </si>
  <si>
    <t xml:space="preserve">Providing training to the employee within a manageable timeframe to meet the needs of both the individual and the organization. </t>
  </si>
  <si>
    <t>5.2.3.4</t>
  </si>
  <si>
    <t>Deliver operations training</t>
  </si>
  <si>
    <t>Educating service delivery personnel on all aspects of the operations process of the organization.</t>
  </si>
  <si>
    <t>5.2.3.5</t>
  </si>
  <si>
    <t>Deliver technical training</t>
  </si>
  <si>
    <t>Ensuring that all personnel are trained on all technical aspects of service delivery to include compliance with constraints on how advanced technologies including artificial intelligence (AI) are used.</t>
  </si>
  <si>
    <t>5.2.3.6</t>
  </si>
  <si>
    <t>Perform skill and capability testing</t>
  </si>
  <si>
    <t>Verifying that training provided to the person was successful through the administration testing and the application of skills for practical use.</t>
  </si>
  <si>
    <t>5.2.3.7</t>
  </si>
  <si>
    <t>Evaluate training effectiveness</t>
  </si>
  <si>
    <t>Eliciting feedback from various sources to evaluate the training provided. This can be achieved through testing and the practical application of skills. Additionally, manager or student feedback can be garnered to evaluate training effectiveness.</t>
  </si>
  <si>
    <t>5.3</t>
  </si>
  <si>
    <t>Manage and Operate Service Delivery System</t>
  </si>
  <si>
    <t>NEW, +21635, +21636, +21637, +21638</t>
  </si>
  <si>
    <t>Managing and operating the systems, resources, and processes used to deliver services to customers, including planning, startup, ongoing operations, and service assurance.</t>
  </si>
  <si>
    <t>5.3.1</t>
  </si>
  <si>
    <t>Perform service delivery system planning</t>
  </si>
  <si>
    <t>Planning the service delivery system by defining service requirements, capacity, resources, and delivery approaches needed to support effective and reliable service provision.</t>
  </si>
  <si>
    <t>5.3.2</t>
  </si>
  <si>
    <t>Perform service delivery system startup</t>
  </si>
  <si>
    <t>Establishing and activating the service delivery system, including preparing resources, processes, and controls required to begin delivering services.</t>
  </si>
  <si>
    <t>5.3.3</t>
  </si>
  <si>
    <t>Operate service delivery system</t>
  </si>
  <si>
    <t>Executing day-to-day service delivery activities using the established service delivery system to meet service commitments, performance expectations, and customer needs.</t>
  </si>
  <si>
    <t>5.3.4</t>
  </si>
  <si>
    <t>Assure service delivery system service</t>
  </si>
  <si>
    <t>Monitoring and assuring service delivery system performance to maintain service quality, reliability, and compliance with defined service standards and expectations.</t>
  </si>
  <si>
    <t>5.4</t>
  </si>
  <si>
    <t>Deliver service to customer</t>
  </si>
  <si>
    <t>Rendering service to the customer by initiating, executing, and completing tasks associated with service delivery.</t>
  </si>
  <si>
    <t>5.4.1</t>
  </si>
  <si>
    <t>Initiate service delivery</t>
  </si>
  <si>
    <t>Collaborating with the customer to understand service needs. Review, understand, and modify the delivery scope with the organization needs of the customer in mind. Confirm readiness and identify, select, and assign resources. Plan for service delivery.</t>
  </si>
  <si>
    <t>5.4.1.1</t>
  </si>
  <si>
    <t>Review contract and agreed terms</t>
  </si>
  <si>
    <t>Meeting with the customer, partner, and/or supplier to review the terms of the solutions contract and agree on the terms set forth.</t>
  </si>
  <si>
    <t>5.4.1.2</t>
  </si>
  <si>
    <t>Understand customer requirements and define refine approach</t>
  </si>
  <si>
    <t xml:space="preserve">Taking the customer requirements for a solution and applying those requirements to a refined approach for service. </t>
  </si>
  <si>
    <t>5.4.1.3</t>
  </si>
  <si>
    <t>Modify/revise and approve project plan</t>
  </si>
  <si>
    <t>Updating the project plan to align with the new solution approach agreed upon with the customer.</t>
  </si>
  <si>
    <t>5.4.1.4</t>
  </si>
  <si>
    <t>Review customer business objectives</t>
  </si>
  <si>
    <t>Aligning the customer business objectives with the agreed service delivery solution.</t>
  </si>
  <si>
    <t>5.4.1.5</t>
  </si>
  <si>
    <t>Confirm environmental readiness</t>
  </si>
  <si>
    <t>Confirming that the organization has the recourses necessary to meet the expectations for the solution for service delivery.</t>
  </si>
  <si>
    <t>5.4.1.6</t>
  </si>
  <si>
    <t>Identify, select, and assign resources</t>
  </si>
  <si>
    <t>Identifying, selecting, and assigning resources required to deliver service to the customer. Ensure that all objectives are established and met, and the all rules of engagement have been identified and communicated.</t>
  </si>
  <si>
    <t>5.4.1.6.1</t>
  </si>
  <si>
    <t>Establish people objectives</t>
  </si>
  <si>
    <t>Providing the workforce with a plan of action and goals necessary to provide a service. Make sure that those objectives are met.</t>
  </si>
  <si>
    <t>5.4.1.6.2</t>
  </si>
  <si>
    <t>Establish engagement rules</t>
  </si>
  <si>
    <t>Establishing guidelines for how resources engage with the customer. For example, set rules of accountability, interaction, and accommodation when engaging the customer. Resources should be polite, empathetic, and attentive.</t>
  </si>
  <si>
    <t>5.4.1.7</t>
  </si>
  <si>
    <t>Plan for service delivery</t>
  </si>
  <si>
    <t>Establishing a plan of action to successfully render a solution for service delivery.</t>
  </si>
  <si>
    <t>5.4.2</t>
  </si>
  <si>
    <t>Execute service delivery</t>
  </si>
  <si>
    <t>Carrying out service delivery to the customer by creating and deploying the necessary solution. Analyze need and create a solution. Validate the solution and make changes if needed. Obtain approval to build/buy solution and then deploy solution to customer.</t>
  </si>
  <si>
    <t>5.4.2.1</t>
  </si>
  <si>
    <t>Analyze environment and customer needs</t>
  </si>
  <si>
    <t xml:space="preserve">Understanding the needs of the customer and providing the necessary resources to meet those requirements within the scope of the organization. </t>
  </si>
  <si>
    <t>5.4.2.2</t>
  </si>
  <si>
    <t>Define solution</t>
  </si>
  <si>
    <t>Creating a plan of action to provide service delivery to the customer through a possible solution. This solution should be in response to a collaborative effort made by the organization and the customer to meet service delivery needs.</t>
  </si>
  <si>
    <t>5.4.2.3</t>
  </si>
  <si>
    <t>Validate solution</t>
  </si>
  <si>
    <t>Validating that the proposed solution is feasible and provides the needed services for the customer.</t>
  </si>
  <si>
    <t>5.4.2.4</t>
  </si>
  <si>
    <t>Identify changes</t>
  </si>
  <si>
    <t>Realizing issues within the original drafted solution and providing changes to correct those issues.</t>
  </si>
  <si>
    <t>5.4.2.5</t>
  </si>
  <si>
    <t>Obtain approval to proceed</t>
  </si>
  <si>
    <t>Gaining approval from all avenues to proceed with providing solutions for service delivery.</t>
  </si>
  <si>
    <t>5.4.2.6</t>
  </si>
  <si>
    <t>Make build/buy solution</t>
  </si>
  <si>
    <t>Constructing or purchasing solutions necessary to provide service delivery.</t>
  </si>
  <si>
    <t>5.4.2.7</t>
  </si>
  <si>
    <t>Deploy solution</t>
  </si>
  <si>
    <t xml:space="preserve">Providing the customer with promised services and solutions. </t>
  </si>
  <si>
    <t>5.4.3</t>
  </si>
  <si>
    <t>Complete service delivery</t>
  </si>
  <si>
    <t>Implementing final steps to complete service delivery to the customer. Evaluate success through project review, complete finance activities, and confirm delivery. Release resources and manage completion by harvesting knowledge and systems by archiving records.</t>
  </si>
  <si>
    <t>5.4.3.1</t>
  </si>
  <si>
    <t>Conduct service delivery/project review and evaluate success</t>
  </si>
  <si>
    <t>Reviewing the entire service delivery process to evaluate the success of the project from beginning to end.</t>
  </si>
  <si>
    <t>5.4.3.2</t>
  </si>
  <si>
    <t>Complete/finalize financial management activities</t>
  </si>
  <si>
    <t xml:space="preserve">Insuring all payments are received and all activates therein are completed. </t>
  </si>
  <si>
    <t>5.4.3.3</t>
  </si>
  <si>
    <t>Confirm delivery according to contract terms</t>
  </si>
  <si>
    <t>Confirming that the organization has satisfied all terms of the delivery contract set forth in collaboration between the organization and customer.</t>
  </si>
  <si>
    <t>5.4.3.4</t>
  </si>
  <si>
    <t>Release resources</t>
  </si>
  <si>
    <t>Discharging leveraged resources from service delivery commitments upon completion. Returning resources to the resource pool.</t>
  </si>
  <si>
    <t>5.4.3.5</t>
  </si>
  <si>
    <t>Manage service delivery completion</t>
  </si>
  <si>
    <t>Ensuring that all aspects of the service delivery process are completed both internally and externally.</t>
  </si>
  <si>
    <t>5.4.3.6</t>
  </si>
  <si>
    <t>Harvest knowledge</t>
  </si>
  <si>
    <t>Garnering feedback from all avenues to collect a knowledge base concerning services rendered.</t>
  </si>
  <si>
    <t>5.4.3.7</t>
  </si>
  <si>
    <t>Archive records and update systems</t>
  </si>
  <si>
    <t>Completing and archiving all records associated with requested services. Update all necessary systems to reflect those changes.</t>
  </si>
  <si>
    <t xml:space="preserve">Managing interactions with current customers after the delivery of products and services. This includes developing and planning customer service practices with a focus on handling inquiries after sales, feedback, warranties, recalls, and other related processes. </t>
  </si>
  <si>
    <t>6.1</t>
  </si>
  <si>
    <t>Develop customer service strategy</t>
  </si>
  <si>
    <t>+21707</t>
  </si>
  <si>
    <t>Defining a plan that removes customer obstacles by gathering operational insight and competitive insight, as well as improving soft skills and forward resolution for employees. Develop customer segmentation. Define rules and regulations for customer service. Establish service levels for customers.</t>
  </si>
  <si>
    <t>6.1.1</t>
  </si>
  <si>
    <t>Define customer service requirements across the enterprise</t>
  </si>
  <si>
    <t>Identifying the customer service requirements across the organization, including the needs and expectations of different customer segments. Additionally this includes defining a set of behaviors, skills, and policies needed to provide customer service effectively across the enterprise.</t>
  </si>
  <si>
    <t>6.1.2</t>
  </si>
  <si>
    <t>Define customer service experience</t>
  </si>
  <si>
    <t xml:space="preserve">Communicating how customer service interactions are handled including what is expected when engaging the customer. Relate service level expectations to the workforce. Ensure positive customer experience. </t>
  </si>
  <si>
    <t>6.1.3</t>
  </si>
  <si>
    <t>Define and manage customer service channel strategy</t>
  </si>
  <si>
    <t>Define the channels and communication methods that will be used to deliver customer service, including phone, email, chat, social media, and in-person interactions.</t>
  </si>
  <si>
    <t>6.1.4</t>
  </si>
  <si>
    <t>Define customer service policies and procedures</t>
  </si>
  <si>
    <t xml:space="preserve">Develop policies and procedures for delivering customer service, including handling customer complaints, resolving issues, and maintaining customer records. </t>
  </si>
  <si>
    <t>6.1.5</t>
  </si>
  <si>
    <t>Establish target service level for each customer segment</t>
  </si>
  <si>
    <t xml:space="preserve">Determining and implementing levels for customer services. Benchmark certain customer service practices, and base customer level services on those benchmarks. Create a service level agreement, which is an agreement designed to create a common understanding about services, priorities, and responsibilities. </t>
  </si>
  <si>
    <t>6.1.6</t>
  </si>
  <si>
    <t>Identify and define customer service strategy integrations</t>
  </si>
  <si>
    <t>Define how the customer service strategy will integrate with other departments like marketing, sales, and product development to ensure a seamless customer experience.</t>
  </si>
  <si>
    <t>6.2</t>
  </si>
  <si>
    <t>Plan and manage customer service contacts</t>
  </si>
  <si>
    <t>c10387</t>
  </si>
  <si>
    <t>Planning and administering workforce operations for customer service provision by taking care of customer services requests/inquiries, as well as the complaints.</t>
  </si>
  <si>
    <t>6.2.1</t>
  </si>
  <si>
    <t>Plan and manage customer service workforce</t>
  </si>
  <si>
    <t>RENAME, WAS: Plan and manage customer service work force, c10391, c10392</t>
  </si>
  <si>
    <t>Creating and administering the workforce deployed for the customer service process. Forecast the customer workforce needs to correctly schedule the workforce. Track the utility of the workforce deployed. Examine the interactions between the customer and customer service representatives to achieve high quality.</t>
  </si>
  <si>
    <t>6.2.1.1</t>
  </si>
  <si>
    <t>Forecast volume of customer service contacts</t>
  </si>
  <si>
    <t>Projecting the total workforce required to service customer service inquiries in order to effectively predict the volume of vendor contracts required. Estimate the number of the customer service contracts in an agreed-upon time frame in order to strategically maintain the workforce necessitated for customer inquires. Analyze historical data around customer service contracts, the universe of customer inquiries, frequency of inquiries, servicing capability (per head) of the employees, etc.</t>
  </si>
  <si>
    <t>6.2.1.2</t>
  </si>
  <si>
    <t>Schedule customer service workforce</t>
  </si>
  <si>
    <t>RENAME, WAS: Schedule customer service work force</t>
  </si>
  <si>
    <t>Deploying the workforce to manage customer service contracts. Create a systematic summary of the operations and service required, as well as the specific amount of workforce that is to be deployed to the customer service operations. Ensure workforce is directly proportional to the estimated forecast of customer service contracts.</t>
  </si>
  <si>
    <t>6.2.1.3</t>
  </si>
  <si>
    <t>Track workforce utilization</t>
  </si>
  <si>
    <t>RENAME, WAS: Track work force utilization</t>
  </si>
  <si>
    <t>Tracking the utilization of workforce deployed for managing customer service operations. Monitor the utility of the workforce deployed for managing customer service operations in order to evaluate its efficiency and cost effectiveness. Calculate the overall labor effectiveness, which measures the utility, performance, and quality of the workforce.</t>
  </si>
  <si>
    <t>6.2.1.4</t>
  </si>
  <si>
    <t>Monitor and evaluate quality of customer interactions with customer service representatives</t>
  </si>
  <si>
    <t xml:space="preserve">Tracking and determining the quality of interactions between the customer and customer representatives. Use technology, including artificial intelligence (AI), to record and effectively assess customer representatives' interactions. </t>
  </si>
  <si>
    <t>6.2.2</t>
  </si>
  <si>
    <t>Manage customer service problems, requests, and inquiries</t>
  </si>
  <si>
    <t>Handling the requests and inquiries from customers that seek information regarding the organization's products/services. Obtain the customer requests online and by phone. Direct these requests to higher-level representatives. Approve requests, and respond to customers.</t>
  </si>
  <si>
    <t>6.2.2.1</t>
  </si>
  <si>
    <t>Receive customer problems, requests, and inquiries</t>
  </si>
  <si>
    <t>Receiving requests for information from customers over multiple channels. Receive various requests and inquiries from customers regarding products/services. Accept these inquiries through channels such as email, telephone, online forms, text messages, social media, and in person. Supply dedicated equipment, systems, and personnel.</t>
  </si>
  <si>
    <t>6.2.2.2</t>
  </si>
  <si>
    <t>Analyze problems, requests, and inquiries</t>
  </si>
  <si>
    <t xml:space="preserve">Analyzing various requests and inquiries from customers regarding products/services. Provide answers and offerings to satisfy the customer's needs. </t>
  </si>
  <si>
    <t>6.2.2.3</t>
  </si>
  <si>
    <t>Resolve customer problems, requests, and inquiries</t>
  </si>
  <si>
    <t>Routing customer inquiries in order to service them with the most apposite response. Direct customer inquires to the best suited personnel or system. Have a system or procedure capable of efficiently channeling these requests.</t>
  </si>
  <si>
    <t>6.2.2.4</t>
  </si>
  <si>
    <t>Respond to customer problems, requests, and inquiries</t>
  </si>
  <si>
    <t>Responding to customer requests by email, conversation, interactive voice response, mail, etc. with the most appropriate reply. Instill a robust process to locate the right information for a solution to a customer's problem.</t>
  </si>
  <si>
    <t>6.2.2.5</t>
  </si>
  <si>
    <t>Identify and capture upsell/cross-sell opportunities</t>
  </si>
  <si>
    <t>Utilizing customer inquiries as opportunities to either provide a comparable service to the one in question, offer additional complimentary service, or suggest a service that is better than what was initially offered.</t>
  </si>
  <si>
    <t>6.2.2.6</t>
  </si>
  <si>
    <t>Deliver opportunity to sales team</t>
  </si>
  <si>
    <t>Providing possible sales leads to the sales team in an effort to garner more business opportunities.</t>
  </si>
  <si>
    <t>6.2.3</t>
  </si>
  <si>
    <t>Manage customer complaints</t>
  </si>
  <si>
    <t>Obtaining customer complaints online or by phone. Direct these complaints to higher-level representatives as appropriate. Resolve them. Respond to customers.</t>
  </si>
  <si>
    <t>6.2.3.1</t>
  </si>
  <si>
    <t>Receive customer complaints</t>
  </si>
  <si>
    <t>Receiving any complaints or grievances from customers for the organization's products/services. Receive objections, complaints, and criticism from customers regarding products/services through email, telephone, online forms, text messages, social media, in person, etc. Dedicate equipment, systems, and personnel.</t>
  </si>
  <si>
    <t>6.2.3.2</t>
  </si>
  <si>
    <t>Route customer complaints</t>
  </si>
  <si>
    <t>Routing any complaints or grievances received from customers in order to address them in the most appropriate manner. Direct complaints to the best suited personnel or system. Implement a system or procedure capable of efficiently channeling the various objections, complaints, and criticism from customers over the offerings provided by the organization.</t>
  </si>
  <si>
    <t>6.2.3.3</t>
  </si>
  <si>
    <t>Resolve customer complaints</t>
  </si>
  <si>
    <t>Resolving any customer complaints that are deemed to be sound and reasonable. Redress any objections, grievances, and complaints received from customers regarding the offerings provided by the organization. Identify the legitimate complaints, where the situation needs to be appropriately corrected. Deploy personnel who can rectify the issue within a stipulated time frame.</t>
  </si>
  <si>
    <t>6.2.3.4</t>
  </si>
  <si>
    <t>Respond to customer complaints</t>
  </si>
  <si>
    <t>Responding to customer complaints including all activities necessitated to service any objections, complaints, or grievances with the most appropriate reply. Source the right information to formulate a response that eases the discomfort being experienced by the customer. (Closely coordinate with Resolve customer complaints [10399].)</t>
  </si>
  <si>
    <t>6.2.3.5</t>
  </si>
  <si>
    <t>Analyze customer complaints and response/redressal</t>
  </si>
  <si>
    <t>Analyzing complaint logs to provide input for continuous service improvement and customer profiling.</t>
  </si>
  <si>
    <t>6.2.4</t>
  </si>
  <si>
    <t>Process returns</t>
  </si>
  <si>
    <t>Acquiring returns and identify if the returns are scraped or salvaged.</t>
  </si>
  <si>
    <t>6.2.4.1</t>
  </si>
  <si>
    <t>Authorize return</t>
  </si>
  <si>
    <t>Approving and carrying forward the requests by the customers to return the product. This is part of the process of returning a product in order to receive a refund, replacement, or repair during the product's warranty period.</t>
  </si>
  <si>
    <t>6.2.4.2</t>
  </si>
  <si>
    <t>Process return and record reason</t>
  </si>
  <si>
    <t>Notating the reason for the return of the product.</t>
  </si>
  <si>
    <t>6.2.5</t>
  </si>
  <si>
    <t>Report incidents and risks to regulatory bodies</t>
  </si>
  <si>
    <t xml:space="preserve">Notifying all stakeholders, legal, and industry regulatory bodies of the incidents and risks related to a return or recall, if needed. </t>
  </si>
  <si>
    <t>6.3</t>
  </si>
  <si>
    <t>Service products after sales</t>
  </si>
  <si>
    <t xml:space="preserve">Assigning post-sales policies and paying claims on purchased products.  This is a process that is an administrative function focused on creating rules (claim codes). This group ensures that claims are valid and are processed quickly.  As well as to quickly determine responsibility for claim settlement. </t>
  </si>
  <si>
    <t>6.3.1</t>
  </si>
  <si>
    <t>Register products</t>
  </si>
  <si>
    <t>Filing product registrations.</t>
  </si>
  <si>
    <t>6.3.2</t>
  </si>
  <si>
    <t>Process warranty claims</t>
  </si>
  <si>
    <t>Identifying, investigating, and processes warranty claims. This process includes: receipt and validation of a warranty claim; definition and diagnosis /root cause analysis of an issue and recommendation for corrective action; the determination of responsibility for settlement of the claim; the transaction being approved or denied; and the originator being notified and payment authorized. In the case of a recurring event, further investigation (definition and diagnosis or root cause analysis) is performed, and a recommendation for corrective action is made and implemented in production/design. It ends when the claim is closed.</t>
  </si>
  <si>
    <t>6.3.2.1</t>
  </si>
  <si>
    <t>Receive warranty claim</t>
  </si>
  <si>
    <t>Receiving incoming warranty claims. Route claim to correct department. Document claim.</t>
  </si>
  <si>
    <t>6.3.2.2</t>
  </si>
  <si>
    <t>Validate warranty claim</t>
  </si>
  <si>
    <t>Ensuring that the claim falls within the parameters of the warranty in question. After validation is made, the claim must be investigated.</t>
  </si>
  <si>
    <t>6.3.2.3</t>
  </si>
  <si>
    <t>Investigate warranty issues</t>
  </si>
  <si>
    <t>Executing investigational and analysis of warranty claims. This involves notification and definition of a warranty issue, includes the scheduling of a field service agent to perform further investigation; the request and receipt of defective parts; and diagnosis/root cause analysis. This concludes with the receipt of the result and recommendation for corrective action.</t>
  </si>
  <si>
    <t>6.3.2.3.1</t>
  </si>
  <si>
    <t>Define issue</t>
  </si>
  <si>
    <t>Defining the issue of the claim. The warranty team will look into the issue and understand whether it is covered by the claim code or if more detail is required. Field service will be scheduled to further qualify the definition of the issue and to collect more evidence.</t>
  </si>
  <si>
    <t>6.3.2.3.2</t>
  </si>
  <si>
    <t>Schedule field service</t>
  </si>
  <si>
    <t>Scheduling additional investigative field service. This is performed for high priority claims or claims that require additional investigation. Field service engineers will gather additional information, perform further investigation, and qualify the definition of the issue.</t>
  </si>
  <si>
    <t>6.3.2.3.3</t>
  </si>
  <si>
    <t>Request and receive defective part</t>
  </si>
  <si>
    <t>Requesting receipt of a defective part for further investigation.</t>
  </si>
  <si>
    <t>6.3.2.3.4</t>
  </si>
  <si>
    <t>Investigate issue/perform root cause analysis</t>
  </si>
  <si>
    <t>Investigating claims by an appropriate functional representative. Once the issue has been clearly defined and diagnosed and a recommendation for corrective action is determined, it will be provided to the warranty management team.</t>
  </si>
  <si>
    <t>6.3.2.3.5</t>
  </si>
  <si>
    <t>Receive investigation result/recommendation for corrective action</t>
  </si>
  <si>
    <t>Receiving investigative results to assess claim approval or denial. The warranty team will assess the results of the investigation and the recommendations for corrective action.</t>
  </si>
  <si>
    <t>6.3.2.4</t>
  </si>
  <si>
    <t>Determine responsible party</t>
  </si>
  <si>
    <t>Identifying responsible party for a claim. There is no negotiation with the supplier at this point. There can be multiple warranties applicable to the same part: a new part warranty, a new product warranty (for the product the part is installed on), and a supplier warranty from the company that last repaired the part. The information required for this decision would be the output of Receive component/part and analyze fault [19728]."</t>
  </si>
  <si>
    <t>6.3.2.5</t>
  </si>
  <si>
    <t>Manage pre-authorizations</t>
  </si>
  <si>
    <t xml:space="preserve">Authorizing claims prior to submittal. </t>
  </si>
  <si>
    <t>6.3.2.6</t>
  </si>
  <si>
    <t>Approve or reject warranty claim</t>
  </si>
  <si>
    <t>Following Defining issue [20098], an approval or rejection with be made against the warranty claim. If it is deemed that the claim falls within the warranty parameters, the claim will be approved. If the claim is deemed to fall outside warranty parameters, the claim with be rejected.</t>
  </si>
  <si>
    <t>6.3.2.7</t>
  </si>
  <si>
    <t>Notify originator of approve/reject decision</t>
  </si>
  <si>
    <t>Contacting the originator of whether the warranty claim has been approved or rejected.</t>
  </si>
  <si>
    <t>6.3.2.8</t>
  </si>
  <si>
    <t>Authorize payment</t>
  </si>
  <si>
    <t>Allowing for a payment to be made to the claimant.</t>
  </si>
  <si>
    <t>6.3.2.9</t>
  </si>
  <si>
    <t>Close claim</t>
  </si>
  <si>
    <t xml:space="preserve">Archiving and closing the warranty claim after a final decision has been made to either approve or reject. </t>
  </si>
  <si>
    <t>6.3.2.10</t>
  </si>
  <si>
    <t>Reconcile warranty transaction disposition</t>
  </si>
  <si>
    <t>Assuring that the warranty transaction has been completed.</t>
  </si>
  <si>
    <t>6.3.3</t>
  </si>
  <si>
    <t>Manage supplier recovery</t>
  </si>
  <si>
    <t>Managing the recovery of costs from suppliers for individual claims.</t>
  </si>
  <si>
    <t>6.3.3.1</t>
  </si>
  <si>
    <t>Create supplier recovery claims</t>
  </si>
  <si>
    <t>Raising a supplier recovery claim. This is based off the decision made in Receive investigation result/recommendation for corrective action [20100].</t>
  </si>
  <si>
    <t>6.3.3.2</t>
  </si>
  <si>
    <t>Negotiate recoveries with suppliers</t>
  </si>
  <si>
    <t>Arranging the returns of recalled products to suppliers.</t>
  </si>
  <si>
    <t>6.3.4</t>
  </si>
  <si>
    <t>Service products</t>
  </si>
  <si>
    <t>6.3.4.1</t>
  </si>
  <si>
    <t>Confirm specific service requirements for individual customer</t>
  </si>
  <si>
    <t>Acquiring or soliciting information about specific service requirements for individual customers through the customer service function. Obtain information about customer specific requests, process these requests, and create customer profiles to generate a service order.</t>
  </si>
  <si>
    <t>6.3.4.1.1</t>
  </si>
  <si>
    <t>Process customer request</t>
  </si>
  <si>
    <t>6.3.4.1.2</t>
  </si>
  <si>
    <t>6.3.4.1.3</t>
  </si>
  <si>
    <t>Generate service order</t>
  </si>
  <si>
    <t>6.3.4.2</t>
  </si>
  <si>
    <t>Identify and schedule resources to meet service requirements</t>
  </si>
  <si>
    <t>6.3.4.2.1</t>
  </si>
  <si>
    <t>6.3.4.2.2</t>
  </si>
  <si>
    <t>Create service order fulfillment schedule</t>
  </si>
  <si>
    <t>6.3.4.3</t>
  </si>
  <si>
    <t>Provide service to specific customers</t>
  </si>
  <si>
    <t>6.3.4.3.1</t>
  </si>
  <si>
    <t>Organize daily service order fulfillment schedule</t>
  </si>
  <si>
    <t>6.3.4.3.2</t>
  </si>
  <si>
    <t>Execute product repair</t>
  </si>
  <si>
    <t>6.3.4.3.3</t>
  </si>
  <si>
    <t>Manage service order fulfillment</t>
  </si>
  <si>
    <t>6.3.4.4</t>
  </si>
  <si>
    <t>Ensure quality of service</t>
  </si>
  <si>
    <t>6.3.4.4.1</t>
  </si>
  <si>
    <t>Identify completed service orders for feedback</t>
  </si>
  <si>
    <t>6.3.4.4.2</t>
  </si>
  <si>
    <t>Identify incomplete service orders and service failures</t>
  </si>
  <si>
    <t>6.3.4.4.3</t>
  </si>
  <si>
    <t>Solicit customer feedback on services delivered</t>
  </si>
  <si>
    <t>6.3.4.4.4</t>
  </si>
  <si>
    <t>Process customer feedback on services delivered</t>
  </si>
  <si>
    <t>6.4</t>
  </si>
  <si>
    <t>Manage product recalls and regulatory audits</t>
  </si>
  <si>
    <t>Removing defective products from the distribution chain. Participate in audits from watchdog agencies.</t>
  </si>
  <si>
    <t>6.4.1</t>
  </si>
  <si>
    <t>Initiate recall</t>
  </si>
  <si>
    <t>Commencing the removal process of defective products.</t>
  </si>
  <si>
    <t>6.4.2</t>
  </si>
  <si>
    <t>Assess the likelihood and consequences of occurrence of any hazards</t>
  </si>
  <si>
    <t>Performing risk analysis. Identify all dangers, evaluate how probable they are, and what kinds of negative results or or adverse side effect they carry.</t>
  </si>
  <si>
    <t>6.4.3</t>
  </si>
  <si>
    <t>Manage recall related communications</t>
  </si>
  <si>
    <t>Handling communications that are related to product recalls.</t>
  </si>
  <si>
    <t>6.4.4</t>
  </si>
  <si>
    <t>Submit regulatory reports</t>
  </si>
  <si>
    <t xml:space="preserve">Creating and delivering reports to regulatory agencies to provide details about handling product recalls. </t>
  </si>
  <si>
    <t>6.4.5</t>
  </si>
  <si>
    <t>Monitor and audit recall effectiveness</t>
  </si>
  <si>
    <t>Analyzing the effectiveness of product recalls.</t>
  </si>
  <si>
    <t>6.4.6</t>
  </si>
  <si>
    <t>Manage recall termination</t>
  </si>
  <si>
    <t>Ending product recalls, communicating to the public and filing reports.</t>
  </si>
  <si>
    <t>6.5</t>
  </si>
  <si>
    <t>Evaluate customer service operations and customer satisfaction</t>
  </si>
  <si>
    <t>Calculating and assessing the operational activities of the customer service function. Evaluation is achieved through the customer requests/inquiries handling process, the customer complaint handling process, and product and services quality. Examine activities to ensure high levels of customer service.</t>
  </si>
  <si>
    <t>6.5.1</t>
  </si>
  <si>
    <t>Measure customer satisfaction with customer problems, requests, and inquiries handling</t>
  </si>
  <si>
    <t>Calculating satisfaction levels of customers by effectively evaluating the process of handling requests/inquiries of customers. Effectively calculate the performance of customer-requests/inquiries handling and resolution. Obtain information regarding requests/inquiries handling and resolution through customer feedback. Use it to explore new ideas and opportunities for enhanced customer requests/inquiries handling and resolution process.</t>
  </si>
  <si>
    <t>6.5.1.1</t>
  </si>
  <si>
    <t>Solicit customer feedback on customer service experience</t>
  </si>
  <si>
    <t xml:space="preserve">Creating an avenue for which the customer can provide feedback on their experience with how their inquiry, problem, or request was handled. </t>
  </si>
  <si>
    <t>6.5.1.2</t>
  </si>
  <si>
    <t>Analyze customer service data and identify improvement opportunities</t>
  </si>
  <si>
    <t>Reviewing customer service feedback to identify areas in which improvements can be made. Engage with management to discuss issues.</t>
  </si>
  <si>
    <t>6.5.1.3</t>
  </si>
  <si>
    <t>Provide customer feedback to product management on customer service experience</t>
  </si>
  <si>
    <t>Handing over data to management to analyze common issues in regards to customer service.</t>
  </si>
  <si>
    <t>6.5.2</t>
  </si>
  <si>
    <t>Measure customer satisfaction with customer- complaint handling and resolution</t>
  </si>
  <si>
    <t>Measuring the satisfaction level of customers as pertains to how their complaints are handled and resolved. This process element requires the organization to estimate the customers level of fulfillment with the process reconciling their complaints and towards the objective of ensuring customer retention. The feedback received can be used to develop concepts for new opportunities to boost the level of customer satisfaction.</t>
  </si>
  <si>
    <t>6.5.2.1</t>
  </si>
  <si>
    <t>Solicit customer feedback on complaint handling and resolution</t>
  </si>
  <si>
    <t>Requesting customer feedback on the process of handling and resolving customer complaints. Obtain information about the effectiveness and performance of the customer complaint handling process from the customers through various means (e.g., online and by phone).</t>
  </si>
  <si>
    <t>6.5.2.2</t>
  </si>
  <si>
    <t>Analyze customer complaint data and identify improvement opportunities</t>
  </si>
  <si>
    <t>Examining the information obtained through handling and resolving complaints for development/improvement opportunities. Categorize the customer complaints data on the basis of speed, accuracy, courtesy, price, product choice, availability, hours, location, etc. Determine complaint patterns in order to diagnose areas needing enhancement.</t>
  </si>
  <si>
    <t>6.5.2.3</t>
  </si>
  <si>
    <t>Identify common customer complaints</t>
  </si>
  <si>
    <t>Determining complaint patterns in order to identify common issues. Document common problems for correction.</t>
  </si>
  <si>
    <t>6.5.3</t>
  </si>
  <si>
    <t>Measure customer satisfaction with products and services</t>
  </si>
  <si>
    <t>c11239</t>
  </si>
  <si>
    <t>Calculating satisfaction levels of customers with products/services. Obtain customer feedback on products/services, as well as the effectiveness of the advertising campaigns. Examine this information to reach meaningful conclusions, which could then be used to enhance the customer service operations.</t>
  </si>
  <si>
    <t>6.5.3.1</t>
  </si>
  <si>
    <t>Gather and solicit post-sale customer feedback on products and services</t>
  </si>
  <si>
    <t>Obtaining customer feedback/review on the quality and utility derived from the products/services after the sale is complete. Use techniques such as surveys, feedback boxes, and user activity and usability tests.</t>
  </si>
  <si>
    <t>6.5.3.2</t>
  </si>
  <si>
    <t>Solicit post-sale customer feedback on promotion effectiveness</t>
  </si>
  <si>
    <t>RENAME, WAS: Solicit post-sale customer feedback on ad effectiveness</t>
  </si>
  <si>
    <t>Assessing the influence of promotions on purchasing behavior. Use techniques such as surveys and product recognition tests, questionnaires or feedback flyers, and toll-free numbers in order to encourage customer interaction after the sale.</t>
  </si>
  <si>
    <t>6.5.3.3</t>
  </si>
  <si>
    <t>Solicit customer feedback on cross-channel experience</t>
  </si>
  <si>
    <t>Engaging with the customer to understand their cross-channel experience. Find out what channels were effective and what areas need improvement.</t>
  </si>
  <si>
    <t>6.5.3.4</t>
  </si>
  <si>
    <t>Analyze product and service satisfaction data and identify improvement opportunities</t>
  </si>
  <si>
    <t>Assessing the information collected on customer satisfaction levels with products/services in order to determine areas for improvement. Examine the data and information extracted from the customer feedback and reviews to measure the satisfaction levels of the customers. Identify opportunities that could enhance the customer satisfaction levels and the overall customer service strategy.</t>
  </si>
  <si>
    <t>6.5.3.5</t>
  </si>
  <si>
    <t>Provide feedback and insights to appropriate teams (product design/development, marketing, manufacturing)</t>
  </si>
  <si>
    <t xml:space="preserve">Providing feedback from customers on products/services to the product management team. Analyze information collected through Gather and solicit post-sale customer feedback on products/services [11238]. Share with the product management team for consideration while improving existing offerings or developing new products/services. </t>
  </si>
  <si>
    <t>6.5.4</t>
  </si>
  <si>
    <t>Evaluate and manage warranty performance</t>
  </si>
  <si>
    <t xml:space="preserve">Assessing the cost and effectiveness of warranties. </t>
  </si>
  <si>
    <t>6.5.4.1</t>
  </si>
  <si>
    <t>Measure customer satisfaction with warranty handling and resolution</t>
  </si>
  <si>
    <t>Evaluating how satisfied customers are with how product warranties are managed and resolved.</t>
  </si>
  <si>
    <t>6.5.4.2</t>
  </si>
  <si>
    <t>Monitor and report on warranty management metrics</t>
  </si>
  <si>
    <t>Comparing warranties by using applicable metrics to see how they are handled and resolved. Develop and submit reports that summarize significant conclusions.</t>
  </si>
  <si>
    <t>6.5.4.3</t>
  </si>
  <si>
    <t>Identify improvement opportunities</t>
  </si>
  <si>
    <t>Determining how warranties and warranty management can be made better and more efficient.</t>
  </si>
  <si>
    <t>6.5.4.4</t>
  </si>
  <si>
    <t>Identify opportunities to eliminate warranty waste</t>
  </si>
  <si>
    <t>Finding ways to phase out unused or seldom used warranties.</t>
  </si>
  <si>
    <t>6.5.4.5</t>
  </si>
  <si>
    <t>Investigate fraudulent claims</t>
  </si>
  <si>
    <t>Reviewing and assessing claims that contain deliberately incorrect information or that have been submitted with the goal to deceive the system.</t>
  </si>
  <si>
    <t>6.5.5</t>
  </si>
  <si>
    <t>Evaluate recall performance</t>
  </si>
  <si>
    <t>RENAME, WAS: Develop and Manage Human Capital, c17043</t>
  </si>
  <si>
    <t>Delivering processes traditionally defined as "human resources". Process groups include those related to developing and maintaining workforce strategy, recruiting employees, developing and counseling employees, managing employee relations, rewarding and retaining employees, redeploying and retiring employees, managing employee information, and managing employee communications.</t>
  </si>
  <si>
    <t>7.1</t>
  </si>
  <si>
    <t>Develop and manage human resources (HR) planning, policies, and strategies</t>
  </si>
  <si>
    <t>RENAME, WAS: Develop and manage human resources planning, policies, and strategies, c10417, c17045</t>
  </si>
  <si>
    <t xml:space="preserve">Creating strategies for the HR function. Create and implement strategies for managing the work force. Supervise and enhance the strategies, plans, and policies supporting the HR function. Developing models for managing competency levels of the HR of the organization. </t>
  </si>
  <si>
    <t>7.1.1</t>
  </si>
  <si>
    <t>Develop human resources strategy</t>
  </si>
  <si>
    <t>+21639</t>
  </si>
  <si>
    <t xml:space="preserve">Creating a long-term plan that strategically aligns human resources with the company's goals. The HR function's focus is to ensure the organization has the necessary talent and capabilities to achieve its objectives, sustain its competitive advantage, and reduce employee turnover.  </t>
  </si>
  <si>
    <t>7.1.1.1</t>
  </si>
  <si>
    <t>Identify strategic HR needs</t>
  </si>
  <si>
    <t xml:space="preserve">Strategically defining the current and future needs for developing an efficient HR strategy. </t>
  </si>
  <si>
    <t>7.1.1.2</t>
  </si>
  <si>
    <t>Define HR and business function roles and accountability</t>
  </si>
  <si>
    <t>Outlining the charge and duty of the HR function by defining its responsibility areas, as well as ensuring its accountability. Establish the HR function by laying out the roles and responsibilities for this function and the rules and regulations guiding HR. Define the goals and objectives of the HR, as well as a mission and vision for this function. Create a mechanism involving a set of policies, code of conduct, and institutional procedure to ensure HR accountability.</t>
  </si>
  <si>
    <t>7.1.1.3</t>
  </si>
  <si>
    <t>Determine HR function roles and structure</t>
  </si>
  <si>
    <t xml:space="preserve">Establishing the roles that are required to execute the HR function.  This process also examines the organizational structure required to support the organization. </t>
  </si>
  <si>
    <t>7.1.1.4</t>
  </si>
  <si>
    <t>Determine HR delivery model</t>
  </si>
  <si>
    <t xml:space="preserve">Determining how an organization's human resources department offers services to and interacts with employees. </t>
  </si>
  <si>
    <t>7.1.1.5</t>
  </si>
  <si>
    <t>Determine HR costs</t>
  </si>
  <si>
    <t>Ascertaining the costs and expenses of the HR function. Identify and report HR investments using, for example, a cost approach or a present value of future earnings approach.</t>
  </si>
  <si>
    <t>7.1.1.6</t>
  </si>
  <si>
    <t>Establish HR measures</t>
  </si>
  <si>
    <t>Evaluating the performance of HR function. Lay out the course of HR procedures that would formulate a plan of action needed to fulfill strategic HR needs. Deploy measures such as hiring policies, leave management, internal code of conducts, and compensation structure.</t>
  </si>
  <si>
    <t>7.1.1.7</t>
  </si>
  <si>
    <t>Communicate HR strategies</t>
  </si>
  <si>
    <t>Conveying the strategies of HR function to employees and management. Effectively explain the vision, plans, and anticipated benefits of the HR strategy to employees, as well as the public. Develop statements and messages that are easy to read, informative, and relevant to the audience.</t>
  </si>
  <si>
    <t>7.1.1.8</t>
  </si>
  <si>
    <t>Develop strategy for HR systems/technologies/tools</t>
  </si>
  <si>
    <t>Creating a strategy for the use of systems/technologies/tools in operating the HR function. This is inclusive of all forms of new and evolving technology such as artificial intelligence (AI). Create a strategy concerning the use and utility of HR support tools and technologies. Decide what specific tools to use and in what quantity. Determine the levels of technology required for the HR management.</t>
  </si>
  <si>
    <t>7.1.1.9</t>
  </si>
  <si>
    <t>Manage employer branding</t>
  </si>
  <si>
    <t>Creating, maintaining and communicating company's reputation and values to keep current employees and attract potential hires.</t>
  </si>
  <si>
    <t>7.1.1.10</t>
  </si>
  <si>
    <t>Design the employee experience</t>
  </si>
  <si>
    <t>Designing the intended end-to-end employee experience across key moments in the employee lifecycle to support engagement, performance, retention, and alignment with organizational culture and workforce objectives.</t>
  </si>
  <si>
    <t>7.1.2</t>
  </si>
  <si>
    <t>Develop and implement workforce planning, policies, and strategies</t>
  </si>
  <si>
    <t>RENAME, WAS: Develop and implement workforce strategy and policies, +21693, -10423, c10425, c21432</t>
  </si>
  <si>
    <t>Creating and executing strategies and policies for smooth administration of workforce. Determine and gather skill requirements. Plan the requirements for employee resourcing per unit. Create compensation, succession, HR program, and employee diversity plans. Develop and administer policies for HR. Develop benefits for employees. Create models for work force strategies.</t>
  </si>
  <si>
    <t>7.1.2.1</t>
  </si>
  <si>
    <t>Perform strategic workforce planning</t>
  </si>
  <si>
    <t>NEW, +21640, +21641, +21642, +21643, c10424</t>
  </si>
  <si>
    <t>Evaluating the current and future skill requirements of the organization with regard to the overall corporate strategy of the organization and market conditions. Identify and establish the minimum skills needed for the requisite HR needs.</t>
  </si>
  <si>
    <t>7.1.2.1.1</t>
  </si>
  <si>
    <t>Develop and manage strategic workforce planning framework</t>
  </si>
  <si>
    <t>Defining and maintaining the structure, principles, and approaches used to assess workforce supply and demand, capabilities, and gaps over the strategic planning horizon.</t>
  </si>
  <si>
    <t>7.1.2.1.2</t>
  </si>
  <si>
    <t>Perform business unit workforce planning</t>
  </si>
  <si>
    <t>RENAME, WAS: Perform operational workforce planning</t>
  </si>
  <si>
    <t>Determining the requirements for employees and the need for employee resourcing for each unit/function. Lay out a plan detailing employee resourcing requirements of individual functions and the organization as a whole.</t>
  </si>
  <si>
    <t>7.1.2.1.3</t>
  </si>
  <si>
    <t>Advise business in implementing strategic workforce planning</t>
  </si>
  <si>
    <t>Providing guidance and expertise to business leaders on applying the strategic workforce planning framework to inform workforce decisions, plans, and initiatives.</t>
  </si>
  <si>
    <t>7.1.2.1.4</t>
  </si>
  <si>
    <t>Partner with the business to execute workforce plan</t>
  </si>
  <si>
    <t>Collaborating with business leaders to translate workforce plans into actionable initiatives and to support execution of agreed workforce actions.</t>
  </si>
  <si>
    <t>7.1.2.1.5</t>
  </si>
  <si>
    <t>Monitor and adjust strategic workforce plan</t>
  </si>
  <si>
    <t>Tracking workforce outcomes and changes in business needs to update workforce plans and address emerging gaps, risks, or opportunities.</t>
  </si>
  <si>
    <t>7.1.2.2</t>
  </si>
  <si>
    <t>Develop total compensation and rewards strategy</t>
  </si>
  <si>
    <t>RENAME, WAS: Develop compensation strategy, +21644, +21645</t>
  </si>
  <si>
    <t xml:space="preserve">Designing a plan that specifies the combination of wages, salaries, and benefits the employees receive in exchange for work. Define the total amount of compensation, in addition to the manner in which the compensation is paid and the purposes for which employees can receive bonuses, salary increases, incentives and non-monetary rewards. </t>
  </si>
  <si>
    <t>7.1.2.2.1</t>
  </si>
  <si>
    <t>Establish wages, salaries, and benefits strategy</t>
  </si>
  <si>
    <t>Defining the strategic approach for wages, salaries, and benefits to support workforce attraction, retention, performance, and alignment with organizational objectives and market conditions.</t>
  </si>
  <si>
    <t>7.1.2.2.2</t>
  </si>
  <si>
    <t>Establish incentive strategy</t>
  </si>
  <si>
    <t>Creating a scheme of rewards and recognition for employees to promote a results-based culture. Create specific incentives to reach desired outcomes, such as landing key clients, growing the customer base, providing exceptional servicing, and increasing profit margins.</t>
  </si>
  <si>
    <t>7.1.2.2.3</t>
  </si>
  <si>
    <t>Establish a severance pay strategy</t>
  </si>
  <si>
    <t>Defining the approach to severance pay, including principles and guidelines, to support workforce transitions while managing financial, legal, and reputational considerations.</t>
  </si>
  <si>
    <t>7.1.2.3</t>
  </si>
  <si>
    <t>Develop succession plan</t>
  </si>
  <si>
    <t>Creating and implementing the plan for continuation of key positions within the organization. Identify internal people with the potential to fill key business leadership positions. Provide critical development experiences to employees who can move into important roles. Engage leaders to support the development of high-potential leaders.</t>
  </si>
  <si>
    <t>7.1.2.4</t>
  </si>
  <si>
    <t>Develop high performers/leadership programs</t>
  </si>
  <si>
    <t>Creating a program that incorporates incentives and compensation put forth by the organization to recognize high performing workers and excellence in leadership.</t>
  </si>
  <si>
    <t>7.1.2.5</t>
  </si>
  <si>
    <t>Develop diversity, equity, and inclusion plan</t>
  </si>
  <si>
    <t>Creating and implementing the plan for ensuring a diverse work force. Develop and hire employees with varying characteristics including, but not limited to, religious and political beliefs, gender, ethnicity, education, socioeconomic background, sexual orientation, and geographic location.</t>
  </si>
  <si>
    <t>7.1.2.6</t>
  </si>
  <si>
    <t>Implement diversity, equity, and inclusion plan</t>
  </si>
  <si>
    <t xml:space="preserve">Execution of diversity, equity, and inclusion plans within an organization.  Often called a DEI plan.  </t>
  </si>
  <si>
    <t>7.1.2.7</t>
  </si>
  <si>
    <t>Design talent acquisition program</t>
  </si>
  <si>
    <t>Developing a program to entice prospective resources to engage with the organization for a position of employment.</t>
  </si>
  <si>
    <t>7.1.2.8</t>
  </si>
  <si>
    <t>Design talent development program</t>
  </si>
  <si>
    <t>Identifying skills, knowledge, and attributes that need enhancement in order to perform a job. Develop the appropriate training programs. These programs can be computer-based, classroom, or on-the-job training, etc.</t>
  </si>
  <si>
    <t>7.1.2.9</t>
  </si>
  <si>
    <t>Develop other HR programs</t>
  </si>
  <si>
    <t>Creating HR programs and services such as employee engagements programs to promote positive employee behavior. Create a variety of programs and services to support employees' professional and personal needs at work and at home.</t>
  </si>
  <si>
    <t>7.1.2.10</t>
  </si>
  <si>
    <t>Develop HR policies</t>
  </si>
  <si>
    <t>Creating rules and regulations that govern the HR function. Develop a policy plan that serves as a guideline for setting rules and regulations that help in achieving the HR goals and objectives.</t>
  </si>
  <si>
    <t>7.1.2.11</t>
  </si>
  <si>
    <t>Administer HR policies</t>
  </si>
  <si>
    <t>Ensuring rules and regulations are followed and are flexible enough to accommodate indispensable deviations.</t>
  </si>
  <si>
    <t>7.1.2.12</t>
  </si>
  <si>
    <t>Plan employee benefits</t>
  </si>
  <si>
    <t>Planning benefits in kind (also called fringe benefits, perquisites, or perks). Include various types of non-wage compensations provided to employees in addition to normal wages or salaries.</t>
  </si>
  <si>
    <t>7.1.2.13</t>
  </si>
  <si>
    <t>Develop workforce strategy models</t>
  </si>
  <si>
    <t>Creating and implementing models for effectively strategizing the work force of the organization. Develop a model that specifies the organization's overall approach for maximizing the performance of its work force by defining the goals, objectives, and expectations of the work force. Manage all aspects of performance required for the work force to function, including recruitment, selection, retention, and professional development.</t>
  </si>
  <si>
    <t>7.1.2.14</t>
  </si>
  <si>
    <t>Implement workforce strategy models</t>
  </si>
  <si>
    <t>Implementing models for effectively strategizing the work force of the organization. Carry out all aspects of performance required for the work force to function, including recruitment, selection, retention, and professional development.</t>
  </si>
  <si>
    <t>7.1.2.15</t>
  </si>
  <si>
    <t>Manage job families</t>
  </si>
  <si>
    <t>RENAME, WAS: Manage job families and positions</t>
  </si>
  <si>
    <t xml:space="preserve">Overseeing a group of similar individual or teams with similar education, skills, training, or experience.  </t>
  </si>
  <si>
    <t>7.1.2.16</t>
  </si>
  <si>
    <t>Develop and maintain job descriptions</t>
  </si>
  <si>
    <t>Creating descriptions for job requisitions. Define the normal components of a job description, such as the overall position description with general areas of responsibility listed, essential functions of the job described with a couple of examples of each, required knowledge, skills, abilities, required education and experience, a description of the physical demands, and a description of the work environment.</t>
  </si>
  <si>
    <t>7.1.3</t>
  </si>
  <si>
    <t>Monitor and update HR strategies, plans, and policies</t>
  </si>
  <si>
    <t>RENAME, WAS: Monitor and update strategy, plans, and policies, c10434, c10435, c10436</t>
  </si>
  <si>
    <t>Supervising the HR and workforce strategy, plans, and policies in order to refurbish them whenever needed. Determine the performance of HR and workforce plans and policies by measuring the objective achievement rate and its contribution to the overall business strategy. Ensure that information about these plans and strategies is effectively communicated to various stakeholders. Incorporate any suggestions by these stakeholders when revising HR and workforce plans and policies.</t>
  </si>
  <si>
    <t>7.1.3.1</t>
  </si>
  <si>
    <t>Measure realization of HR objectives</t>
  </si>
  <si>
    <t>RENAME, WAS: Measure realization of objectives</t>
  </si>
  <si>
    <t xml:space="preserve">Determining the accomplishment of HR and workforce goals and objectives. Evaluate the effectiveness of the HR function by estimating the present rate of achievement of the established objectives. Use metrics to determine if the objectives are being realized. Leverage measures such as turnover, training, return on human capital, costs of labor, and expenses per employee. </t>
  </si>
  <si>
    <t>7.1.3.2</t>
  </si>
  <si>
    <t>Measure contribution of HR to business strategy</t>
  </si>
  <si>
    <t>RENAME, WAS: Measure contribution to business strategy</t>
  </si>
  <si>
    <t xml:space="preserve">Determining the role of the HR function in implementing the organizational strategy. Measure the correlation between the HR and workforce performance and the overall business strategy. Calculate the amount of contribution of the HR function to the overall business growth. </t>
  </si>
  <si>
    <t>7.1.3.3</t>
  </si>
  <si>
    <t>Communicate HR plans and provide updates to stakeholders</t>
  </si>
  <si>
    <t>RENAME, WAS: Communicate plans and provide updates to stakeholders</t>
  </si>
  <si>
    <t>Conveying the plans for HR function to stakeholders. Ensure that the HR plans and strategy are effectively communicated to the people who can affect or be affected by the organization's actions, objectives, and policies such as the creditors, shareholders, employees, and suppliers. Provide regular updates to these stakeholders to ensure effective communication.</t>
  </si>
  <si>
    <t>7.1.3.4</t>
  </si>
  <si>
    <t>Review and revise HR plans</t>
  </si>
  <si>
    <t>Reassessing the strategies, plans, and policies of the HR function, with the objective of revising them. Revisit the schematic plans for the HR function. Taking stock of any suggestions or feedback from the stakeholders, revamp the blueprint of HR strategies and plans.</t>
  </si>
  <si>
    <t>7.1.4</t>
  </si>
  <si>
    <t>Develop competency management models</t>
  </si>
  <si>
    <t>Creating and implementing the tools for managing the competency levels of HR. Design a model for integrating HR planning with business planning. Assess current HR capacity based on the competencies against the capacity needed to achieve the vision, mission, and business goals of the organization. Consider factors such as employee development, career path, compensation policies, and performance management.</t>
  </si>
  <si>
    <t>7.2</t>
  </si>
  <si>
    <t>Recruit, source, and select employees</t>
  </si>
  <si>
    <t>+21698, -10439</t>
  </si>
  <si>
    <t xml:space="preserve">Determining and handling employee requirements. Recruit or source the candidates as per the requirements. Screen and select the most appropriate candidates. Take care of the newly hired and re-hired employees. Maintain records of information for all applicants. </t>
  </si>
  <si>
    <t>7.2.1</t>
  </si>
  <si>
    <t>Manage employee requisitions</t>
  </si>
  <si>
    <t>NEW, +21697</t>
  </si>
  <si>
    <t>Handling the requirements for new employees. Create and open job requisitions by clearly defining the job descriptions. Post these requirements internally and externally, and modify them as appropriate. Manage the dates of the whole requisition process.</t>
  </si>
  <si>
    <t>7.2.1.1</t>
  </si>
  <si>
    <t>Align staffing plan to work force plan and business unit strategies/resource needs</t>
  </si>
  <si>
    <t>Creating a correspondence between the plan for hiring new employees and the desired employee requirements. Staff an adequate amount of people with the appropriate skills to effectively accomplish its legislative, regulatory, service, and production requirements.</t>
  </si>
  <si>
    <t>7.2.1.2</t>
  </si>
  <si>
    <t>Open job requisitions</t>
  </si>
  <si>
    <t>Developing specific job requisitions, and ensuring their accessibility. Create and open a job requisition to fill the vacant positions within the organization. Clearly describe the job title, department, fill date, and the requisite skills and qualifications for the job.</t>
  </si>
  <si>
    <t>7.2.1.3</t>
  </si>
  <si>
    <t>Approve job requisition</t>
  </si>
  <si>
    <t>Reviewing and authorizing requests to fill positions to ensure alignment with workforce plans, budget constraints, and organizational approval requirements</t>
  </si>
  <si>
    <t>7.2.1.4</t>
  </si>
  <si>
    <t>Post job requisitions</t>
  </si>
  <si>
    <t>Posting and advertising job descriptions. Display open job descriptions internally and externally. Use public portals, online portals, and websites to upload these requisitions in order for applications to be received.</t>
  </si>
  <si>
    <t>7.2.1.5</t>
  </si>
  <si>
    <t>Modify job requisitions</t>
  </si>
  <si>
    <t>Making the necessary alterations to job requisitions. Revamp or revise the job requisitions in case a position is filled or is not vacant anymore, as well as in case of any new openings. (It involves Manage the internal/external job posting websites [10449] to make the necessary changes.)</t>
  </si>
  <si>
    <t>7.2.1.6</t>
  </si>
  <si>
    <t>Notify hiring manager</t>
  </si>
  <si>
    <t>Informing and communicating with the hiring manager. Notify the manager responsible for the hiring process in cases of any new position openings or changes.</t>
  </si>
  <si>
    <t>7.2.1.7</t>
  </si>
  <si>
    <t>Manage requisition dates</t>
  </si>
  <si>
    <t xml:space="preserve">Determining and managing the dates for the employee requisition process. </t>
  </si>
  <si>
    <t>7.2.2</t>
  </si>
  <si>
    <t>Recruit/Source candidates</t>
  </si>
  <si>
    <t>+21699</t>
  </si>
  <si>
    <t>Recruiting new candidates for deployment across various functional areas inside the organization. Select methods for sourcing new employees. Manage relationships with third-party agencies. Stage recruitment fairs and drives. Manage employee referral programs.</t>
  </si>
  <si>
    <t>7.2.2.1</t>
  </si>
  <si>
    <t>Determine recruitment methods and channels</t>
  </si>
  <si>
    <t>Defining the methods and channels for recruitments in order to maximize the amount of candidate availability. Use channels such as headhunting, job postings, job portals, networking websites, and media advertising. Choose from the various methods of recruitment such as internal/external third-party sourcing.</t>
  </si>
  <si>
    <t>7.2.2.2</t>
  </si>
  <si>
    <t>Perform recruiting activities/events</t>
  </si>
  <si>
    <t>Organizing and executing recruiting activities and events. Activities and events include on-campus hiring, refresher courses, information sessions, career fairs, etc. to increase the coverage of the sourcing in order to ensure that the most deserving and appropriate candidates are hired.</t>
  </si>
  <si>
    <t>7.2.2.3</t>
  </si>
  <si>
    <t>Develop and maintain candidate pool</t>
  </si>
  <si>
    <t xml:space="preserve">Cultivating relationships with potential job candidates even when there are no immediate openings. Building the talent pipeline for potential future hiring needs.  </t>
  </si>
  <si>
    <t>7.2.2.4</t>
  </si>
  <si>
    <t>Manage recruitment vendors</t>
  </si>
  <si>
    <t>Establishing and maintaining relationships with recruitment vendors (suppliers). Create and maintain relationships with third-party agencies such as staffing and firms to expand. Use these relationships to implement the sourcing process effectively.</t>
  </si>
  <si>
    <t>7.2.2.5</t>
  </si>
  <si>
    <t>Manage employee referral programs</t>
  </si>
  <si>
    <t xml:space="preserve">Creating and managing a recruiting strategy where current employees are rewarded for referring qualified candidates for employment. </t>
  </si>
  <si>
    <t>7.2.2.6</t>
  </si>
  <si>
    <t>Manage recruitment channels</t>
  </si>
  <si>
    <t>Establishing and maintaining internal and external channels for recruiting. Extract the best out of every recruitment channel. Manage all the processes related to all the sourcing channels including maintaining career pages on the organization website.</t>
  </si>
  <si>
    <t>7.2.3</t>
  </si>
  <si>
    <t>Screen and select candidates</t>
  </si>
  <si>
    <t>Evaluating and selecting potential employees through interviews, tests, etc.</t>
  </si>
  <si>
    <t>7.2.3.1</t>
  </si>
  <si>
    <t>Identify and deploy candidate selection tools</t>
  </si>
  <si>
    <t>Identifying and implementing tools for the selection of candidates. Recognize candidate selection tools such as screening, telephone interviews, hiring manager interviews, drug testing, and skills assessment. Effectively deploy these tools to check if the candidates fit in the workplace or not, as well as to ensure workplace safety.</t>
  </si>
  <si>
    <t>7.2.3.2</t>
  </si>
  <si>
    <t>Interview candidates</t>
  </si>
  <si>
    <t>Assessing the candidates by their performance in the interviews. Conduct HR interview, technical interview, hiring manager interview, etc. Understand the mindset of the candidate, and comprehend his/her personal and professional lives.</t>
  </si>
  <si>
    <t>7.2.3.3</t>
  </si>
  <si>
    <t>Test candidates</t>
  </si>
  <si>
    <t>Examining the candidates through tests. Prepare tools such as aptitude, technical, and grammar tests. Test the skills of the candidate through a written, oral, or computerized test.</t>
  </si>
  <si>
    <t>7.2.3.4</t>
  </si>
  <si>
    <t>Select and reject candidates</t>
  </si>
  <si>
    <t>Approving the deserving candidates, and rejecting the others. Examining the performance of candidates. Ensure candidates would fit well with the organization. (Assess performance from Interview candidates [10457] and Test candidates [10458].)</t>
  </si>
  <si>
    <t>7.2.4</t>
  </si>
  <si>
    <t>Manage new hire/re-hire</t>
  </si>
  <si>
    <t>Creating and making job offers to the selected candidates. Fairly negotiate the job offers. Agree on terms with the candidate to complete the hiring process.</t>
  </si>
  <si>
    <t>7.2.4.1</t>
  </si>
  <si>
    <t>Draw up and make offer</t>
  </si>
  <si>
    <t>Compiling job-related information for the selected candidates in order to make up a job. Include information about the job description, reporting relationship, salary, bonus potential, benefits, and vacation allotment.</t>
  </si>
  <si>
    <t>7.2.4.2</t>
  </si>
  <si>
    <t>Negotiate offer</t>
  </si>
  <si>
    <t xml:space="preserve">Negotiating an offer with selected candidates. Discuss the job offer with the candidate to ensure a mutual understanding. </t>
  </si>
  <si>
    <t>7.2.4.3</t>
  </si>
  <si>
    <t>Hire candidate</t>
  </si>
  <si>
    <t xml:space="preserve">Wrapping up the process for hiring candidates. Agree to all hiring terms and conditions. Have the candidate accept and sign the job offer. </t>
  </si>
  <si>
    <t>7.2.5</t>
  </si>
  <si>
    <t>Manage applicant information</t>
  </si>
  <si>
    <t>Creating and maintaining a system for managing the information of applicants. Create records for all candidates who apply. Maintain and track information through the use applicant-tracking systems.</t>
  </si>
  <si>
    <t>7.2.5.1</t>
  </si>
  <si>
    <t>Obtain candidate background information</t>
  </si>
  <si>
    <t xml:space="preserve">Conducting a background investigation on the candidates with the objective of gathering and compiling criminal, commercial, medical, and financial information. </t>
  </si>
  <si>
    <t>7.2.5.2</t>
  </si>
  <si>
    <t>Create applicant record</t>
  </si>
  <si>
    <t>Creating and documenting the records of all applicants. Manage all individual applicants, including hires and non-hires. Maintain records to avoid any duplication and promote efficiency.</t>
  </si>
  <si>
    <t>7.2.5.3</t>
  </si>
  <si>
    <t>Manage/Track applicant data</t>
  </si>
  <si>
    <t xml:space="preserve">Keeping track of all the information about the candidates who apply for jobs. Use applicant-tracking systems that can be accessed online as a central location and database for recruitment efforts. </t>
  </si>
  <si>
    <t>7.2.5.3.1</t>
  </si>
  <si>
    <t>Complete position classification and level of experience</t>
  </si>
  <si>
    <t>Identifying the requirements for the position to be filled. Determine the experience and skills necessary to perform the tasks outlined.</t>
  </si>
  <si>
    <t>7.2.5.4</t>
  </si>
  <si>
    <t>Archive and retain records of non-hires</t>
  </si>
  <si>
    <t>Retaining and storing the records of the candidates who were rejected and not hired to ensure future availability in case the need arises. Create a centralized repository of profiles. Label these records in order to readily identify them. Add remarks for any future consideration.</t>
  </si>
  <si>
    <t>7.3</t>
  </si>
  <si>
    <t>Manage employee onboarding, training, and development</t>
  </si>
  <si>
    <t>+21700, -10472, c10469</t>
  </si>
  <si>
    <t>Assisting employees in developing their capabilities, and providing them counseling services. Handle the orientation and deployment of the employees. Administer the performance of employees. Administer the development and enhancement of the employees. Provide training and development programs for employees.</t>
  </si>
  <si>
    <t>7.3.1</t>
  </si>
  <si>
    <t>Manage employee onboarding</t>
  </si>
  <si>
    <t>RENAME, WAS: Manage employee orientation and deployment, c10474, c11243, c17050</t>
  </si>
  <si>
    <t>Creating and maintaining various employee on-boarding programs typically known as induction programs in order to ensure that the new employees are effectively introduced to the organization and its existing employees. Examine and evaluate the performance of these induction programs. Execute these programs on the ground level.</t>
  </si>
  <si>
    <t>7.3.1.1</t>
  </si>
  <si>
    <t>Develop employee onboarding program</t>
  </si>
  <si>
    <t xml:space="preserve">RENAME, WAS: Create/maintain employee onboarding program, -10477, -10478 </t>
  </si>
  <si>
    <t>Creating and maintaining a mechanism through which new employees acquire the necessary knowledge, skills, and behaviors to become effective organizational members and insiders. Conduct formal meetings, lectures, videos, printed materials, and/or computer-based orientations to introduce newcomers to their new jobs and the organization.</t>
  </si>
  <si>
    <t>7.3.1.2</t>
  </si>
  <si>
    <t>Implement employee onboarding program</t>
  </si>
  <si>
    <t>RENAME, WAS: Execute onboarding program</t>
  </si>
  <si>
    <t>Bringing the employee on-boarding program into effect. Implement Develop employee onboarding program [10474]. Conduct training sessions and employee engagement programs.</t>
  </si>
  <si>
    <t>7.3.1.3</t>
  </si>
  <si>
    <t>Monitor and update employee onboarding program</t>
  </si>
  <si>
    <t>RENAME, WAS: Evaluate the effectiveness of the employee onboarding program</t>
  </si>
  <si>
    <t>Assessing the performance and effectiveness of employee on-boarding program. Examine the performance of on-boarding program through feedback and reviews from the new employees. Create web and written forms. Obtain information through face-to-face discussions.</t>
  </si>
  <si>
    <t>7.3.2</t>
  </si>
  <si>
    <t>Manage employee performance</t>
  </si>
  <si>
    <t>c10481, c21435</t>
  </si>
  <si>
    <t>Defining individual performance objectives. Review performance in order to provide appraisals. Evaluate the efficiency and effectiveness of the current performance program. Update it regularly.</t>
  </si>
  <si>
    <t>7.3.2.1</t>
  </si>
  <si>
    <t>Define employee performance objectives</t>
  </si>
  <si>
    <t>Outlining the objectives for employee performance. Establish key performance objectives and measures such as customer-focus objectives, financially focused objectives, and employee growth objectives.</t>
  </si>
  <si>
    <t>7.3.2.2</t>
  </si>
  <si>
    <t>Review employee performance</t>
  </si>
  <si>
    <t xml:space="preserve">Execution of employee reviews/performance on a frequent basis. May include ongoing feedback and coaching activities. </t>
  </si>
  <si>
    <t>7.3.2.3</t>
  </si>
  <si>
    <t>Document employee performance</t>
  </si>
  <si>
    <t>RENAME, WAS: Manage employee performance</t>
  </si>
  <si>
    <t xml:space="preserve">Document the results of both formal reviews to include both positive and negative feedback and commentary. May include acknowledgement by involved parties. </t>
  </si>
  <si>
    <t>7.3.2.4</t>
  </si>
  <si>
    <t>Monitor and update performance program</t>
  </si>
  <si>
    <t>RENAME, WAS: Evaluate and review performance program</t>
  </si>
  <si>
    <t>Assessing and revamping performance programs, including the instruments used to measure employee performance standards. Review and upgrade these performance programs to avoid any deprivations and ensure effectiveness.</t>
  </si>
  <si>
    <t>7.3.3</t>
  </si>
  <si>
    <t>Manage employee career development</t>
  </si>
  <si>
    <t>NEW, +21701</t>
  </si>
  <si>
    <t>Establishing employee development guidelines. Lay out career paths and plans for individual employees. Manage the development of their skills to enhance their skills, ability, and knowledge.</t>
  </si>
  <si>
    <t>7.3.3.1</t>
  </si>
  <si>
    <t>Define employee development guidelines</t>
  </si>
  <si>
    <t>Outlining the guidelines for development of employees. Design development policies and procedures to identify areas of growth for employees, either in their current position or in preparation for future roles. Include topics related to knowledge and skill development.</t>
  </si>
  <si>
    <t>7.3.3.2</t>
  </si>
  <si>
    <t>Develop employee career plans and career paths</t>
  </si>
  <si>
    <t xml:space="preserve">Designing a future career path for the employees that encourages them to explore and gather information. </t>
  </si>
  <si>
    <t>7.3.3.3</t>
  </si>
  <si>
    <t>Manage employee skill and competency development</t>
  </si>
  <si>
    <t xml:space="preserve">Administering the development of employee skills. Conduct training, coaching and mentoring, job-rotation and cross training, lateral moves, etc. Maintain records of employee skills and competencies. </t>
  </si>
  <si>
    <t>7.3.3.4</t>
  </si>
  <si>
    <t>Establish succession plans</t>
  </si>
  <si>
    <t>NEW, +21702, +21703, +21704, +21705</t>
  </si>
  <si>
    <t>Establishing plans to ensure continuity in critical roles by identifying potential successors and preparing them for future leadership or specialist positions.</t>
  </si>
  <si>
    <t>7.3.3.4.1</t>
  </si>
  <si>
    <t>Identify critical roles</t>
  </si>
  <si>
    <t>Determining roles that are essential to organizational performance or continuity and that require succession planning.</t>
  </si>
  <si>
    <t>7.3.3.4.2</t>
  </si>
  <si>
    <t>Select potential successors</t>
  </si>
  <si>
    <t>Identifying and selecting employees with the potential to assume critical roles based on defined criteria and future capability requirements.</t>
  </si>
  <si>
    <t>7.3.3.4.3</t>
  </si>
  <si>
    <t>Develop and implement individual succession plans</t>
  </si>
  <si>
    <t>Creating and executing development plans for identified successors to prepare them for future roles through targeted learning and experience opportunities.</t>
  </si>
  <si>
    <t>7.3.3.4.4</t>
  </si>
  <si>
    <t>Review and update succession plans</t>
  </si>
  <si>
    <t>Reviewing succession plans on a regular basis and updating them to reflect changes in roles, talent, organizational priorities, and performance outcomes.</t>
  </si>
  <si>
    <t>7.3.4</t>
  </si>
  <si>
    <t>Develop and train employees</t>
  </si>
  <si>
    <t>+21706, -10490, c10493, c16940</t>
  </si>
  <si>
    <t>Establish organizational development needs for employees. Creating a link between employee and organizational development needs.</t>
  </si>
  <si>
    <t>7.3.4.1</t>
  </si>
  <si>
    <t>Align organizational development needs to employees</t>
  </si>
  <si>
    <t xml:space="preserve">Identifying the skills, competencies, and knowledge required by the organization to achieve its strategic goals and ensuring employees' growth directly contributes to achieving those goals. </t>
  </si>
  <si>
    <t>7.3.4.2</t>
  </si>
  <si>
    <t>Define employees competencies and skills</t>
  </si>
  <si>
    <t>RENAME, WAS: Define employee competencies and skills</t>
  </si>
  <si>
    <t>Defining the skills, knowledge, abilities, and attributes needed to achieve the desired core capabilities and competencies of the organization.</t>
  </si>
  <si>
    <t>7.3.4.3</t>
  </si>
  <si>
    <t>Align learning programs with competencies and skills</t>
  </si>
  <si>
    <t>Aligning the learning programs with the core capabilities and competencies of the organization. Contextualize the training programs so that employees can expand their knowledge base and add new skills in line with the core competencies of the organization.</t>
  </si>
  <si>
    <t>7.3.4.4</t>
  </si>
  <si>
    <t>Establish training needs by analysis of required and available skills</t>
  </si>
  <si>
    <t>Determining the training necessitated by business processes, using an examination of skill sets that are needed by the organization and those already possessed. Examine the various skills required by individual employees. Design training in light of the availability of resources to provide specific segments of training.</t>
  </si>
  <si>
    <t>7.3.4.5</t>
  </si>
  <si>
    <t>Develop, conduct, and manage employee training programs</t>
  </si>
  <si>
    <t>RENAME, WAS: Develop, conduct, and manage employee and/or management training programs</t>
  </si>
  <si>
    <t>Creating, implementing, and managing the programs for training employees. Create and design sessions on the basis of the needs and the availability of the skills. Conduct the sessions in person or virtually. Manage all aspects related to the training programs. Consider including literacy training, interpersonal skills training, technical training, problem-solving training, diversity or sensitivity training, etc.</t>
  </si>
  <si>
    <t>7.3.4.6</t>
  </si>
  <si>
    <t>Manage examinations and certifications</t>
  </si>
  <si>
    <t>Managing identified training programs for employees. Engage with industries to provide certifications, administer certification test, and maintain active certification.</t>
  </si>
  <si>
    <t>7.3.4.6.1</t>
  </si>
  <si>
    <t>Liaise with external certification authorities</t>
  </si>
  <si>
    <t>Coordinating with third party certification authorities to provide training and certifications for necessary skills.</t>
  </si>
  <si>
    <t>7.3.4.6.2</t>
  </si>
  <si>
    <t>Administer certification tests</t>
  </si>
  <si>
    <t>Providing tests to the workforce that will satisfy completion of certifications.</t>
  </si>
  <si>
    <t>7.3.4.6.3</t>
  </si>
  <si>
    <t>Appraise experience qualifications</t>
  </si>
  <si>
    <t>Ascertaining the experience level needed to qualify for a specific job or certification within the organization. Some certificates require practical experience as well as training programs.</t>
  </si>
  <si>
    <t>7.3.4.6.4</t>
  </si>
  <si>
    <t>Administer certificate issue and maintenance</t>
  </si>
  <si>
    <t xml:space="preserve">Administering certificates to all candidates that have successfully met experience qualifications, and passed all tests necessary to obtain the certificate. </t>
  </si>
  <si>
    <t>7.3.4.7</t>
  </si>
  <si>
    <t>Monitor and evaluate learning programs</t>
  </si>
  <si>
    <t xml:space="preserve">Oversight of the organization's learning programs.  This process also includes the effectiveness of these programs. </t>
  </si>
  <si>
    <t>7.4</t>
  </si>
  <si>
    <t>Manage employee relations</t>
  </si>
  <si>
    <t>Assisting general management in developing, maintaining, and improving employee relationships. This is accomplished through communication, performance management, processing grievances, and/or dispute. Interpret and convey organizational policies.</t>
  </si>
  <si>
    <t>7.4.1</t>
  </si>
  <si>
    <t>Manage labor relations</t>
  </si>
  <si>
    <t>Managing labor relations, the collective bargaining process, and the relationships between the labor and management. Take care of employee grievances.</t>
  </si>
  <si>
    <t>7.4.2</t>
  </si>
  <si>
    <t>Manage collective bargaining process</t>
  </si>
  <si>
    <t xml:space="preserve">Managing any negotiations between an employer and a group of employees that determine the conditions of employment. Engage employees to reach agreements in regulating working conditions. </t>
  </si>
  <si>
    <t>7.4.3</t>
  </si>
  <si>
    <t>Manage labor management partnerships</t>
  </si>
  <si>
    <t>Handling partnerships between labor and management. Develop a lasting two-way relationship that is beneficial for the labor, management, and the organization.</t>
  </si>
  <si>
    <t>7.4.4</t>
  </si>
  <si>
    <t>Manage employee grievances</t>
  </si>
  <si>
    <t>Taking care or resolving any complaint raised by an employee by procedures provided for in a collective agreement, an employment contract, or by other mechanisms established by an employer.</t>
  </si>
  <si>
    <t>7.4.5</t>
  </si>
  <si>
    <t>Monitor legal and regulatory environment</t>
  </si>
  <si>
    <t xml:space="preserve">Awareness of the employee legislature that is in place for the organization.  The regulatory environment could include areas, regions, countries, or technologies (around AI, for example). </t>
  </si>
  <si>
    <t>7.5</t>
  </si>
  <si>
    <t>Reward and retain employees</t>
  </si>
  <si>
    <t>Creating frameworks for rewarding and recognizing employees with the objective of retaining them. Create and manage programs for provision of rewards, recognition, and motivation. Manage and administer the benefits for employees. Help assist and retain employees. Administer payroll to employees.</t>
  </si>
  <si>
    <t>7.5.1</t>
  </si>
  <si>
    <t>Develop and manage reward, recognition, and motivation programs</t>
  </si>
  <si>
    <t>+21708, c10510</t>
  </si>
  <si>
    <t>Developing a salary/compensation structure and plan; developing a benefits and reward plan; develop commission plan; performing competitive analyses of benefits and rewards; identifying compensation requirements based on compensation, benefits, and HR policies; administering compensation, commission, and rewards to employees; and rewarding and motivating employees.</t>
  </si>
  <si>
    <t>7.5.1.1</t>
  </si>
  <si>
    <t>Develop salary/compensation structure and plan</t>
  </si>
  <si>
    <t>Creating the framework for the provision of salary/compensation to employees. Break down the salary structure into different components such as fixed pay, variable pay, bonus, and allowances such medical allowance, and rent allowance, etc. Develop, adjust, and maintain a pay structure.</t>
  </si>
  <si>
    <t>7.5.1.2</t>
  </si>
  <si>
    <t>Develop benefits and rewards plan</t>
  </si>
  <si>
    <t>Developing a plan for provision of rewards, commission, and benefits to employees. Plan health benefits, retirement benefits, wellness plans, and non-monetary benefits, etc.</t>
  </si>
  <si>
    <t>7.5.1.3</t>
  </si>
  <si>
    <t>Perform competitive analysis of benefits and rewards</t>
  </si>
  <si>
    <t>Analyzing and evaluating the organization's benefits and rewards plan. Compare/Benchmark the benefits and employees plan with other organizations to adhere to industry standard practices.</t>
  </si>
  <si>
    <t>7.5.1.4</t>
  </si>
  <si>
    <t>Identify compensation requirements based on financial, benefits, and HR policies</t>
  </si>
  <si>
    <t>Recognizing the employee requirements for compensation on the basis of the financial, benefits, and HR policies of the organization. Recognize individual compensation requirements regarding the financial policies of the organization. Consider the benefits plan and overall HR policies while selecting compensation requirements.</t>
  </si>
  <si>
    <t>7.5.1.5</t>
  </si>
  <si>
    <t>Administer compensation and rewards to employees</t>
  </si>
  <si>
    <t>Managing the provision of compensations and rewards to the employees while maintaining consistency with the compensation and benefits plan. Follow the compensation and benefits plan rigorously in order to avoid any discrepancies.</t>
  </si>
  <si>
    <t>7.5.1.6</t>
  </si>
  <si>
    <t>Reward and motivate employees</t>
  </si>
  <si>
    <t>Rewarding and stimulating the performance efforts of employees. Create methods for motivating employees. Spur extrinsic and intrinsic motivation.</t>
  </si>
  <si>
    <t>7.5.1.7</t>
  </si>
  <si>
    <t>Review engagement and retention indicators</t>
  </si>
  <si>
    <t>RENAME, WAS: Review retention and motivation indicators</t>
  </si>
  <si>
    <t>Reassessing the indicators for retention and motivation of employees. Monitor the indicators that signal the levels of motivation and retention. Regularly update and upgrade indicators to avoid depreciation and ensure high efficiency.</t>
  </si>
  <si>
    <t>7.5.1.8</t>
  </si>
  <si>
    <t>Review compensation plan</t>
  </si>
  <si>
    <t xml:space="preserve">Analyzing existing compensation plans and making changes necessary to continue to retain employees. </t>
  </si>
  <si>
    <t>7.5.1.9</t>
  </si>
  <si>
    <t>Review benefits and rewards plan</t>
  </si>
  <si>
    <t>Evaluating benefits and rewards plans to assess effectiveness, alignment with workforce needs, and consistency with organizational reward and recognition objectives.</t>
  </si>
  <si>
    <t>7.5.2</t>
  </si>
  <si>
    <t>Manage and administer benefits</t>
  </si>
  <si>
    <t>c10506</t>
  </si>
  <si>
    <t>Managing and ensuring benefits enrollment by the employees. Process any benefit claims made by the employees. Balance the estimated amount and entitled amount of benefits.</t>
  </si>
  <si>
    <t>7.5.2.1</t>
  </si>
  <si>
    <t>Deliver employee benefits program</t>
  </si>
  <si>
    <t>Implementing the programs that specify employee benefits, other than salary provided, such as those concerning medical care, death, and disability.</t>
  </si>
  <si>
    <t>7.5.2.2</t>
  </si>
  <si>
    <t>Administer benefit enrollment</t>
  </si>
  <si>
    <t>Handling the employee enrollment for obtaining benefits. Manage employee enrollment and eligibility, including work and life status/event changes. Encourage employees to enroll for benefits.</t>
  </si>
  <si>
    <t>7.5.2.3</t>
  </si>
  <si>
    <t>Process benefits claims</t>
  </si>
  <si>
    <t>RENAME, WAS: Process claims</t>
  </si>
  <si>
    <t xml:space="preserve">Processing any formal requests or demands made by the employees claiming that they have earned some benefits. Includes escalation to management. </t>
  </si>
  <si>
    <t>7.5.2.4</t>
  </si>
  <si>
    <t>Perform benefit reconciliation</t>
  </si>
  <si>
    <t>Carrying out reconciliation of benefits delivered to employees. Compare the estimated benefit requirement made by the employee and the actual amount of benefits the employee is entitled to receive.</t>
  </si>
  <si>
    <t>7.5.3</t>
  </si>
  <si>
    <t>Manage employee assistance and retention</t>
  </si>
  <si>
    <t>c10509</t>
  </si>
  <si>
    <t>Managing activities centered around delivering programs to support work/life balance for employees; developing family support systems; reviewing retention and motivation indicators; and reviewing compensation plans.</t>
  </si>
  <si>
    <t>7.5.3.1</t>
  </si>
  <si>
    <t>Deliver programs to support work/life balance for employees</t>
  </si>
  <si>
    <t>+21709</t>
  </si>
  <si>
    <t>Designing programs that prompt proper balance between work (i.e., career and ambition) and lifestyle (i.e., health, pleasure, leisure, family, and spiritual development/meditation). Account for dependent care, flexible working arrangements, leaves of absence, on-the-job training, etc.</t>
  </si>
  <si>
    <t>7.5.3.1.1</t>
  </si>
  <si>
    <t>Manage flexible working</t>
  </si>
  <si>
    <t xml:space="preserve">Creation and execution of a plan that might allow for work from home days, or alternate hours. </t>
  </si>
  <si>
    <t>7.5.3.1.2</t>
  </si>
  <si>
    <t>Manage transportation programs and services</t>
  </si>
  <si>
    <t>Managing transportation-related programs and services provided to employees to support commuting, mobility, and work/life balance objectives.</t>
  </si>
  <si>
    <t>7.5.3.2</t>
  </si>
  <si>
    <t>Develop employee and family support systems</t>
  </si>
  <si>
    <t>RENAME, WAS: Develop family support systems</t>
  </si>
  <si>
    <t>Creating a support structure that aligns with local and federal laws that allow for support for families. This could include things like maternity leave, care for a family member, or in some cases, extended sick leave.</t>
  </si>
  <si>
    <t>7.5.4</t>
  </si>
  <si>
    <t>Administer Payroll</t>
  </si>
  <si>
    <t>Managing the sum of all financial records of salaries for an employee, including wages, bonuses, and deductions. Use a payroll management system to deal with the financial aspects of employees' salaries, allowances, deductions, gross pay, net pay, etc. Generate pay slips for a specific period.</t>
  </si>
  <si>
    <t>7.5.5</t>
  </si>
  <si>
    <t>Manage/Collect employee suggestions and perform employee research</t>
  </si>
  <si>
    <t>Procuring and handling suggestions from employees, and performing research on employees. Manage and analyze the programs that help the organization to tap into employee ideas for improving the organization's processes and/or products. Use surveys, focus groups, and other data-gathering methods to find out the attitudes, opinions, and feelings of members of an organization.</t>
  </si>
  <si>
    <t>7.6</t>
  </si>
  <si>
    <t>Redeploy and retire employees</t>
  </si>
  <si>
    <t>-20132</t>
  </si>
  <si>
    <t>Managing employee mobility and retirement. Manage the process of employee promotion and demotion. Administer separation, retirement, and leaves of absence. Outplace employees. Deploy personnel. Relocate employees in order to manage assignments.</t>
  </si>
  <si>
    <t>7.6.1</t>
  </si>
  <si>
    <t>Manage promotion and demotion process</t>
  </si>
  <si>
    <t>Administering the process of promoting and demoting employees. Design a system for advancing or demoting an employee's rank or position. Leverage techniques such as horizontal promotion, vertical promotion, dry promotion, and involuntary/voluntary demotion.</t>
  </si>
  <si>
    <t>7.6.2</t>
  </si>
  <si>
    <t>Manage separation</t>
  </si>
  <si>
    <t>+21710</t>
  </si>
  <si>
    <t>Managing the process of employee separation, including leaves of absence, resignations, discharges, and layoffs. Inform the employee of the termination. Complete paperwork for continuation of benefits. Enter employment status change into system.</t>
  </si>
  <si>
    <t>7.6.2.1</t>
  </si>
  <si>
    <t>Manage retirement</t>
  </si>
  <si>
    <t>Managing and administering instances where a person stops employment completely.</t>
  </si>
  <si>
    <t>7.6.2.2</t>
  </si>
  <si>
    <t>Manage leave of absence</t>
  </si>
  <si>
    <t>Managing the period of time that an employee must be away from their primary job, while maintaining the status of employee (i.e., paid and unpaid leave of absence but not vacations, holidays, hiatuses, sabbaticals, and work-from-home programs).</t>
  </si>
  <si>
    <t>7.6.2.3</t>
  </si>
  <si>
    <t>Manage offboarding</t>
  </si>
  <si>
    <t>Coordinating activities related to employee departures, including transitions, knowledge transfer, and administrative actions, to support orderly and compliant workforce exits.</t>
  </si>
  <si>
    <t>7.6.2.4</t>
  </si>
  <si>
    <t>Develop and implement employee outplacement</t>
  </si>
  <si>
    <t>Helping former employees transition to new jobs or to re-orient themselves in the job market. Deliver help through one-on-one sessions or in a group format. Provide guidance in career evaluation, resume writing, interview preparation, developing networks, and job searching.</t>
  </si>
  <si>
    <t>7.6.3</t>
  </si>
  <si>
    <t>Relocate employees and manage assignments</t>
  </si>
  <si>
    <t>Managing the relocation of employees in order to carry out assignments. Manage internal business processes to transfer employees, their families, and/or entire departments of a business to a new location.</t>
  </si>
  <si>
    <t>7.6.3.1</t>
  </si>
  <si>
    <t>Manage expatriates</t>
  </si>
  <si>
    <t>Manage employees who are sent to live abroad or hired from abroad for a defined time period.</t>
  </si>
  <si>
    <t>7.7</t>
  </si>
  <si>
    <t>Manage employee information and analytics</t>
  </si>
  <si>
    <t>c10525</t>
  </si>
  <si>
    <t>Managing the employee reporting processes, employee inquiry process, employee information and data, and the HR information systems. Create and administer the employee metrics. Develop and handle the time and attendance systems. Refurbish the indicators for employee retention and motivation.</t>
  </si>
  <si>
    <t>7.7.1</t>
  </si>
  <si>
    <t>Manage reporting processes</t>
  </si>
  <si>
    <t>Providing information and reports regarding employees to management.</t>
  </si>
  <si>
    <t>7.7.2</t>
  </si>
  <si>
    <t>Manage employee inquiry process</t>
  </si>
  <si>
    <t>Handling instances where an employee believes that he/she has been inappropriately treated or he/she desires clarification. Encourage employees to inquire when needed. Record and clarify the issues for which the enquiry has been made.</t>
  </si>
  <si>
    <t>7.7.3</t>
  </si>
  <si>
    <t>Manage and maintain employee data</t>
  </si>
  <si>
    <t xml:space="preserve">Capturing and updating employee information and data and information on the employees. </t>
  </si>
  <si>
    <t>7.7.4</t>
  </si>
  <si>
    <t>Manage human resource information systems</t>
  </si>
  <si>
    <t>RENAME, WAS: Manage human resource information systems HRIS</t>
  </si>
  <si>
    <t>Administering and maintaining HR information systems that take care of activities related to HR, accounting, management, and payroll.</t>
  </si>
  <si>
    <t>7.7.5</t>
  </si>
  <si>
    <t>Develop and manage employee measures</t>
  </si>
  <si>
    <t>Creating and maintaining performance metrics for employees. Create and manage a strategic system of data and statistics to accurately gauge each employee's information. Consider productivity metrics, efficiency metrics, training metrics, etc.</t>
  </si>
  <si>
    <t>7.7.6</t>
  </si>
  <si>
    <t>Develop and manage time and attendance systems</t>
  </si>
  <si>
    <t>Developing and maintaining systems for managing the time and attendance of employees. Routinely upgrade the process and systems that track when employees start and stop work, the department where the work is performed, attendance in addition to tracking meals and breaks, the type of work performed, and the number of items produced.</t>
  </si>
  <si>
    <t>7.7.7</t>
  </si>
  <si>
    <t>Develop workforce analytics</t>
  </si>
  <si>
    <t>Understand, develop, and gather workforce data in support of stakeholder requirements.</t>
  </si>
  <si>
    <t>7.7.7.1</t>
  </si>
  <si>
    <t>Determine stakeholder requirements</t>
  </si>
  <si>
    <t>Collect and manage requirements from various enterprise stakeholders about workforce analytics.</t>
  </si>
  <si>
    <t>7.7.7.2</t>
  </si>
  <si>
    <t>Identify research questions</t>
  </si>
  <si>
    <t xml:space="preserve">Summarize stakeholder requirements into discrete research questions in support of workforce analytics. </t>
  </si>
  <si>
    <t>7.7.7.3</t>
  </si>
  <si>
    <t>Select workforce analysis methodology</t>
  </si>
  <si>
    <t>Consider stakeholder requirements, research questions, and organizations standards around research to select appropriate research methodology in support of workforce analytics.</t>
  </si>
  <si>
    <t>7.7.7.4</t>
  </si>
  <si>
    <t>Identify workforce data sources</t>
  </si>
  <si>
    <t xml:space="preserve">Identify appropriate data sources for workforce analytics data while considering organizational standards for data sources.  </t>
  </si>
  <si>
    <t>7.7.7.5</t>
  </si>
  <si>
    <t>Gather workforce data</t>
  </si>
  <si>
    <t xml:space="preserve">Collect and procure, as needed, workforce data from internal and external data sources in support of workforce analytics.  </t>
  </si>
  <si>
    <t>7.7.8</t>
  </si>
  <si>
    <t>Implement workforce analytics</t>
  </si>
  <si>
    <t xml:space="preserve">Transform, develop, and communicate workforce data into analytics in support of organizational requirements.  </t>
  </si>
  <si>
    <t>7.7.8.1</t>
  </si>
  <si>
    <t>Transform workforce analysis data</t>
  </si>
  <si>
    <t>Logically and statistically validate collected or purchased data in support of analytics needs</t>
  </si>
  <si>
    <t>7.7.8.2</t>
  </si>
  <si>
    <t>Develop insights into workforce analytics outcomes</t>
  </si>
  <si>
    <t>Synthesize insights from workforce analytics data</t>
  </si>
  <si>
    <t>7.7.8.3</t>
  </si>
  <si>
    <t>Communicate workforce analysis outcomes</t>
  </si>
  <si>
    <t xml:space="preserve">Summarize, package, and distribute results of workforce analysis.  </t>
  </si>
  <si>
    <t>7.8</t>
  </si>
  <si>
    <t>Manage employee communication</t>
  </si>
  <si>
    <t>Creating an effective plan that initiates and promotes communication and engagement among the employees and between employees and management.</t>
  </si>
  <si>
    <t>7.8.1</t>
  </si>
  <si>
    <t>Develop employee communication plan</t>
  </si>
  <si>
    <t>Creating a plan for managing communication among employees. Inform employees of direction. Counter resistance with change management approaches. Seek specific areas of input to the decision-making process. Seek varying degrees of involvement and co-creation.</t>
  </si>
  <si>
    <t>7.8.2</t>
  </si>
  <si>
    <t>Conduct employee engagement surveys</t>
  </si>
  <si>
    <t xml:space="preserve">Questioning employees to ascertain overall workplace satisfaction. </t>
  </si>
  <si>
    <t>7.8.3</t>
  </si>
  <si>
    <t>Deliver employee communications</t>
  </si>
  <si>
    <t>Implementing the communication plan for employees. Initiate dialogues and engagement by monitoring the exchange of ideas and opinions, the development of personal relationships, etc.</t>
  </si>
  <si>
    <t>Managing process groups relevant to the business of information technology within an organization. The process groups include "Develop and manage IT customer relationships", "Develop and manage IT business strategy", " Develop and manage IT resilience and risk", " Manage information", " Develop and manage services/solutions", "Deploy services/solutions", and " Create and manage support services/solutions".</t>
  </si>
  <si>
    <t>8.1</t>
  </si>
  <si>
    <t>Develop and manage IT customer relationships</t>
  </si>
  <si>
    <t>Creating and administering relationships with IT customers. Understanding customer needs including high-level business requirements for IT transformation. Plan for and communicate IT services along with establishing IT service levels, providing transformation guidance, and performance analysis that foster IT customer relationships.</t>
  </si>
  <si>
    <t>8.1.1</t>
  </si>
  <si>
    <t>Understand IT customer needs</t>
  </si>
  <si>
    <t xml:space="preserve">Assessing the customer communities along with current IT operational capabilities and usage. </t>
  </si>
  <si>
    <t>8.1.1.1</t>
  </si>
  <si>
    <t>Understand IT customer communities</t>
  </si>
  <si>
    <t>Interacting with IT customers to understand the IT needs through a collaborative community through involvement, connection, and informed communication.</t>
  </si>
  <si>
    <t>8.1.1.2</t>
  </si>
  <si>
    <t>Assess IT customer operational capabilities</t>
  </si>
  <si>
    <t>Evaluate the ability of the group of staff dependent on information technology, to align resources and critical processes according to organizational vision being able to deliver effectively and efficiently.</t>
  </si>
  <si>
    <t>8.1.2</t>
  </si>
  <si>
    <t>Identify IT customer transformation needs</t>
  </si>
  <si>
    <t>c20614, c20616</t>
  </si>
  <si>
    <t>Identifying changing needs of staff dependent on information technology based on continuous improvement to deliver results according to organizational goals. This is inclusive of all forms of new and evolving technology such as artificial intelligence (AI).</t>
  </si>
  <si>
    <t>8.1.2.1</t>
  </si>
  <si>
    <t>Understand business requirements for IT capabilities</t>
  </si>
  <si>
    <t>Understanding business requirements for the existing IT environment as well as future IT needs.</t>
  </si>
  <si>
    <t>8.1.2.2</t>
  </si>
  <si>
    <t>    Understand IT landscape</t>
  </si>
  <si>
    <t>RENAME, WAS: Understand IT landscape</t>
  </si>
  <si>
    <t>Understanding the complete logical structure and working of the organization's IT landscape. Assess the configuration of hardware and software (IT Assets) across the organization that supports overall business operations.</t>
  </si>
  <si>
    <t>8.1.2.3</t>
  </si>
  <si>
    <t>Develop IT visioning</t>
  </si>
  <si>
    <t>Developing goals to define IT vision. Define and document ideas, direction, and activities which enable information technology to reach these goals.</t>
  </si>
  <si>
    <t>8.1.2.4</t>
  </si>
  <si>
    <t>    Outline IT service expectations</t>
  </si>
  <si>
    <t>RENAME, WAS: Outline IT service expectations</t>
  </si>
  <si>
    <t>Defining a roadmap to meet organizational expectations from information technology services while considering how it will affect the business.</t>
  </si>
  <si>
    <t>8.1.3</t>
  </si>
  <si>
    <t>Plan and communicate IT services</t>
  </si>
  <si>
    <t>Create and design an organized and curated collection of all IT-related services that can be performed by, for, or within the organization. Maintain and convey information about deliverables, prices, contact points, and processes for requesting an information technology service.</t>
  </si>
  <si>
    <t>8.1.3.1</t>
  </si>
  <si>
    <t>Manage IT customer expectations</t>
  </si>
  <si>
    <t>Managing customer expectations of the existing IT environment while considering how it will affect the business.</t>
  </si>
  <si>
    <t>8.1.3.2</t>
  </si>
  <si>
    <t>Define future IT services</t>
  </si>
  <si>
    <t>Defining the expected demand and usage of information technology services to meet organization's future business goals. Gather necessary information about the processes, resource requirements, and structures pertaining to planned business growth.</t>
  </si>
  <si>
    <t>8.1.3.3</t>
  </si>
  <si>
    <t>Determine IT performance indicators</t>
  </si>
  <si>
    <t>Determining IT KPIs crucial to the organization's success. Measure indicators such as IT costs as percentage of revenue, IT maintenance ratio, and system downtime in an effort to evaluate the performance of IT across the organization.</t>
  </si>
  <si>
    <t>8.1.3.4</t>
  </si>
  <si>
    <t>Create IT marketing messages</t>
  </si>
  <si>
    <t xml:space="preserve">Developing concise statements that position the value proposition around the pressing concerns of the internal IT user base, thereby showing how the IT offerings are the right fit for a segment of IT customers. </t>
  </si>
  <si>
    <t>8.1.3.5</t>
  </si>
  <si>
    <t>Create IT service marketing plan</t>
  </si>
  <si>
    <t>Creating a marketing strategy for IT offerings to customers. Plan processes for making budgets; identifying and developing media; and managing marketing content and promotional activities.</t>
  </si>
  <si>
    <t>8.1.4</t>
  </si>
  <si>
    <t>Provide IT transformation guidance</t>
  </si>
  <si>
    <t xml:space="preserve">Understanding the necessity of IT transformation for the business. This is inclusive of all forms of new and evolving technology such as artificial intelligence (AI). Collect and analyze customer requirements. Identify opportunities and prioritize outcomes. Develop and support business case for transformation. Develop transformation plan and roadmap. </t>
  </si>
  <si>
    <t>8.1.4.1</t>
  </si>
  <si>
    <t>Develop IT transformation plans</t>
  </si>
  <si>
    <t>Developing a robust plan to replace or upgrade an organization's information technology systems. Understanding the business need of IT transformation from current to an expected state for the business. Developing a strategic plan for IT operating model, governance, service delivery, and workforce transformation.</t>
  </si>
  <si>
    <t>8.1.4.2</t>
  </si>
  <si>
    <t>Collect IT customer requirements</t>
  </si>
  <si>
    <t>Identifying existing or potential IT gaps between the expected business performance levels and current business outcomes.</t>
  </si>
  <si>
    <t>8.1.4.3</t>
  </si>
  <si>
    <t>Analyze IT customer requirements</t>
  </si>
  <si>
    <t>Assessing identified IT gaps to plan for remediation efforts to allow outcomes to meet established performance levels.</t>
  </si>
  <si>
    <t>8.1.4.4</t>
  </si>
  <si>
    <t>Identify and prioritize IT opportunities</t>
  </si>
  <si>
    <t>Identifying IT opportunities on the basis of collection and analysis of IT customer requirements, then prioritize the identified IT opportunities on the basis of their importance.</t>
  </si>
  <si>
    <t>8.1.4.5</t>
  </si>
  <si>
    <t>Facilitate solution design activities</t>
  </si>
  <si>
    <t>Providing a plan of action to provide solution to IT customers. The solution design should be based on the collection and analysis of IT customer requirements.</t>
  </si>
  <si>
    <t>8.1.4.6</t>
  </si>
  <si>
    <t>Prioritize IT outcomes</t>
  </si>
  <si>
    <t>Prioritizing IT outcomes based on need, effectiveness, and efficiency.</t>
  </si>
  <si>
    <t>8.1.4.7</t>
  </si>
  <si>
    <t>Develop business cases</t>
  </si>
  <si>
    <t>Create a business case with value proposition indicating current situation, proposed solution, financial analysis, and measurable benefits to the IT customers.</t>
  </si>
  <si>
    <t>8.1.4.8</t>
  </si>
  <si>
    <t>Support business case</t>
  </si>
  <si>
    <t>Supporting business case with supporting research, business analysis, and background information on IT transformation.</t>
  </si>
  <si>
    <t>8.1.4.9</t>
  </si>
  <si>
    <t>Develop transformation roadmap</t>
  </si>
  <si>
    <t>Creating a blueprint for execution of IT transformation from the existing state to the planned organizational structure based on the value proposition and projected business growth.</t>
  </si>
  <si>
    <t>8.1.5</t>
  </si>
  <si>
    <t>Develop and manage IT service levels</t>
  </si>
  <si>
    <t>Establishing and maintaining service levels for the provision of IT services and solutions. Design and maintain the IT services and solution catalogue, as well as service level agreements. Evaluate the performance of IT service level agreements. Communicate the results to the management.</t>
  </si>
  <si>
    <t>8.1.5.1</t>
  </si>
  <si>
    <t>Understand IT service requirements</t>
  </si>
  <si>
    <t>Understand requirements related to information technology services considering enterprise-level effects and understand potential achievements in the business environment.</t>
  </si>
  <si>
    <t>8.1.5.2</t>
  </si>
  <si>
    <t>Forecast IT service demand</t>
  </si>
  <si>
    <t>Forecasting demand for IT services using current business growth, research, and customer feedback. Refine these forecasts, inspect the approach used in creating forecasts, and determine its accuracy.</t>
  </si>
  <si>
    <t>8.1.5.3</t>
  </si>
  <si>
    <t>Maintain IT services catalog</t>
  </si>
  <si>
    <t>Maintain information about IT deliverables, prices, contact points, and processes for requesting a service.</t>
  </si>
  <si>
    <t>8.1.5.4</t>
  </si>
  <si>
    <t>Define service level agreement</t>
  </si>
  <si>
    <t>Designing and maintaining commitment of service by performance evaluation of IT services and communicate the results to the management.</t>
  </si>
  <si>
    <t>8.1.5.5</t>
  </si>
  <si>
    <t>Maintain IT customer contracts</t>
  </si>
  <si>
    <t>Maintaining and documenting commitment of service to staff for information technology contracts including providing software or hardware solution through communication channels like phone, email, and on-site services.</t>
  </si>
  <si>
    <t>8.1.5.6</t>
  </si>
  <si>
    <t>Negotiate and establish service level agreements</t>
  </si>
  <si>
    <t>Establish a service level agreement, which is a negotiated agreement designed to create a common understanding about services, priorities, and responsibilities.</t>
  </si>
  <si>
    <t>8.1.5.7</t>
  </si>
  <si>
    <t>Develop and maintain improvement processes</t>
  </si>
  <si>
    <t>Conveying the improvement opportunities for the business and level of IT services. Leverage the results obtained from the performance metrics of the business and IT service levels to identify and recognize any opportunities that would improve or enhance the efficiency of the business and IT service-level structure. Communicate these opportunities to management in order for the improvements to take effect.</t>
  </si>
  <si>
    <t>8.1.6</t>
  </si>
  <si>
    <t>Manage IT customer relationships</t>
  </si>
  <si>
    <t>Managing the IT relationship with its customers by systematically coordinating interactions over multiple touch points on a regular basis. Coordinate the IT's efforts to reach out to its customers, which include emails, social-media interactions, newsletters, and direct conversations.</t>
  </si>
  <si>
    <t>8.1.6.1</t>
  </si>
  <si>
    <t>Establish relationship management mechanisms</t>
  </si>
  <si>
    <t>Create mechanisms for effective public relationship in order to preserve the image and goodwill of the organization through the process.</t>
  </si>
  <si>
    <t>8.1.6.2</t>
  </si>
  <si>
    <t>Understand IT customer strategy</t>
  </si>
  <si>
    <t>Understanding the strategy for staff dependent on information technology. Create a plan to create services and solutions, conduct daily operations, and train new employees.</t>
  </si>
  <si>
    <t>8.1.6.3</t>
  </si>
  <si>
    <t>Understand IT customer environment</t>
  </si>
  <si>
    <t>Understanding the environment of staff dependent on information technology. Assess and evaluate services and solutions used by customers to conduct daily operations, and train new employees.</t>
  </si>
  <si>
    <t>8.1.6.4</t>
  </si>
  <si>
    <t>Communicate IT capabilities</t>
  </si>
  <si>
    <t>Conveying the goals and objectives of the IT function and how it contributes to the overall business objectives to staff and departments across the organization.</t>
  </si>
  <si>
    <t>8.1.6.5</t>
  </si>
  <si>
    <t>Manage IT requirements</t>
  </si>
  <si>
    <t>Managing the IT requirements for business objectives. Identify the requirements of hardware and software equipment to store, retrieve, transmit, and manipulate data related to business operations. Consider factors such as functional, design, growth phases, and delivery schedule while managing IT requirements.</t>
  </si>
  <si>
    <t>8.1.7</t>
  </si>
  <si>
    <t>Analyze service performance</t>
  </si>
  <si>
    <t>Proactively manage IT service levels against IT customer requirements.</t>
  </si>
  <si>
    <t>8.1.7.1</t>
  </si>
  <si>
    <t>Assess SLA compliance</t>
  </si>
  <si>
    <t>Gather data from each service target defined in an SLA for a time segment or review period to evaluate an overall performance percentage.</t>
  </si>
  <si>
    <t>8.1.7.2</t>
  </si>
  <si>
    <t>Triage SLA compliance issues</t>
  </si>
  <si>
    <t>Prioritizing SLA compliance issues and plan for remediation.</t>
  </si>
  <si>
    <t>8.1.7.3</t>
  </si>
  <si>
    <t>Collect feedback about IT products and services</t>
  </si>
  <si>
    <t>Collecting customer feedback about IT products and services effectiveness based on overall satisfaction. The data is collected through surveys, customer responses, and feedbacks based on the delivered products/services.</t>
  </si>
  <si>
    <t>8.1.7.4</t>
  </si>
  <si>
    <t>Synthesize and distribute IT performance information</t>
  </si>
  <si>
    <t>Providing stakeholders with collected IT performance measures for further development based on evaluation.</t>
  </si>
  <si>
    <t>8.2</t>
  </si>
  <si>
    <t>Develop and manage IT business strategy</t>
  </si>
  <si>
    <t>Handling the business of IT. Create a organization-wide strategy for the IT function. Define the organization's IT architecture. Manage the IT portfolio. Research and innovate in the field of IT. Assess and convey the performance and the value of the IT function.</t>
  </si>
  <si>
    <t>8.2.1</t>
  </si>
  <si>
    <t>Define business technology and governance strategy</t>
  </si>
  <si>
    <t>Defining the need of technology in business and systematic implementation of IT investments. This is inclusive of all forms of new and evolving technology such as artificial intelligence (AI). It comprises of assessing competitive technology components to ensure structural analysis, development, usage and security of technology for efficient business operations.</t>
  </si>
  <si>
    <t>8.2.1.1</t>
  </si>
  <si>
    <t>Build and maintain IT strategic intelligence</t>
  </si>
  <si>
    <t>Building and maintaining intelligence towards changing organizational goals, supporting management, and operational or functional levels of the business. It is the ability to understand business trends that present threats or opportunities for IT in an organization.</t>
  </si>
  <si>
    <t>8.2.1.2</t>
  </si>
  <si>
    <t>Monitor and map current and emerging technologies</t>
  </si>
  <si>
    <t>Monitoring and evaluating existing and forthcoming technologies to meet the current and future growth plans for business operations.</t>
  </si>
  <si>
    <t>8.2.1.3</t>
  </si>
  <si>
    <t>Define and communicate digital transformation strategy</t>
  </si>
  <si>
    <t>Defining the integration of digital technology into business operations and service delivery, and convey the strategy to different segments of business. It is always backed by continuous improvement followed by periodic review and change per requirement of the business.</t>
  </si>
  <si>
    <t>8.2.1.4</t>
  </si>
  <si>
    <t>Develop IT strategic alignment</t>
  </si>
  <si>
    <t>Developing the process of aligning the organization's business divisions and staff members with the organization's planned objectives for IT.</t>
  </si>
  <si>
    <t>8.2.1.5</t>
  </si>
  <si>
    <t>Articulate IT alignment principles</t>
  </si>
  <si>
    <t>Systematic approach to clearly communicate and operate the usage of information technology as it relates to business objectives.</t>
  </si>
  <si>
    <t>8.2.1.6</t>
  </si>
  <si>
    <t>Maintain IT strategic alignment</t>
  </si>
  <si>
    <t>Maintaining alignment of the organization's business divisions and staff members with the organization's planned objectives for IT.</t>
  </si>
  <si>
    <t>8.2.2</t>
  </si>
  <si>
    <t>Manage IT portfolio strategy</t>
  </si>
  <si>
    <t>Strategy for systematic management of IT investments, projects, and activities. Analyze and examine the value of the IT portfolio and allocate resources based on business objectives.</t>
  </si>
  <si>
    <t>8.2.2.1</t>
  </si>
  <si>
    <t>Establish and validate IT value criteria</t>
  </si>
  <si>
    <t>Create and certify the standards to determine the value of the investments, projects, and activities of IT function for the overall business objectives.</t>
  </si>
  <si>
    <t>8.2.2.2</t>
  </si>
  <si>
    <t>Determine IT portfolio investment balance</t>
  </si>
  <si>
    <t>Determining the uninvested amount out of the total approved amount for overall IT management, IT investments, projects, and activities.</t>
  </si>
  <si>
    <t>8.2.2.3</t>
  </si>
  <si>
    <t>Evaluate proposed IT investment projects</t>
  </si>
  <si>
    <t>Evaluating IT investment projects to achieve overall business objectives in regard to implementation, efficiency, and profitability.</t>
  </si>
  <si>
    <t>8.2.2.4</t>
  </si>
  <si>
    <t>Prioritize IT projects</t>
  </si>
  <si>
    <t>Listing the IT projects in the order of most important to the least. Determining which of many IT projects are most important or critical to business operations.</t>
  </si>
  <si>
    <t>8.2.2.5</t>
  </si>
  <si>
    <t>Align IT resources to strategic priorities</t>
  </si>
  <si>
    <t>Aligning physical IT resources like software, IT infrastructure, networks, and non-physical resources like technology expertise, to strategic objectives ranked by their importance in achieving the strategic goals.</t>
  </si>
  <si>
    <t>8.2.2.6</t>
  </si>
  <si>
    <t>Align IT portfolio to business objectives</t>
  </si>
  <si>
    <t>Aligning IT investments, projects, and activities to achieve overall business objectives.</t>
  </si>
  <si>
    <t>8.2.3</t>
  </si>
  <si>
    <t>Define and maintain enterprise architecture</t>
  </si>
  <si>
    <t>Outlining and maintaining the organization's IT architecture. Establish the IT architecture definition and framework. Ensure the relevance of IT. Create and confirm the approach for IT maintenance. Create rules and regulations to guide IT architecture. Authenticate and finalize all IT related research and innovation that takes place within the organization.</t>
  </si>
  <si>
    <t>8.2.3.1</t>
  </si>
  <si>
    <t>Create and publish enterprise architecture principles</t>
  </si>
  <si>
    <t>Creating and publishing high level statements of the fundamental values (principles) based on the organization's objectives that guide Information Technology decision-making and activities, and are the foundation for enterprise architecture.</t>
  </si>
  <si>
    <t>8.2.3.2</t>
  </si>
  <si>
    <t>Establish and operate enterprise architecture governance</t>
  </si>
  <si>
    <t>Establishing and operating a structure by which an enterprise defines appropriate strategies and ensures development alignment with those strategies. Create and establish the rules, regulations, policies, and standards that will govern the individual components of the IT architecture, as well as the architecture in its entirety.</t>
  </si>
  <si>
    <t>8.2.3.3</t>
  </si>
  <si>
    <t>Research technologies to innovate IT services and solutions</t>
  </si>
  <si>
    <t>Systematically investigating and studying materials and sources relevant to the IT function. Reach meaningful insights and conclusions in the form of new ideas and innovation for delivering IT services and solutions.</t>
  </si>
  <si>
    <t>8.2.3.4</t>
  </si>
  <si>
    <t>Provide input to definition and prioritization of IT projects</t>
  </si>
  <si>
    <t>Analyze the value driven through IT projects and redefine and/or reprioritize. Evaluate planning, organizing, and implementation of IT projects based on research outcomes and business objectives.</t>
  </si>
  <si>
    <t>8.2.4</t>
  </si>
  <si>
    <t>Define IT service management strategy</t>
  </si>
  <si>
    <t>Defining perspective, position, plans, and patterns needed to execute designing, delivering, managing, and improving the way information technology is used within an organization.</t>
  </si>
  <si>
    <t>8.2.4.1</t>
  </si>
  <si>
    <t>Establish IT service management strategy and goals</t>
  </si>
  <si>
    <t>Implementing strategy for designing, delivering, managing, and improving the way information technology be used in the organization. The goal of IT Service Management is to ensure that the right processes, people, and technology are in place to meet business goals.</t>
  </si>
  <si>
    <t>8.2.4.2</t>
  </si>
  <si>
    <t>Identify IT service operating and process requirements</t>
  </si>
  <si>
    <t>Identifying operating and process requirement for designing, delivering, managing, and improving the way information technology be used in the organization.</t>
  </si>
  <si>
    <t>8.2.4.3</t>
  </si>
  <si>
    <t>Define IT service catalog</t>
  </si>
  <si>
    <t xml:space="preserve">Create and design an organized and curated collection of all IT-related services that can be performed by, for, or within the organization. </t>
  </si>
  <si>
    <t>8.2.4.4</t>
  </si>
  <si>
    <t>Establish IT service management framework</t>
  </si>
  <si>
    <t>Create a layered structure for IT service management framework ensuring right processes, people, and technology are in place to meet business goals.</t>
  </si>
  <si>
    <t>8.2.4.5</t>
  </si>
  <si>
    <t>Define and implement IT service management</t>
  </si>
  <si>
    <t>Defining and implementing activities involved in designing, creating, delivering, supporting, and managing the lifecycle of information technology services within an organization.</t>
  </si>
  <si>
    <t>8.2.4.6</t>
  </si>
  <si>
    <t>Define and deploy support service management process tools and methods</t>
  </si>
  <si>
    <t>Establishing services for providing support to users of IT services and solutions. Define the plethora of services along with tools and methods by which the organization assists users of computers, software products, or other electronic/mechanical products.</t>
  </si>
  <si>
    <t>8.2.4.7</t>
  </si>
  <si>
    <t>Monitor and report IT performance</t>
  </si>
  <si>
    <t>Supervising, analyzing, and reporting performance of information technology to ensure they are on-course and on-schedule in meeting the organizational objectives and performance targets.</t>
  </si>
  <si>
    <t>8.2.5</t>
  </si>
  <si>
    <t>Control IT management system</t>
  </si>
  <si>
    <t xml:space="preserve">Regulating the IT management system through performance measures, governance, analysis, and monitoring through a variety of analytic tools. Evaluate IT finances, resource, services, projects, and value for report out. </t>
  </si>
  <si>
    <t>8.2.5.1</t>
  </si>
  <si>
    <t>Determine IT performance measures</t>
  </si>
  <si>
    <t>Determining measures for evaluating the performance of IT services in the organization. Establish key performance indicators, including the IT services performance index.</t>
  </si>
  <si>
    <t>8.2.5.2</t>
  </si>
  <si>
    <t>Define IT control points and assurance procedures governance model</t>
  </si>
  <si>
    <t>Establishing a governance model with its own structure and functions from where full or partial control can be exercised over the entire IT management system. Specify evaluation and quality control procedures in the structure.</t>
  </si>
  <si>
    <t>8.2.5.3</t>
  </si>
  <si>
    <t>Monitor and analyze overall IT performance</t>
  </si>
  <si>
    <t>Monitoring and analyzing information technology performance measures to ensure timely completion, and that quality assurance is met at all steps of IT services.</t>
  </si>
  <si>
    <t>8.2.5.4</t>
  </si>
  <si>
    <t>Monitor and analyze IT financial performance</t>
  </si>
  <si>
    <t>Checking and analyzing predetermined financial targets and timelines of IT management system. Monitoring their profitability, feasibility, and consistency. Study the revenues generated.</t>
  </si>
  <si>
    <t>8.2.5.5</t>
  </si>
  <si>
    <t>Monitor and analyze IT value and benefits</t>
  </si>
  <si>
    <t>Examining and analyzing the value and benefits of IT service management to ensure benefits outweigh incurred costs.</t>
  </si>
  <si>
    <t>8.2.5.6</t>
  </si>
  <si>
    <t>Optimize IT resource allocation</t>
  </si>
  <si>
    <t>Create process to assign and manage IT assets that support organization's strategic goals.</t>
  </si>
  <si>
    <t>8.2.5.7</t>
  </si>
  <si>
    <t>Manage IT projects and services interdependencies</t>
  </si>
  <si>
    <t>Manage capabilities required for the successful delivery of information technology projects, which, by extension, affect the success of the overall IT services.</t>
  </si>
  <si>
    <t>8.2.5.8</t>
  </si>
  <si>
    <t>Report IT service and project performance</t>
  </si>
  <si>
    <t xml:space="preserve">Process of collecting, analyzing, and reporting information regarding the performance of IT services and projects. </t>
  </si>
  <si>
    <t>8.2.5.9</t>
  </si>
  <si>
    <t>Select, deploy, and operate IT performance analytics tools</t>
  </si>
  <si>
    <t>Select, establish, and operate analytics tool to analyze data and extract actionable and commercially relevant information on IT performance to evaluate or increase performance.</t>
  </si>
  <si>
    <t>8.2.6</t>
  </si>
  <si>
    <t>Manage IT value portfolio</t>
  </si>
  <si>
    <t>Creating and establishing the value portfolio. Defining, analyzing, and examining the value of projects, investments, and activities of the IT function.</t>
  </si>
  <si>
    <t>8.2.6.1</t>
  </si>
  <si>
    <t>Assess performance against IT service and project value criteria</t>
  </si>
  <si>
    <t>Process of evaluating performance to collect and analyze IT services and projects. Ensure expected IT service and project value based on established criteria.</t>
  </si>
  <si>
    <t>8.2.6.2</t>
  </si>
  <si>
    <t>Quantify value of IT service and project portfolio investments</t>
  </si>
  <si>
    <t>Evaluate the value of the investments, projects, and activities of IT function by assigning it a quantifiable value with a profitable return to business operations.</t>
  </si>
  <si>
    <t>8.2.6.3</t>
  </si>
  <si>
    <t>Communicate business technology value contribution</t>
  </si>
  <si>
    <t>Conveying the value addition through adopting technology targeting towards integrated profitable business operations.</t>
  </si>
  <si>
    <t>8.2.6.4</t>
  </si>
  <si>
    <t>Determine and implement IT portfolio adjustments</t>
  </si>
  <si>
    <t>Determining and implementing IT investments, projects, and activities based on trending technological advancements in the existing environment in order to achieve overall business objectives.</t>
  </si>
  <si>
    <t>8.2.7</t>
  </si>
  <si>
    <t>Define and manage technology innovation</t>
  </si>
  <si>
    <t>Outline and manage the innovation of technology within the organization. This is inclusive of all forms of new and evolving technology such as artificial intelligence (AI). Research and understand emerging future technological concepts and capabilities. Plan for IT innovation investments. Plan and execute viable innovation projects.</t>
  </si>
  <si>
    <t>8.2.7.1</t>
  </si>
  <si>
    <t>Establish selection criteria for research initiatives</t>
  </si>
  <si>
    <t>Establishing the standard for selecting IT research initiatives to align with organizational criteria for implementing future technologies.</t>
  </si>
  <si>
    <t>8.2.7.2</t>
  </si>
  <si>
    <t>Analyze emerging technology concepts</t>
  </si>
  <si>
    <t xml:space="preserve">Assessing new and future technologies relevant to the organization's vision of its IT capabilities. </t>
  </si>
  <si>
    <t>8.2.7.3</t>
  </si>
  <si>
    <t>Identify technology concepts and capabilities</t>
  </si>
  <si>
    <t>Identification of conceptual elements that define the benefits of technology to business.</t>
  </si>
  <si>
    <t>8.2.7.4</t>
  </si>
  <si>
    <t>Execute IT research projects</t>
  </si>
  <si>
    <t>Implement information technology research projects that focus on meeting the goals of the organization's IT services and capabilities.</t>
  </si>
  <si>
    <t>8.2.7.5</t>
  </si>
  <si>
    <t>Evaluate IT research project outcomes</t>
  </si>
  <si>
    <t xml:space="preserve">Assessing IT research projects based on defined outcome expectations. </t>
  </si>
  <si>
    <t>8.2.7.6</t>
  </si>
  <si>
    <t>Identify and promote viable concepts</t>
  </si>
  <si>
    <t>Determine project viability. Promote relevant IT innovations that meet business objectives.</t>
  </si>
  <si>
    <t>8.2.7.7</t>
  </si>
  <si>
    <t>Develop and plan IT investment projects</t>
  </si>
  <si>
    <t>Develop and plan long-term allocation of funds for information technology endeavors to meet business goals.</t>
  </si>
  <si>
    <t>8.3</t>
  </si>
  <si>
    <t>Develop and manage IT resilience and risk</t>
  </si>
  <si>
    <t>Develop and include the processes required to rapidly adapt and respond to any internal or external opportunity, demand, disruption, or threat to IT and cybersecurity. Build a dynamic, strategic, and integrated approach to managing IT and cyber risks, compliance obligations, and resilience, while ensuring alignment with global standards and frameworks.</t>
  </si>
  <si>
    <t>8.3.1</t>
  </si>
  <si>
    <t>Develop IT compliance, risk, and security strategy</t>
  </si>
  <si>
    <t>Ensuring that the organization effectively manages IT and cybersecurity risks by developing rules, standards, and strategies that safeguard the confidentiality, integrity, and availability of IT and OT assets. Establish compliance objectives, align with recognized cybersecurity frameworks, and integrate IT and OT risk management to create a unified approach.</t>
  </si>
  <si>
    <t>8.3.1.1</t>
  </si>
  <si>
    <t>Determine and evaluate IT regulatory and audit requirements</t>
  </si>
  <si>
    <t>Determining and evaluating IT regulatory and audit requirements. Train employees on regulatory and audit requirements. Records for the appropriate regulatory and audit agencies must be maintained and the new product process must be approved by the appropriate regulatory body before it is published to the organization.</t>
  </si>
  <si>
    <t>8.3.1.2</t>
  </si>
  <si>
    <t>Understand business unit risk tolerance</t>
  </si>
  <si>
    <t>Understand the risk tolerance levels of individual business units, given risk-return trade-offs for one or more anticipated and predictable consequences.</t>
  </si>
  <si>
    <t>8.3.1.3</t>
  </si>
  <si>
    <t>Establish IT risk tolerance</t>
  </si>
  <si>
    <t>Determine the specific maximum risk to take in quantitative terms for each relevant risk sub-category, including strategic, operational, financial, and compliance risks.</t>
  </si>
  <si>
    <t>8.3.1.4</t>
  </si>
  <si>
    <t>Establish risk ownership</t>
  </si>
  <si>
    <t xml:space="preserve">Establish an individual or a group who is ultimately accountable for ensuring that IT risks are managed appropriately. </t>
  </si>
  <si>
    <t>8.3.1.5</t>
  </si>
  <si>
    <t>Establish and maintain risk management roles</t>
  </si>
  <si>
    <t xml:space="preserve">Determine and maintain roles that are specialized in each risk areas and coordinating all risk management activities for IT function with due escalation structure. </t>
  </si>
  <si>
    <t>8.3.1.6</t>
  </si>
  <si>
    <t>Establish compliance objectives</t>
  </si>
  <si>
    <t>Establishing compliance objectives which ensures that the organization has systems of internal controls that adequately measure and manage IT risk.</t>
  </si>
  <si>
    <t>8.3.1.7</t>
  </si>
  <si>
    <t>Identify systems to support compliance</t>
  </si>
  <si>
    <t xml:space="preserve">Identifying and adopting information technology solutions to support changing regulatory compliance. Safeguard compliance and manage risk by outlining the risk policies and procedures. </t>
  </si>
  <si>
    <t>8.3.1.8</t>
  </si>
  <si>
    <t>Identify and evaluate IT risk</t>
  </si>
  <si>
    <t>Developing a timely and continuous process to identify and evaluate activities that might hinder IT operations or an IT project's goals.</t>
  </si>
  <si>
    <t>8.3.1.9</t>
  </si>
  <si>
    <t>Evaluate IT-related risks resiliency</t>
  </si>
  <si>
    <t>Assess IT-related risk resilience strategies to ensure that the organization effectively manages its risk.</t>
  </si>
  <si>
    <t>8.3.1.10</t>
  </si>
  <si>
    <t>Create IT risk mitigation strategies and approaches</t>
  </si>
  <si>
    <t>+21695, +21696</t>
  </si>
  <si>
    <t>Developing activities to improve performance opportunities and lessen threats in IT. Evolve strategies and policies to attain organizational objectives.</t>
  </si>
  <si>
    <t>8.3.1.10.1</t>
  </si>
  <si>
    <t>Align IT risk management with cybersecurity frameworks</t>
  </si>
  <si>
    <t>Include alignment with established cybersecurity frameworks like NIST CSF, ISO 27001, and ENISA risk management guidelines.</t>
  </si>
  <si>
    <t>8.3.1.10.2</t>
  </si>
  <si>
    <t>Integrate IT and OT risk management strategies</t>
  </si>
  <si>
    <t>Ensure risk management processes are extended to cover OT systems and environments.</t>
  </si>
  <si>
    <t>8.3.2</t>
  </si>
  <si>
    <t>Develop IT resilience strategy</t>
  </si>
  <si>
    <t xml:space="preserve">Developing resilience strategies across IT and cybersecurity functions to proactively avoid risks and disruptions. Identify critical risks, prioritize them based on business needs, and establish mitigation approaches to ensure the organization’s ability to adapt and recover from cyber and IT-related threats. </t>
  </si>
  <si>
    <t>8.3.2.1</t>
  </si>
  <si>
    <t>Determine IT delivery resiliency</t>
  </si>
  <si>
    <t>Determining resilience strategies to ensure that IT effectively manages it's delivery process to mitigate risk.</t>
  </si>
  <si>
    <t>8.3.2.2</t>
  </si>
  <si>
    <t>Determine critical IT risks</t>
  </si>
  <si>
    <t xml:space="preserve">Determining risks that could disrupt objectives of IT including physical, security, data, network, and cybersecurity. </t>
  </si>
  <si>
    <t>8.3.2.3</t>
  </si>
  <si>
    <t>Prioritize IT risks</t>
  </si>
  <si>
    <t>Prioritize potential IT risks based on business need to ensure overall IT stability.</t>
  </si>
  <si>
    <t>8.3.2.4</t>
  </si>
  <si>
    <t>Establish mitigation approaches for IT risks</t>
  </si>
  <si>
    <t xml:space="preserve">Establishing activities to improve opportunities and lessen threats for IT. </t>
  </si>
  <si>
    <t>8.3.3</t>
  </si>
  <si>
    <t>Control IT risk, compliance, and security</t>
  </si>
  <si>
    <t xml:space="preserve">Ensuring effective control over IT and cybersecurity risks, compliance obligations, and security measures. Formulate and execute guidelines in line with regulatory bodies and organizational security objectives. Implement proactive measures such as threat intelligence, vulnerability management, and OT-specific controls to safeguard the organization’s IT and OT environments. This is inclusive of all forms of new and evolving technology such as artificial intelligence (AI). </t>
  </si>
  <si>
    <t>8.3.3.1</t>
  </si>
  <si>
    <t>Evaluate enterprise regulatory and compliance obligations</t>
  </si>
  <si>
    <t>Evaluation of dynamic, strategic, and integrated approach to manage regulatory requirements and compliance obligations.</t>
  </si>
  <si>
    <t>8.3.3.2</t>
  </si>
  <si>
    <t>Analyze IT security threat impact</t>
  </si>
  <si>
    <t>Analyzing the impact of threats to critical IT assets across different departments and functions in the organization in terms of quantifiable results.</t>
  </si>
  <si>
    <t>8.3.3.3</t>
  </si>
  <si>
    <t>Create and maintain IT compliance requirements</t>
  </si>
  <si>
    <t>Develop and maintain IT compliance standards. Maintaining requirements set forth by such directives as GRCP, PMI RMP, CGRC, CGEIT, CRMA.</t>
  </si>
  <si>
    <t>8.3.3.4</t>
  </si>
  <si>
    <t>Create and maintain IT security policies, standards, and procedures</t>
  </si>
  <si>
    <t>Develop and maintain an architecture for securing and ensuring the privacy of data flows throughout the organization. Create, test, evaluate, and implement IT security policies to ensure the safe use of IT services and solutions.</t>
  </si>
  <si>
    <t>8.3.3.5</t>
  </si>
  <si>
    <t>Develop and deploy risk management training</t>
  </si>
  <si>
    <t>Develop and implement training in regard to managing IT risks, understanding criticality, impact, and opportunities associated with business objectives.</t>
  </si>
  <si>
    <t>8.3.3.6</t>
  </si>
  <si>
    <t>Establish risk reporting capabilities and responsibilities</t>
  </si>
  <si>
    <t>Establishing processes to communicate IT risk to the organization.</t>
  </si>
  <si>
    <t>8.3.3.7</t>
  </si>
  <si>
    <t>Establish communication standards</t>
  </si>
  <si>
    <t>Establishing standards for communications within the organization which creates the road map for successful understanding of strategic initiatives for both business units and information technology services.</t>
  </si>
  <si>
    <t>8.3.3.8</t>
  </si>
  <si>
    <t>Conduct IT risk and threat assessments</t>
  </si>
  <si>
    <t>Evaluate IT risk and threat assessments by way of IT assets, information security, and breach points within the organization.</t>
  </si>
  <si>
    <t>8.3.3.9</t>
  </si>
  <si>
    <t>Monitor and manage IT activity risk</t>
  </si>
  <si>
    <t>Monitoring and managing risks related to IT adoption within the organization.</t>
  </si>
  <si>
    <t>8.3.3.10</t>
  </si>
  <si>
    <t>Identify, supervise and monitor IT risk mitigation measures</t>
  </si>
  <si>
    <t>Identifying and supervising a blueprint of measures for managing risk in IT. Monitor actions to enhance opportunities and reduce threats to project objectives.</t>
  </si>
  <si>
    <t>8.3.4</t>
  </si>
  <si>
    <t>Plan and manage IT continuity</t>
  </si>
  <si>
    <t xml:space="preserve">Planning and managing the organization’s ability to recover from exposure to internal and external threats, with a focus on IT and cybersecurity. Ensure that continuity plans address cyber-specific scenarios, including ransomware attacks and other evolving threats, while maintaining uninterrupted operations of critical IT and OT services. </t>
  </si>
  <si>
    <t>8.3.4.1</t>
  </si>
  <si>
    <t>Evaluate IT continuity</t>
  </si>
  <si>
    <t>Evaluating IT business needs and IT's ability to recover from internal or external threat exposure.</t>
  </si>
  <si>
    <t>8.3.4.2</t>
  </si>
  <si>
    <t>Identify IT continuity gaps</t>
  </si>
  <si>
    <t>Identifying the limitations of the IT organization's ability to remediate disruptions in IT services.</t>
  </si>
  <si>
    <t>8.3.4.3</t>
  </si>
  <si>
    <t>Manage IT business continuity</t>
  </si>
  <si>
    <t>Integrating the disciplines of Emergency Response, Crisis Management, Disaster Recovery (technology continuity) and Business Continuity for IT.</t>
  </si>
  <si>
    <t>8.3.5</t>
  </si>
  <si>
    <t>Develop and manage IT security, privacy, and data protection</t>
  </si>
  <si>
    <t>Creating and deploying an architecture for securing and ensuring the privacy of data flows throughout the organization. Develop and implement protocols and policies to protect IT and OT environments, aligned with global standards. Incorporate modern security paradigms, such as Zero Trust Architecture, to ensure the safe use of IT services and solutions.</t>
  </si>
  <si>
    <t>8.3.5.1</t>
  </si>
  <si>
    <t>Assess IT regulatory and confidentiality requirements and policies</t>
  </si>
  <si>
    <t>Evaluate principles or rules employed in controlling, directing, or managing IT services. Assessing requirements and policies related to confidentiality.</t>
  </si>
  <si>
    <t>8.3.5.2</t>
  </si>
  <si>
    <t>Create IT security, privacy, and data protection risk governance</t>
  </si>
  <si>
    <t>Defining and managing organization's approach to governing IT security and ensuring the privacy of data flows throughout the organization. Establish and manage tools to support the governance process in order to avoid misuse of information and breach of organizational privacy.</t>
  </si>
  <si>
    <t>8.3.5.3</t>
  </si>
  <si>
    <t>Define IT data security and privacy policies, standards, and procedures</t>
  </si>
  <si>
    <t>Outlining and establishing policies, regulations, standards, and procedures for IT data security and privacy.</t>
  </si>
  <si>
    <t>8.3.5.4</t>
  </si>
  <si>
    <t>Review and monitor physical and logical IT data security measures</t>
  </si>
  <si>
    <t>Identifying, examining, and reviewing physical and logical IT data security measures such as hardware security (smart cards), cryptographic protocols, and access control.</t>
  </si>
  <si>
    <t>8.3.5.5</t>
  </si>
  <si>
    <t>Review and monitor application security controls</t>
  </si>
  <si>
    <t>Identifying, examining, and reviewing security control for IT applications. Test, analyze, and implement security protocols in order to safeguard IT applications.</t>
  </si>
  <si>
    <t>8.3.5.6</t>
  </si>
  <si>
    <t>Review and monitor IT physical environment security controls</t>
  </si>
  <si>
    <t>Identifying and examining security controls for physical environment of information technology such as business facilities, equipment, and resources.</t>
  </si>
  <si>
    <t>8.3.5.7</t>
  </si>
  <si>
    <t>Monitor/analyze network intrusion detection data and resolve threats</t>
  </si>
  <si>
    <t>Monitoring and evaluating network intrusion detection for any malicious activity or policy violations. Identify the gaps in order to resolve threats and enhance existing network security.</t>
  </si>
  <si>
    <t>8.3.6</t>
  </si>
  <si>
    <t>Conduct and analyze IT compliance assessments</t>
  </si>
  <si>
    <t>Evaluate and analyze the IT environment for the compliance of industry regulations and government legislation. Ensure that IT capability and resources meet the set standards.</t>
  </si>
  <si>
    <t>8.3.6.1</t>
  </si>
  <si>
    <t>Conduct projects to enhance IT compliance and remediate risk</t>
  </si>
  <si>
    <t xml:space="preserve">Conducting projects in order to enhance set standards, established guidelines, and risk preventive measures for IT risk and resilience. </t>
  </si>
  <si>
    <t>8.3.6.2</t>
  </si>
  <si>
    <t>Conduct IT compliance control auditing of internal and external services</t>
  </si>
  <si>
    <t>Examine compliance control systems and tools implemented for internal and external IT services.</t>
  </si>
  <si>
    <t>8.3.6.3</t>
  </si>
  <si>
    <t>Perform IT compliance reporting</t>
  </si>
  <si>
    <t>Execute IT compliance reporting in order to review processes, standards, regulations, and laws are followed as laid out by the regulatory bodies.</t>
  </si>
  <si>
    <t>8.3.6.4</t>
  </si>
  <si>
    <t>Identify and escalate IT compliance issues and remediation requirements</t>
  </si>
  <si>
    <t>Identify and escalate issues related to IT compliance to ensure that corrective measures are taken.</t>
  </si>
  <si>
    <t>8.3.6.5</t>
  </si>
  <si>
    <t>Support external audits and reports</t>
  </si>
  <si>
    <t>Supporting audits and reports through external resources. This process requires the organization to follow all the regulations set forth by external auditors.</t>
  </si>
  <si>
    <t>8.3.7</t>
  </si>
  <si>
    <t>Develop and execute IT resilience and continuity operations</t>
  </si>
  <si>
    <t>Create and execute a process to rapidly adapt and respond to any internal or external opportunity, demand, disruption, or threat in IT. Maintain continuous IT operations to protect employees, assets, and overall brand equity.</t>
  </si>
  <si>
    <t>8.3.7.1</t>
  </si>
  <si>
    <t>Conduct IT resilience improvement projects</t>
  </si>
  <si>
    <t>Conducting projects to improve the strategy and process for rapidly adapting to any threat in IT.</t>
  </si>
  <si>
    <t>8.3.7.2</t>
  </si>
  <si>
    <t>Develop, document, and maintain IT business continuity planning</t>
  </si>
  <si>
    <t>Develop, document, and maintain plans to ensure uninterrupted operations of critical IT services (for example, ransomware recovery). Determine resources such as specialized personnel, equipment, support infrastructure, third-party access, legal and financial aspects.</t>
  </si>
  <si>
    <t>8.3.7.3</t>
  </si>
  <si>
    <t>Implement and enforce change control procedures</t>
  </si>
  <si>
    <t>Implement and enforce procedures and policies in order to control changes in IT services and solutions. Manage changes in a rational and predictable manner for optimum resource utilization.</t>
  </si>
  <si>
    <t>8.3.7.4</t>
  </si>
  <si>
    <t>Execute recurring IT service provider business continuity</t>
  </si>
  <si>
    <t xml:space="preserve">Review and implement resources (including external parties) necessary to support uninterrupted operations of critical IT services. </t>
  </si>
  <si>
    <t>8.3.7.5</t>
  </si>
  <si>
    <t>Provide IT resilience training</t>
  </si>
  <si>
    <t>Conduct and manage employee training programs on IT resilience so that prospective risks can be avoided.</t>
  </si>
  <si>
    <t>8.3.7.6</t>
  </si>
  <si>
    <t>Execute recurring IT business operations continuity</t>
  </si>
  <si>
    <t xml:space="preserve">Implement regular resources supporting uninterrupted operations of critical IT services. </t>
  </si>
  <si>
    <t>8.3.8</t>
  </si>
  <si>
    <t>Manage IT user identity and authorization</t>
  </si>
  <si>
    <t>The process of identifying, authenticating, and authorizing IT users to have access to applications, systems, IT components, or networks by associating user rights and restrictions with established identities.</t>
  </si>
  <si>
    <t>8.3.8.1</t>
  </si>
  <si>
    <t>Support integration of identity and authorization policies</t>
  </si>
  <si>
    <t>Create and implement policies that integrate authorization policies with authorized profiles of users meant to access network resources.</t>
  </si>
  <si>
    <t>8.3.8.2</t>
  </si>
  <si>
    <t>Manage IT user directory</t>
  </si>
  <si>
    <t>Managing directory of user profiles and access requirements across different levels in the organization's IT network.</t>
  </si>
  <si>
    <t>8.3.8.3</t>
  </si>
  <si>
    <t>Manage IT user authorization</t>
  </si>
  <si>
    <t xml:space="preserve">Managing the process of authorizing IT users to access applications, systems, IT components, or networks by associating user rights. </t>
  </si>
  <si>
    <t>8.3.8.4</t>
  </si>
  <si>
    <t>Manage IT user authentication mechanisms</t>
  </si>
  <si>
    <t>+21691, +21692</t>
  </si>
  <si>
    <t>Create and manage the process to authenticate IT users from user directory based on the internal policies.</t>
  </si>
  <si>
    <t>8.3.8.4.1</t>
  </si>
  <si>
    <t>Implement multi-factor authentication (MFA)</t>
  </si>
  <si>
    <t>Adopting MFA to ensure secure user authentication across all systems.</t>
  </si>
  <si>
    <t>8.3.8.4.2</t>
  </si>
  <si>
    <t>Implement identity federation and single sign-on (SSO)</t>
  </si>
  <si>
    <t>Integrating identity federation and SSO solutions to enhance user experience and security.</t>
  </si>
  <si>
    <t>8.3.8.5</t>
  </si>
  <si>
    <t>Audit IT user identity and authorization systems</t>
  </si>
  <si>
    <t>Examine the processes responsible for reviewing IT user identity and authorization.</t>
  </si>
  <si>
    <t>8.3.8.6</t>
  </si>
  <si>
    <t>Respond to IT information security and network breaches</t>
  </si>
  <si>
    <t>Address any form of unauthorized network breach such as unauthorized access or usage of data, applications, services, networks, and/or devices. Identify the root cause and take corrective measures to resolve the breach.</t>
  </si>
  <si>
    <t>8.3.8.7</t>
  </si>
  <si>
    <t>Conduct penetration testing</t>
  </si>
  <si>
    <t>Conduct penetration testing (pen test) through an authorized stimulated attack to identify security weakness in an IT environment by evaluating the system or network with various harmful techniques.</t>
  </si>
  <si>
    <t>8.3.8.8</t>
  </si>
  <si>
    <t>Audit integration of user identity and authorization systems</t>
  </si>
  <si>
    <t>Reviewing the processes responsible for integration of user identity and access authorization in order to confirm that all the required regulations are followed.</t>
  </si>
  <si>
    <t>8.4</t>
  </si>
  <si>
    <t>Manage information</t>
  </si>
  <si>
    <t xml:space="preserve">Creating strategies to manage the organization's information and content. Outline the architecture for information. Administer information resources. Administer the management of data and content. </t>
  </si>
  <si>
    <t>8.4.1</t>
  </si>
  <si>
    <t>Define business information and analytics strategy</t>
  </si>
  <si>
    <t>Create an organization-wide strategy for the IT function by combining skills, technologies, applications, and processes in order to attain organizations objectives. This is inclusive of all forms of new and evolving technology such as artificial intelligence (AI).</t>
  </si>
  <si>
    <t>8.4.1.1</t>
  </si>
  <si>
    <t>Establish data, information, and analytic objectives</t>
  </si>
  <si>
    <t xml:space="preserve">Implementing strategies for securing and ensuring the privacy of data flows throughout the organization. Create protocols and guidelines for individual IT components. Outline analytic objectives in order to avoid misuse of information. </t>
  </si>
  <si>
    <t>8.4.1.2</t>
  </si>
  <si>
    <t>Establish data, information, and analytic governance</t>
  </si>
  <si>
    <t>Creating a set of guidelines that ensure effective and efficient use of IT. Define data, information, and analytic governance to reach the organization's goal.</t>
  </si>
  <si>
    <t>8.4.1.3</t>
  </si>
  <si>
    <t>Access IT data/analytic capabilities</t>
  </si>
  <si>
    <t>Determining the request for data accessibility and analysis. Review the details based on internal data security policies and permit data access only if internal policies and data access parameters are met.</t>
  </si>
  <si>
    <t>8.4.2</t>
  </si>
  <si>
    <t>Define and maintain business information architecture</t>
  </si>
  <si>
    <t>Creating strategies to manage the organization's information and content. Outline the architecture for information collection and communication. Administer information resources, data management and content.</t>
  </si>
  <si>
    <t>8.4.2.1</t>
  </si>
  <si>
    <t>Determine enterprise business information requirements</t>
  </si>
  <si>
    <t>Determining strategies to manage the enterprise wide flow of business information and content. Outline the required architecture for information resources.</t>
  </si>
  <si>
    <t>8.4.2.2</t>
  </si>
  <si>
    <t>Define enterprise data models</t>
  </si>
  <si>
    <t>Define different ways of representation, usage, and identification of data with independent or interdependent sources across the organization.</t>
  </si>
  <si>
    <t>8.4.2.3</t>
  </si>
  <si>
    <t>Identify and understand external data sources</t>
  </si>
  <si>
    <t>Identifying and understanding external sources of data in relevance of reliability, security, and authenticity.</t>
  </si>
  <si>
    <t>8.4.2.4</t>
  </si>
  <si>
    <t>Establish data ownership and stewardship responsibilities</t>
  </si>
  <si>
    <t>Establishing entities responsible for data accuracy, integrity, and timeliness that can authorize or deny access to certain data. Develop data utilizing governance processes to ensure fitness of data elements.</t>
  </si>
  <si>
    <t>8.4.2.5</t>
  </si>
  <si>
    <t>Maintain and evolve enterprise data and information architecture</t>
  </si>
  <si>
    <t>Creating and maintaining the process of designing, creating, deploying, and managing strategies to maintain enterprise data and information architecture.</t>
  </si>
  <si>
    <t>8.4.3</t>
  </si>
  <si>
    <t>Define and execute business information lifecycle planning and control</t>
  </si>
  <si>
    <t>Develop and implement strategies to plan and manage the flow of an information system's data from creation and initial storage to the time when it becomes obsolete and deleted.</t>
  </si>
  <si>
    <t>8.4.3.1</t>
  </si>
  <si>
    <t>Define and maintain enterprise information policies, standards, and procedures</t>
  </si>
  <si>
    <t>Outlining and establishing policies for information and setting information standards and procedures. Establish policies to regulate the creation, use, storage, access, communication, and dissemination of information.</t>
  </si>
  <si>
    <t>8.4.3.2</t>
  </si>
  <si>
    <t>Implement and execute data administration responsibilities</t>
  </si>
  <si>
    <t>Implementing and executing strategies for processes and technologies that support the collection, managing, and storing of data.</t>
  </si>
  <si>
    <t>8.4.4</t>
  </si>
  <si>
    <t>Manage business information</t>
  </si>
  <si>
    <t>Creating strategies to administer information and content. Understand the needs of the organization for information and content management. Realize the role of IT services for implementing the overall business strategy. Assess the implications of new technologies for managing information and content. Identify and prioritize the most effective and efficient actions for managing information and content.</t>
  </si>
  <si>
    <t>8.4.4.1</t>
  </si>
  <si>
    <t>Monitor and control business information</t>
  </si>
  <si>
    <t>Defining the rules, diction, and logic that make up the framework of the organization's information architecture. Monitoring and controlling information attributes that flow through the IT framework.</t>
  </si>
  <si>
    <t>8.4.4.2</t>
  </si>
  <si>
    <t>Maintain business information feeds and repositories</t>
  </si>
  <si>
    <t>Maintain information feedstock along with IT hardware and software needed for storage, access, and retrieval of business information.</t>
  </si>
  <si>
    <t>8.4.4.3</t>
  </si>
  <si>
    <t>Perform internal usage audits</t>
  </si>
  <si>
    <t>Verification of information access and usage through regular reports on organizational performance.</t>
  </si>
  <si>
    <t>8.4.4.4</t>
  </si>
  <si>
    <t>Implement and administer business information access</t>
  </si>
  <si>
    <t>Implement and manage the process for accessing information including issues related to copyright, open source, privacy, and security.</t>
  </si>
  <si>
    <t>8.5</t>
  </si>
  <si>
    <t>Develop and manage services/solutions</t>
  </si>
  <si>
    <t>Designing and maintaining the IT services/solutions catalogue. Evaluate the performance of IT services/solutions. Communicate the results to the management.</t>
  </si>
  <si>
    <t>8.5.1</t>
  </si>
  <si>
    <t>Develop service/solution and integration strategy</t>
  </si>
  <si>
    <t>Developing service/solution along with creating a strategy that provides a base for delivering service/solution aligned with overall business needs. This is inclusive of all forms of new and evolving technology such as artificial intelligence (AI). Conduct research within the services/solutions field for development and integration.</t>
  </si>
  <si>
    <t>8.5.1.1</t>
  </si>
  <si>
    <t>Determine IT service/solution development</t>
  </si>
  <si>
    <t>Determining the development of IT service/solution. Analyze the pros and cons of IT service/solution and it's methods on the basis of their cost effectiveness and development value.</t>
  </si>
  <si>
    <t>8.5.1.2</t>
  </si>
  <si>
    <t>Define IT service/solution development processes/standards</t>
  </si>
  <si>
    <t>Establishing the methods and processes as the foundation for developing new IT platforms, components, software, and explore new standards for better IT usage in the organization.</t>
  </si>
  <si>
    <t>8.5.1.3</t>
  </si>
  <si>
    <t>Identify, deploy, and support development methodologies and tools</t>
  </si>
  <si>
    <t>Identifying and implementing techniques and tools for development based on overall value addition to the IT environment.</t>
  </si>
  <si>
    <t>8.5.1.4</t>
  </si>
  <si>
    <t>Establish service component criteria</t>
  </si>
  <si>
    <t>Establishing standards for selection of IT service components.</t>
  </si>
  <si>
    <t>8.5.1.5</t>
  </si>
  <si>
    <t>Understand and select reusable service components</t>
  </si>
  <si>
    <t>Understanding and selecting reusable service components so that they can be cost-effective and efficient.</t>
  </si>
  <si>
    <t>8.5.1.6</t>
  </si>
  <si>
    <t>Maintain service component portfolio</t>
  </si>
  <si>
    <t>Creating and establishing service component portfolio by defining investments, and activities. Analyze and examine the value of the service component portfolio, and allocate resources towards it.</t>
  </si>
  <si>
    <t>8.5.1.7</t>
  </si>
  <si>
    <t>Establish development standards exception governance</t>
  </si>
  <si>
    <t>Creating standards and procedures for developing IT services/solutions outside of defined business parameters.</t>
  </si>
  <si>
    <t>8.5.2</t>
  </si>
  <si>
    <t>Manage service/solution lifecycle planning</t>
  </si>
  <si>
    <t>Executing life-cycle planning for IT services and solutions. Develop new requirements and feature-function enhancements. Create and design a life cycle plan that addresses the current and future state of IT services and solutions.</t>
  </si>
  <si>
    <t>8.5.2.1</t>
  </si>
  <si>
    <t>Monitor and track emerging technology capabilities</t>
  </si>
  <si>
    <t xml:space="preserve">Perform a systematic investigation to new and future technology capabilities for future upgrades. </t>
  </si>
  <si>
    <t>8.5.2.2</t>
  </si>
  <si>
    <t>Identify IT services/solutions</t>
  </si>
  <si>
    <t>Identifying processes and supporting procedures that are performed by an organization to design, plan, deliver, operate, and control information technology services/solutions offered to customers.</t>
  </si>
  <si>
    <t>8.5.2.3</t>
  </si>
  <si>
    <t>Determine IT service/solution approach</t>
  </si>
  <si>
    <t>Determining an approach to create a base for delivering IT service/solution aligned with overall business needs while maintaining a tight control on delivery and costs.</t>
  </si>
  <si>
    <t>8.5.2.4</t>
  </si>
  <si>
    <t>Define IT solution lifecycle</t>
  </si>
  <si>
    <t>Defining solutions to satisfy business needs. IT solution lifecycle provides a means to address the full life cycle of an information technology solution and addresses the current and future state of IT services and solutions.</t>
  </si>
  <si>
    <t>8.5.2.5</t>
  </si>
  <si>
    <t>Develop IT service/solution "sunset" plans</t>
  </si>
  <si>
    <t>Developing plans to retire IT service/solution resources when the service/solution is no longer feasible.</t>
  </si>
  <si>
    <t>8.5.3</t>
  </si>
  <si>
    <t>Develop and manage service/solution architecture</t>
  </si>
  <si>
    <t>Creating the architecture for the IT services and solutions. Assess architecture and business constraints in order to understand integration requirements. Promote existing architecture. Manage exceptions.</t>
  </si>
  <si>
    <t>8.5.3.1</t>
  </si>
  <si>
    <t>Assess IT application and infrastructure architecture constraints</t>
  </si>
  <si>
    <t>Assessing limitations in IT application and infrastructure architecture that may hinder expected performance.</t>
  </si>
  <si>
    <t>8.5.3.2</t>
  </si>
  <si>
    <t>Assess business constraints on IT service/solution</t>
  </si>
  <si>
    <t xml:space="preserve">Evaluate business limitations that may hinder IT service/solution performance. </t>
  </si>
  <si>
    <t>8.5.3.3</t>
  </si>
  <si>
    <t>Determine IT component integration requirements</t>
  </si>
  <si>
    <t>Determining the requirements to integrate IT components such as hardware, software, database, telecommunication, and network.</t>
  </si>
  <si>
    <t>8.5.3.4</t>
  </si>
  <si>
    <t>Identify opportunities for IT component reuse</t>
  </si>
  <si>
    <t>Identification of opportunities for reusing IT components so that they can be cost-effective and efficient.</t>
  </si>
  <si>
    <t>8.5.3.5</t>
  </si>
  <si>
    <t>Promote adoption of existing service/solution architecture</t>
  </si>
  <si>
    <t>Encouraging acceptance of existing IT service/solution architecture in the organization.</t>
  </si>
  <si>
    <t>8.5.3.6</t>
  </si>
  <si>
    <t>Develop and maintain service/solution architectures</t>
  </si>
  <si>
    <t>Creating and maintaining a services and solutions architecture over a network that can be revised as needed or even eliminated in case of inefficiencies.</t>
  </si>
  <si>
    <t>8.5.3.7</t>
  </si>
  <si>
    <t>Assess IT service/solution architecture conformance</t>
  </si>
  <si>
    <t>Assessing functional compliance of the IT service/solution architecture. Safeguard compliance with guidelines for the architecture.</t>
  </si>
  <si>
    <t>8.5.3.8</t>
  </si>
  <si>
    <t>Manage architectural exceptions</t>
  </si>
  <si>
    <t>Identifying and resolving any architectural exceptions. Address the internal inquiries related to architecture that cannot be addressed immediately. Research inquiries that require the need of exceptional methods.</t>
  </si>
  <si>
    <t>8.5.4</t>
  </si>
  <si>
    <t>Execute IT service/solution creation and testing</t>
  </si>
  <si>
    <t>Understanding customer requirements. Design the IT services and solutions based on the requirements. Develop components for providing the requirements. Train resources to provide support. Test the IT services and solutions in advance. Confirm the customer experience post-sale.</t>
  </si>
  <si>
    <t>8.5.4.1</t>
  </si>
  <si>
    <t>Execute IT service/solution development lifecycle</t>
  </si>
  <si>
    <t>Executing an information system, aiming to produce a high quality system that meets or exceeds customer expectations, reaches completion within time and cost estimates, and is inexpensive to maintain and cost-effective to enhance.</t>
  </si>
  <si>
    <t>8.5.4.1.1</t>
  </si>
  <si>
    <t>Assess and validate IT service/solution requirements</t>
  </si>
  <si>
    <t>Evaluating and validating the requirements and needs of IT service/solution.</t>
  </si>
  <si>
    <t>8.5.4.1.2</t>
  </si>
  <si>
    <t>Create service/solution design</t>
  </si>
  <si>
    <t>Formulating a design for service/solution that helps an organization to meet its objectives. Develop a new framework for molding the service/solution processes into a coherent and structured form.</t>
  </si>
  <si>
    <t>8.5.4.1.3</t>
  </si>
  <si>
    <t>Build and test IT service/solution components</t>
  </si>
  <si>
    <t>Building and testing new components required for the development of IT services and solutions.</t>
  </si>
  <si>
    <t>8.5.4.1.4</t>
  </si>
  <si>
    <t>Integrate IT components and services</t>
  </si>
  <si>
    <t>Combining the newly built IT component along with IT services in order to gain optimum output.</t>
  </si>
  <si>
    <t>8.5.4.1.5</t>
  </si>
  <si>
    <t>Execute IT service/solution validation</t>
  </si>
  <si>
    <t>Validating that the proposed IT service/solution is feasible and provides the needed services for the customer.</t>
  </si>
  <si>
    <t>8.5.4.1.6</t>
  </si>
  <si>
    <t>Bundle service/solution deployment packaging</t>
  </si>
  <si>
    <t>Creating and implementing a strategy for the deployment of IT service/solution by defining all of the activities that make the IT function available for use. Define the deployment process, procedures, and tools. Select the most feasible and practical methodologies for the deployment process.</t>
  </si>
  <si>
    <t>8.5.4.1.7</t>
  </si>
  <si>
    <t>Manage service/solution process exceptions</t>
  </si>
  <si>
    <t>Identifying and resolving internal needs/inquiries for service/solution that cannot be resolved immediately. Research inquiries that require the need of exceptional solutions.</t>
  </si>
  <si>
    <t>8.5.5</t>
  </si>
  <si>
    <t>Perform service/solution maintenance and testing</t>
  </si>
  <si>
    <t>Engaging in all aspects of service/solution maintenance and testing includes all preventative, routine, and corrective activates. Ensure that IT service/solution are functioning properly and regulations where applicable.</t>
  </si>
  <si>
    <t>8.5.5.1</t>
  </si>
  <si>
    <t>Execute IT service/solution maintenance lifecycle</t>
  </si>
  <si>
    <t>Executing IT service/solution maintenance lifecycle in order to reduce maintenance costs and increase reliability of IT infrastructure concerning service/solution related problems.</t>
  </si>
  <si>
    <t>8.5.5.1.1</t>
  </si>
  <si>
    <t>Assess IT remediation</t>
  </si>
  <si>
    <t>Evaluate plans to address information technology environmental adulteration for rectification efforts.</t>
  </si>
  <si>
    <t>8.5.5.1.2</t>
  </si>
  <si>
    <t>Modify service/solution design</t>
  </si>
  <si>
    <t>Redesign the roadmap to seek solution or service with an overall process flow and impact timeframe.</t>
  </si>
  <si>
    <t>8.5.5.1.3</t>
  </si>
  <si>
    <t>Perform IT service/solution remediation</t>
  </si>
  <si>
    <t>Administering the efforts and activities for IT service/solution remediation. This process element requires the organization to create plans for corrective action in collaboration with government agencies and pertinent professional services agencies which specialize in remediation efforts relevant to the organization's service/solution. Additionally, the organization needs to consult experts to validate the plan, determine resources allocation, resolve any legal concerns, and formulate a company-wide policy for IT service/solution remediation.</t>
  </si>
  <si>
    <t>8.5.5.1.4</t>
  </si>
  <si>
    <t>Manage service/solution operations</t>
  </si>
  <si>
    <t>Understanding customer requirements. Managing services/solutions based on the requirements. Develop components for providing the requirements. Train resources to provide support. Confirm the customer experience post-sale. Evaluate the performance of service/solution. Communicate the results to the management.</t>
  </si>
  <si>
    <t>8.5.5.1.5</t>
  </si>
  <si>
    <t>Prepare fixed/enhanced service/solution packaging</t>
  </si>
  <si>
    <t>Developing packaging for fixed/enhanced service/solution based on the standalone or bundled offerings to be used by the organization.</t>
  </si>
  <si>
    <t>8.6</t>
  </si>
  <si>
    <t>Deploy services/solutions</t>
  </si>
  <si>
    <t>Executing IT services/solutions by creating a strategy for deployment. Plan and execute the changes. Plan and administer the release of its IT services and solutions.</t>
  </si>
  <si>
    <t>8.6.1</t>
  </si>
  <si>
    <t>Develop and manage service/solution deployment strategy</t>
  </si>
  <si>
    <t>Creating and implementing a strategy for the deployment of IT service/solution. Define all of the activities that make the IT function available for use. Establish the change policies for IT services and solutions. Define the deployment process, procedures, and tools. Select the most feasible and practical methodologies for the deployment process.</t>
  </si>
  <si>
    <t>8.6.1.1</t>
  </si>
  <si>
    <t>Assess IT deployment business impact</t>
  </si>
  <si>
    <t>Evaluate the impact of IT deployment (products/services) on the business. Compare pre and post development performance, behavior of resources, and cost to assess organizational benefit.</t>
  </si>
  <si>
    <t>8.6.1.2</t>
  </si>
  <si>
    <t>Establish IT deployment policies</t>
  </si>
  <si>
    <t>Defining deployment policies regarding IT services and solutions to allow employees to plan accordingly. Reduce the negative impact to the user community.</t>
  </si>
  <si>
    <t>8.6.1.3</t>
  </si>
  <si>
    <t>Define and create deployment procedure workflow</t>
  </si>
  <si>
    <t>Outlining processes, methods, and equipment for deployment of IT solutions. Manage core operations servers like subversion server, production server, and development server, to make the IT services and solutions available for internal/client use.</t>
  </si>
  <si>
    <t>8.6.1.4</t>
  </si>
  <si>
    <t>Define IT change/release standards</t>
  </si>
  <si>
    <t xml:space="preserve">Establishing guidelines for the changed/released IT services and solutions to meet business objectives with optimum utilization. </t>
  </si>
  <si>
    <t>8.6.1.5</t>
  </si>
  <si>
    <t>Assign deployment approval responsibilities</t>
  </si>
  <si>
    <t>Coordinating development approval responsibilities based on defined change standards.</t>
  </si>
  <si>
    <t>8.6.1.6</t>
  </si>
  <si>
    <t>Analyze deployments outcomes</t>
  </si>
  <si>
    <t>Evaluating the impact (pros and cons) of IT services deployment.</t>
  </si>
  <si>
    <t>8.6.2</t>
  </si>
  <si>
    <t>Plan service and solution implementation</t>
  </si>
  <si>
    <t>Strategizing and executing changes in IT solutions and services. Create a plan for deploying the changes. Communicate with stakeholders about the changes. Administer and implement the changes. Train the resources who will be affected by these changes. Install changes and verify their effect.</t>
  </si>
  <si>
    <t>8.6.2.1</t>
  </si>
  <si>
    <t>Assess IT deployment risk</t>
  </si>
  <si>
    <t>Accessing threats and potential failures related to the deployment of IT services/solutions.</t>
  </si>
  <si>
    <t>8.6.2.2</t>
  </si>
  <si>
    <t>Define implementation schedule and roll-out sequence</t>
  </si>
  <si>
    <t>Defining the schedule for implementation of change. Plan and carry out a process or procedure to implement the predefined changes.</t>
  </si>
  <si>
    <t>8.6.2.3</t>
  </si>
  <si>
    <t>Determine implementation requirements</t>
  </si>
  <si>
    <t>Determine requirements for implementation of IT deployment. Carry out a pre-implementation audit to assess the impact and use case. Gauge the possible vulnerabilities and impact the business operations during and after the implementation.</t>
  </si>
  <si>
    <t>8.6.2.4</t>
  </si>
  <si>
    <t>Plan and align user testing and resources</t>
  </si>
  <si>
    <t xml:space="preserve">Plan methodologies and align resources for user testing of IT deployment. </t>
  </si>
  <si>
    <t>8.6.2.5</t>
  </si>
  <si>
    <t>Develop IT training</t>
  </si>
  <si>
    <t>Create and manage employee training programs by considering the need and availability of these programs. Manage all aspects related to the training programs.</t>
  </si>
  <si>
    <t>8.6.2.6</t>
  </si>
  <si>
    <t>Create implementation communications</t>
  </si>
  <si>
    <t xml:space="preserve">Coordinating change implementation in IT services and solutions communications with employees and stakeholders. </t>
  </si>
  <si>
    <t>8.6.2.7</t>
  </si>
  <si>
    <t>Manage IT roll-back procedures</t>
  </si>
  <si>
    <t>Managing procedures to return to initial pre-deployment stage or previous state from current environment.</t>
  </si>
  <si>
    <t>8.6.3</t>
  </si>
  <si>
    <t>Manage change deployment control</t>
  </si>
  <si>
    <t>Creating and deploying an architecture for securing the changes deployed in the organization. Create and develop protocols that ensure proper and efficient use of deployed IT services and solutions. Test, evaluate, and implement the policies and protocols.</t>
  </si>
  <si>
    <t>8.6.3.1</t>
  </si>
  <si>
    <t>Asses IT change/release impact</t>
  </si>
  <si>
    <t xml:space="preserve">Evaluating the impact of IT change/release on the business. </t>
  </si>
  <si>
    <t>8.6.3.2</t>
  </si>
  <si>
    <t>Confirm change/release compliance</t>
  </si>
  <si>
    <t xml:space="preserve">Ensure that change/release meets change guidelines set by the organization. </t>
  </si>
  <si>
    <t>8.6.3.3</t>
  </si>
  <si>
    <t>Assess IT change/release risk</t>
  </si>
  <si>
    <t>Evaluating for any kind of risks or threats which could be caused due to IT change/release deployment.</t>
  </si>
  <si>
    <t>8.6.3.4</t>
  </si>
  <si>
    <t>Consolidate IT change</t>
  </si>
  <si>
    <t>Integrate all forms of changes in IT in order to make more efficient use of resources and down time, and optimizing results.</t>
  </si>
  <si>
    <t>8.6.3.5</t>
  </si>
  <si>
    <t>Create and communicate deployment schedule</t>
  </si>
  <si>
    <t>Defining and communicating the schedule for implementation to related stakeholders and functions.</t>
  </si>
  <si>
    <t>8.6.3.6</t>
  </si>
  <si>
    <t>Approve change/release deployment</t>
  </si>
  <si>
    <t>Permitting for the change/release deployment. Approve deployment based on the evaluation of business impact due to change/release.</t>
  </si>
  <si>
    <t>8.6.3.7</t>
  </si>
  <si>
    <t>Document IT change/release outcome</t>
  </si>
  <si>
    <t>Recording outcomes related to the change/release deployment.</t>
  </si>
  <si>
    <t>8.6.4</t>
  </si>
  <si>
    <t>Implement technology solutions</t>
  </si>
  <si>
    <t>Deploy the identified solutions for information technology important for healthy business operations. Confirm status and operational availability of IT resources. Perform testing and distribution of change. Execute roll-back protocol if necessary.</t>
  </si>
  <si>
    <t>8.6.4.1</t>
  </si>
  <si>
    <t>Confirm hardware/software operational status</t>
  </si>
  <si>
    <t>Confirm if hardware/software are operating as per the expectation.</t>
  </si>
  <si>
    <t>8.6.4.2</t>
  </si>
  <si>
    <t>Confirm operational availability</t>
  </si>
  <si>
    <t>Confirm if operational activities of IT services could be performed.</t>
  </si>
  <si>
    <t>8.6.4.3</t>
  </si>
  <si>
    <t>Execute internal IT implementation plan</t>
  </si>
  <si>
    <t xml:space="preserve">Executing IT implementation plan to make the IT services and solutions available for internal use. </t>
  </si>
  <si>
    <t>8.6.4.4</t>
  </si>
  <si>
    <t>Confirm implementation completion</t>
  </si>
  <si>
    <t>Confirming the completion of IT implementation.</t>
  </si>
  <si>
    <t>8.6.4.5</t>
  </si>
  <si>
    <t>Implement software change/release</t>
  </si>
  <si>
    <t>Executing changes in software and services as per change/release schedule.</t>
  </si>
  <si>
    <t>8.6.4.6</t>
  </si>
  <si>
    <t>Perform post-installation testing</t>
  </si>
  <si>
    <t>Perform testing after installation to confirm expected performance is met.</t>
  </si>
  <si>
    <t>8.6.4.7</t>
  </si>
  <si>
    <t>Distribute software components network-wide</t>
  </si>
  <si>
    <t>Distributing and implementing the release of changed IT solutions. Administer, implement, and install the releases onto internal systems. Provide methods for installing releases on client users.</t>
  </si>
  <si>
    <t>8.6.4.8</t>
  </si>
  <si>
    <t>Verify change/release implementation success</t>
  </si>
  <si>
    <t>Confirming that the release has met expectations.</t>
  </si>
  <si>
    <t>8.6.4.9</t>
  </si>
  <si>
    <t>Execute roll-back plan</t>
  </si>
  <si>
    <t>Execution of plan to return to the previous operating state if the change/release impedes operational expectations.</t>
  </si>
  <si>
    <t>8.6.5</t>
  </si>
  <si>
    <t>Perform service and solution rollout</t>
  </si>
  <si>
    <t>8.6.5.1</t>
  </si>
  <si>
    <t>Conduct IT training</t>
  </si>
  <si>
    <t>Preparing users for changes in IT solutions. Conduct training sessions and engagement activities to familiarize users with the new changes. Implementing the programs for training IT employees.</t>
  </si>
  <si>
    <t>8.6.5.2</t>
  </si>
  <si>
    <t>Prepare and distribute service/solution communications</t>
  </si>
  <si>
    <t>Coordinating communications regarding the changes in IT services and solutions with employees in the organization.</t>
  </si>
  <si>
    <t>8.6.5.3</t>
  </si>
  <si>
    <t>Support organizational changes</t>
  </si>
  <si>
    <t>Creating a strategy for providing support for organizational changes. Providing support to users of IT services and solutions.</t>
  </si>
  <si>
    <t>8.6.5.4</t>
  </si>
  <si>
    <t>Execute rollout plans</t>
  </si>
  <si>
    <t>Executing a plan for introducing the IT services and solutions to the organization's end user base.</t>
  </si>
  <si>
    <t>8.6.5.5</t>
  </si>
  <si>
    <t>Provide rollout support</t>
  </si>
  <si>
    <t>Establishing services for providing support to users of IT services and solutions for rollout. Define the plethora of services by which the organization assists users of technology products.</t>
  </si>
  <si>
    <t>8.6.5.6</t>
  </si>
  <si>
    <t>Manage rollout support capabilities</t>
  </si>
  <si>
    <t>Managing the necessary skills and competencies required to efficiently provide IT resolution for rollout through the support structure. Identify the gaps and needs in support structure.</t>
  </si>
  <si>
    <t>8.6.5.7</t>
  </si>
  <si>
    <t>Monitor and record rollout issues</t>
  </si>
  <si>
    <t>Track and record any issues being faced due to rollout. Define methodology of assessment for measuring and monitoring issues.</t>
  </si>
  <si>
    <t>8.7</t>
  </si>
  <si>
    <t>Create and manage support services/solutions</t>
  </si>
  <si>
    <t>Establishing and managing services for providing support to users of IT services and solutions. Define the plethora of services by which the organization assists users of computers, software products, or other information technology products.</t>
  </si>
  <si>
    <t>8.7.1</t>
  </si>
  <si>
    <t>Define and establish service delivery strategy</t>
  </si>
  <si>
    <t>Defining and establishing strategy for delivering IT services and solutions to the users. Design an IT service delivery model that defines the processes and procedures needed to deliver the IT services and solutions.</t>
  </si>
  <si>
    <t>8.7.1.1</t>
  </si>
  <si>
    <t>Assess business objectives and IT service delivery</t>
  </si>
  <si>
    <t>Assessing the goals and objectives of IT service delivery and how it contributes to the overall business objectives. Align with the business objectives of the organization.</t>
  </si>
  <si>
    <t>8.7.1.2</t>
  </si>
  <si>
    <t>Define IT service delivery portfolio</t>
  </si>
  <si>
    <t>Creating and establishing a repository of IT service delivery offerings.</t>
  </si>
  <si>
    <t>8.7.1.3</t>
  </si>
  <si>
    <t>Create and maintain IT service delivery model</t>
  </si>
  <si>
    <t>Design and maintaining an IT service delivery model that defines the processes and procedures needed to deliver the IT services and solutions.</t>
  </si>
  <si>
    <t>8.7.1.4</t>
  </si>
  <si>
    <t>Determine IT service delivery locations and activities</t>
  </si>
  <si>
    <t>Determining locations and types of IT services and solutions which need to be delivered.</t>
  </si>
  <si>
    <t>8.7.1.5</t>
  </si>
  <si>
    <t>Define IT service delivery sourcing strategy</t>
  </si>
  <si>
    <t>Defining a strategy for sourcing delivery of IT services and solutions. Examine the pros and cons of various sources that can support the delivery process. Select the most feasible and cost-effective sources.</t>
  </si>
  <si>
    <t>8.7.2</t>
  </si>
  <si>
    <t>Define and develop service support strategy</t>
  </si>
  <si>
    <t xml:space="preserve">Defining and creating a strategy for provision of support to users of IT services and solutions. </t>
  </si>
  <si>
    <t>8.7.2.1</t>
  </si>
  <si>
    <t>Assess business objectives and IT service support delivery</t>
  </si>
  <si>
    <t xml:space="preserve">Assessing the goals of IT service support delivery and how it aligns to contribute to the overall business objectives. </t>
  </si>
  <si>
    <t>8.7.2.2</t>
  </si>
  <si>
    <t>Define IT service support portfolio</t>
  </si>
  <si>
    <t>Defining different IT support services and solutions such as remote support and cloud support. Include planned IT initiatives and ongoing IT services (such as application support).</t>
  </si>
  <si>
    <t>8.7.2.3</t>
  </si>
  <si>
    <t>Create and maintain IT support model</t>
  </si>
  <si>
    <t>Design and maintaining an IT support model that defines the processes and procedures needed to support users of IT services and solutions.</t>
  </si>
  <si>
    <t>8.7.2.4</t>
  </si>
  <si>
    <t>Develop IT support service sourcing strategy</t>
  </si>
  <si>
    <t>Developing a strategy for sourcing resources to support users of IT services and solutions. Establish sources that will make use of e-mail, live support software online, or a tool where users can log a call or incident in order to retrieve IT support.</t>
  </si>
  <si>
    <t>8.7.2.5</t>
  </si>
  <si>
    <t>Establish support service framework</t>
  </si>
  <si>
    <t>Creating an agenda for the rules and regulations of support service that deal with providing support to users of IT services and solutions.</t>
  </si>
  <si>
    <t>8.7.2.6</t>
  </si>
  <si>
    <t>Provide service support tools and technology</t>
  </si>
  <si>
    <t>Providing the tools and techniques to support users of IT services and solutions, and choosing the most appropriate tools and techniques. Evaluate the pros and cons of all the methodologies and tools available. Choose the most efficient and effective methodology.</t>
  </si>
  <si>
    <t>8.7.3</t>
  </si>
  <si>
    <t>Plan and manage service delivery control</t>
  </si>
  <si>
    <t>Determine and manage service delivery flow across different business functions. Understand the level of services needed by different stakeholders. Identify major service delivery touch points and criticality associated. Ensure timely communication with users.</t>
  </si>
  <si>
    <t>8.7.3.1</t>
  </si>
  <si>
    <t>Plan operational activities for IT service delivery</t>
  </si>
  <si>
    <t>Planning different delivery services for operational activities within the IT function. Use service delivery systems to manage the IT service delivery services.</t>
  </si>
  <si>
    <t>8.7.3.1.1</t>
  </si>
  <si>
    <t>Schedule service delivery resources</t>
  </si>
  <si>
    <t>Scheduling resources to provide service delivery to IT users. Ensure design, development, deployment, and operations are aligned with the business objectives.</t>
  </si>
  <si>
    <t>8.7.3.1.2</t>
  </si>
  <si>
    <t>Maintain/optimize batch job schedule</t>
  </si>
  <si>
    <t>Maintaining and scheduling batch jobs to run in the background at a certain date and time.</t>
  </si>
  <si>
    <t>8.7.3.1.3</t>
  </si>
  <si>
    <t>Schedule change/release windows</t>
  </si>
  <si>
    <t>Determine the timely change or release of IT services or support. Assign periodic release/change to IT systems or services.</t>
  </si>
  <si>
    <t>8.7.3.1.4</t>
  </si>
  <si>
    <t>Schedule/optimize backup and archive activities</t>
  </si>
  <si>
    <t>Schedule or optimize backup and archive activities for IT services and solutions. Use a backup system or application and archive operations data for future retrieval.</t>
  </si>
  <si>
    <t>8.7.3.1.5</t>
  </si>
  <si>
    <t>Balance operational workloads across available infrastructure components</t>
  </si>
  <si>
    <t>Balancing workloads of all the processes and services that are provisioned to their internal or external clients, across available components of IT infrastructure. No component should be over or under utilized with the workflow of the IT operations.</t>
  </si>
  <si>
    <t>8.7.3.1.6</t>
  </si>
  <si>
    <t>Determine specific problem support procedures</t>
  </si>
  <si>
    <t>Determining process and procedure to provide support for specific IT service problems.</t>
  </si>
  <si>
    <t>8.7.4</t>
  </si>
  <si>
    <t>Develop and manage infrastructure resource planning</t>
  </si>
  <si>
    <t>Developing and managing the resources required for administration of infrastructure. Manage the IT inventory and assets to meet organization's IT resource capacity.</t>
  </si>
  <si>
    <t>8.7.4.1</t>
  </si>
  <si>
    <t>Develop IT service delivery strategy</t>
  </si>
  <si>
    <t>Creating a strategy for delivering IT services and solutions. Establish the sourcing strategy. Establish the delivery process procedures and tools. Examine and choose the most effective methodologies and tools.</t>
  </si>
  <si>
    <t>8.7.4.2</t>
  </si>
  <si>
    <t>Assess IT infrastructure business objectives</t>
  </si>
  <si>
    <t>Assessing the goals and objectives of IT infrastructure and how it contributes to the overall business objectives.</t>
  </si>
  <si>
    <t>8.7.4.3</t>
  </si>
  <si>
    <t>Determine ongoing IT infrastructure capabilities</t>
  </si>
  <si>
    <t>Determining existing IT infrastructure capabilities. Identify the gaps and needs in order to enhance the existing IT infrastructure to meet growth objectives.</t>
  </si>
  <si>
    <t>8.7.4.4</t>
  </si>
  <si>
    <t>Plan IT infrastructure change</t>
  </si>
  <si>
    <t>Identify the gaps and needs of existing IT infrastructure. Plan and develop strategies to upgrade/replace existing IT infrastructure.</t>
  </si>
  <si>
    <t>8.7.4.5</t>
  </si>
  <si>
    <t>Plan and budget IT license usage volumes</t>
  </si>
  <si>
    <t>Creating a plan associated with usage volumes of IT licenses. Develop a framework to govern the licensing of an IT services along with identified usage volumes. Determine the amount of investment in IT license usage volumes and how would the license volumes be financed.</t>
  </si>
  <si>
    <t>8.7.5</t>
  </si>
  <si>
    <t>Define service support planning</t>
  </si>
  <si>
    <t>Develop strategies and methodologies to provide service support. Examine service levels, support complexity, stakeholder requirements to offer service support.</t>
  </si>
  <si>
    <t>8.7.5.1</t>
  </si>
  <si>
    <t>Understand IT support demand patterns</t>
  </si>
  <si>
    <t>Evaluate criticality catered by the IT support and expectations to resolve raised or identified issues. Determine the usual requests received for IT support for each area of IT operations. Ensure resolution to every identified or reported issue within specified SLAs.</t>
  </si>
  <si>
    <t>8.7.5.2</t>
  </si>
  <si>
    <t>Determine required support resource levels, responsibilities, and capabilities</t>
  </si>
  <si>
    <t>Determining levels of required support resources along with their responsibilities, and capabilities to resolve IT issues. Evaluate and ensure that support resources are fulfilling their responsibilities n a timely manner.</t>
  </si>
  <si>
    <t>8.7.5.3</t>
  </si>
  <si>
    <t>Maintain service support knowledge repository</t>
  </si>
  <si>
    <t>Create and maintain service support knowledge repository. Store, maintain, access, revise, and use knowledge for IT services. Review knowledge trends and implement knowledge transfer methodologies for competitive advantage.</t>
  </si>
  <si>
    <t>8.7.5.4</t>
  </si>
  <si>
    <t>Maintain service support learning</t>
  </si>
  <si>
    <t>Maintaining and transfer of knowledge towards service support with the change/upgrade in technology over a stipulated period. Ensure IT staff is well trained and tested on the new learning of service support.</t>
  </si>
  <si>
    <t>8.7.5.5</t>
  </si>
  <si>
    <t>Communicate service support needs</t>
  </si>
  <si>
    <t>Conveying service support needs within the organization, with the objective of providing required support services. Define processes and procedures needed to support users of IT services and solutions. Convey these procedures to appropriate governing authority.</t>
  </si>
  <si>
    <t>8.7.5.6</t>
  </si>
  <si>
    <t>Define IT escalation mechanisms</t>
  </si>
  <si>
    <t>Determining mechanisms to report for a higher degree of decision making depending on the criticality of IT escalations. Define the processes and procedures needed to follow for IT escalation at different levels. Convey the mechanisms within the organization.</t>
  </si>
  <si>
    <t>8.7.5.7</t>
  </si>
  <si>
    <t>Manage IT service support resources</t>
  </si>
  <si>
    <t>Managing resources required for administration of IT service support. Establish sources that will make use of e-mail, live support software online, or a tool where users can log a call or incident in order to retrieve IT support.</t>
  </si>
  <si>
    <t>8.7.5.8</t>
  </si>
  <si>
    <t>Coordinate with external support providers</t>
  </si>
  <si>
    <t>Developing a strategy that will make use of multiple resources to coordinate with external support providers in order to make the support services work more smoother.</t>
  </si>
  <si>
    <t>8.7.5.9</t>
  </si>
  <si>
    <t>Triage IT service delivery incidents</t>
  </si>
  <si>
    <t xml:space="preserve">Sorting the incidents of IT service delivery in certain order so that the services could be delivered based on the criticality. </t>
  </si>
  <si>
    <t>8.7.5.10</t>
  </si>
  <si>
    <t>Monitor IT service support performance</t>
  </si>
  <si>
    <t>Defining methodology and frequency of assessment for measuring and monitoring performance of various processes and activities of IT service support against standard set goals.</t>
  </si>
  <si>
    <t>8.7.6</t>
  </si>
  <si>
    <t>Develop and manage service delivery operations</t>
  </si>
  <si>
    <t>Developing and managing different delivery services using service delivery systems for operational activities within the IT function in order to achieve organizations goal.</t>
  </si>
  <si>
    <t>8.7.6.1</t>
  </si>
  <si>
    <t>Operate and monitor online systems</t>
  </si>
  <si>
    <t>Operating and defining methodology of assessment for measuring and monitoring performance of online systems against its expected result.</t>
  </si>
  <si>
    <t>8.7.6.2</t>
  </si>
  <si>
    <t>Run and monitor batch job schedule</t>
  </si>
  <si>
    <t>Operate and monitor the application of scheduling batch jobs to be run in the background at a certain date and time.</t>
  </si>
  <si>
    <t>8.7.6.3</t>
  </si>
  <si>
    <t>Manage service delivery workloads</t>
  </si>
  <si>
    <t>Analyze and manage workload needs in relation to service delivery. Plan resources and mechanism around those workload needs so that services could be delivered smoothly.</t>
  </si>
  <si>
    <t>8.7.6.4</t>
  </si>
  <si>
    <t>Manage infrastructure performance and capacity</t>
  </si>
  <si>
    <t>Managing the performance and capacity of infrastructure by using key performance indicators to routinely track the performance and capacity levels. Review performance. Evaluate the efficiency and effectiveness of the infrastructure.</t>
  </si>
  <si>
    <t>8.7.6.5</t>
  </si>
  <si>
    <t>Respond to unplanned operational issues</t>
  </si>
  <si>
    <t>Addressing to an issue in operational activities within the IT function, that occur outside of normal routine or preventative maintenance.</t>
  </si>
  <si>
    <t>8.7.6.6</t>
  </si>
  <si>
    <t>Produce and distribute output media</t>
  </si>
  <si>
    <t>Identify and introduce resources to display output in a viewable form to key decision makers and evaluators.</t>
  </si>
  <si>
    <t>8.7.6.7</t>
  </si>
  <si>
    <t>Monitor IT infrastructure security</t>
  </si>
  <si>
    <t>Identifying, examining, and recognizing any flaw or breach in security of IT infrastructure. Ensure that protocols and guidelines for individual IT components are being followed and there is no misuse of information and breach of individual or organizational privacy.</t>
  </si>
  <si>
    <t>8.7.6.8</t>
  </si>
  <si>
    <t>Manage IT infrastructure/data recovery</t>
  </si>
  <si>
    <t>Managing resources of IT infrastructure and their recovery capacity. Manage storage, computer hardware, software, and infrastructure resources that can be stored as inventory or provided by the organization as needed. Managing backup/recovery for IT services and solutions. Use a backup system or application.</t>
  </si>
  <si>
    <t>8.7.7</t>
  </si>
  <si>
    <t>Manage infrastructure resource administration</t>
  </si>
  <si>
    <t xml:space="preserve">Managing the resources required for administration of IT infrastructure. Manage the IT inventory and assets. Take care of the organization's IT resource capacity. </t>
  </si>
  <si>
    <t>8.7.7.1</t>
  </si>
  <si>
    <t>Manage infrastructure configuration</t>
  </si>
  <si>
    <t>Identifying and tracking individual configuration items, documenting functional capabilities and interdependencies of IT infrastructure. Determining the gaps and needs in order to enhance existing infrastructure configuration.</t>
  </si>
  <si>
    <t>8.7.7.2</t>
  </si>
  <si>
    <t>Perform infrastructure component maintenance</t>
  </si>
  <si>
    <t>Evaluating and maintaining all aspects of infrastructure component maintenance. Ensure that all components of an IT infrastructure are functioning properly as per the expectation. Maintenance includes all preventative, routine, and corrective measures.</t>
  </si>
  <si>
    <t>8.7.7.3</t>
  </si>
  <si>
    <t>Install/configure/upgrade infrastructure components</t>
  </si>
  <si>
    <t xml:space="preserve">Installing/configuring/upgrading all the components required for operational activities within IT infrastructure. Ensure that all components of an IT infrastructure are functioning properly and updated to latest version/technology. </t>
  </si>
  <si>
    <t>8.7.7.4</t>
  </si>
  <si>
    <t>Maintain IT asset records</t>
  </si>
  <si>
    <t>Maintaining the complete list of IT items or resources available with the organization with the details on date of purchase, licenses, deployment and SLAs.</t>
  </si>
  <si>
    <t>8.7.7.5</t>
  </si>
  <si>
    <t>Administer IT licenses/user agreements</t>
  </si>
  <si>
    <t>Administering and overseeing the terms and policies associated with licensing the IT intellectual property. Create and manage the policies and terms governing the possible granting of a license to any external agent. Demarcate a clear framework that governs the licensing of any patents or copyrights held by the organization.</t>
  </si>
  <si>
    <t>8.7.7.6</t>
  </si>
  <si>
    <t>Provide IT infrastructure service and capabilities</t>
  </si>
  <si>
    <t>Providing all the infrastructure services and capabilities required for operational activities within the IT function supporting overall business objectives.</t>
  </si>
  <si>
    <t>8.7.8</t>
  </si>
  <si>
    <t>Operate IT user support</t>
  </si>
  <si>
    <t xml:space="preserve">Managing systematic user support functionality and capability through defined procedures. Determine, record, and monitor user requests. Execute issue/request resolution. Utilize escalation path when needed. Resolve issue/request. </t>
  </si>
  <si>
    <t>8.7.8.1</t>
  </si>
  <si>
    <t>Triage IT issues/requests</t>
  </si>
  <si>
    <t>Evaluate and assign IT issues/requests accordingly to allow for the correct routing of IT issues to the relevant support teams.</t>
  </si>
  <si>
    <t>8.7.8.2</t>
  </si>
  <si>
    <t>Provide IT resolution capabilities</t>
  </si>
  <si>
    <t>Providing the necessary skills and competencies required to efficiently provide IT resolution through the support structure.</t>
  </si>
  <si>
    <t>8.7.8.3</t>
  </si>
  <si>
    <t>Manage IT user requests</t>
  </si>
  <si>
    <t>Creating an effective plan and structure to address and resolve requests of IT users. Determine, record, and monitor user requests. Obtain information about the effectiveness and performance of the user request handling process from the IT users through various means.</t>
  </si>
  <si>
    <t>8.7.8.4</t>
  </si>
  <si>
    <t>Escalate IT requests</t>
  </si>
  <si>
    <t>Follow processes and procedures to escalate IT requests to required levels for resolution or effective decision making when necessary.</t>
  </si>
  <si>
    <t>8.7.8.5</t>
  </si>
  <si>
    <t>Resolve IT issues/requests</t>
  </si>
  <si>
    <t>Creating a structure to resolve issues/requests of IT services using different mechanisms.</t>
  </si>
  <si>
    <t>8.7.8.6</t>
  </si>
  <si>
    <t>Execute IT continuity and recovery action</t>
  </si>
  <si>
    <t>Successfully implement preventive measures to manage IT risk of exposure to internal and external threats. Integrating the disciplines of Emergency Response, Crisis Management, Disaster Recovery (technology continuity) and Business Continuity for IT.</t>
  </si>
  <si>
    <t>Overseeing key back-office processes for organizations. This category includes process groups related to planning and management accounting, revenue accounting, general accounting and reporting, fixed-asset project accounting, payroll, accounts payable and expense reimbursements, treasury operations, internal controls, tax management, international funds/consolidation, and global trade services.</t>
  </si>
  <si>
    <t>9.1</t>
  </si>
  <si>
    <t>Perform planning and management accounting</t>
  </si>
  <si>
    <t>+21694</t>
  </si>
  <si>
    <t>Determining different stages of the planning process and accounting. Classify, determine, analyze, interpret, and communicate information to make up-to-date business decisions for better management and control functions.</t>
  </si>
  <si>
    <t>9.1.1</t>
  </si>
  <si>
    <t>Develop and manage financial resources strategy</t>
  </si>
  <si>
    <t>Ensuring the effective allocation, utilization, and sustainability of financial assets. Activities include analyzing internal and external financial drivers; identifying long-term funding needs; evaluating investment, capital, and liquidity requirements; and defining guiding financial principles that support enterprise objectives.</t>
  </si>
  <si>
    <t>9.1.2</t>
  </si>
  <si>
    <t>Perform planning/budgeting/forecasting</t>
  </si>
  <si>
    <t>Allocating funds to meet future and current financial goals. Led by the chief financial officer, have the finance function plan, budget, and forecast in order to determine and describe long and short-term financial goals.</t>
  </si>
  <si>
    <t>9.1.2.1</t>
  </si>
  <si>
    <t>Develop and maintain budget policies and procedures</t>
  </si>
  <si>
    <t xml:space="preserve">Formulating financial budgetary guidelines and strategies. Develop a framework for rules and regulations regarding budgets. Create a step-by-step process to achieve financial goals. </t>
  </si>
  <si>
    <t>9.1.2.2</t>
  </si>
  <si>
    <t>Prepare periodic budgets and plans</t>
  </si>
  <si>
    <t>Creating reports on a quarterly or annual basis for fund allocation. Create a financial statement that estimates revenues and expenses over a specific period of time. (Leverage budget methods such as cost-based and zero-based budgeting techniques, in light of the periodic targets outlined during Develop and maintain budget policies and procedures [10771].)</t>
  </si>
  <si>
    <t>9.1.2.3</t>
  </si>
  <si>
    <t>Operationalize and implement plans to achieve budget</t>
  </si>
  <si>
    <t>Putting budgeting plans into practical use keeping within designated forecasting parameters.</t>
  </si>
  <si>
    <t>9.1.2.4</t>
  </si>
  <si>
    <t>Prepare periodic financial forecasts</t>
  </si>
  <si>
    <t>Creating estimates of the projected income and expenses required over a predetermined time frame. Develop the projections of profit and loss statements, balance sheets, and the cash flow forecast.</t>
  </si>
  <si>
    <t>9.1.2.5</t>
  </si>
  <si>
    <t>Perform variance analysis against forecasts and budgets</t>
  </si>
  <si>
    <t xml:space="preserve">Conducting a quantitative analysis between what was forecasted and budgeted and actual financial behavior. </t>
  </si>
  <si>
    <t>9.1.3</t>
  </si>
  <si>
    <t>Perform cost accounting and control</t>
  </si>
  <si>
    <t>Defining costs to be incurred and methods for optimum utilization. Determine the costs of products, processes, projects, etc. to compile in the financial statements, as well as to assist management in making decisions regarding planning and control. Control costs by managing and reducing business expenses.</t>
  </si>
  <si>
    <t>9.1.3.1</t>
  </si>
  <si>
    <t>Perform inventory accounting</t>
  </si>
  <si>
    <t>Conducting accounting for assets, and finding reasons for changes (depreciation, obsolescence, deterioration, change in customer taste, increased demand, decreased market supply, etc.).</t>
  </si>
  <si>
    <t>9.1.3.2</t>
  </si>
  <si>
    <t>Perform profit center accounting</t>
  </si>
  <si>
    <t xml:space="preserve">Determining the revenue, profits, and losses incurred by each unit within the organization that produces profit. </t>
  </si>
  <si>
    <t>9.1.3.3</t>
  </si>
  <si>
    <t>Perform cost of sales analysis</t>
  </si>
  <si>
    <t>Studying expenses directly associated with product. Analyze the cost of sales, which is the cost of manufacturing products.</t>
  </si>
  <si>
    <t>9.1.3.4</t>
  </si>
  <si>
    <t>Perform product costing</t>
  </si>
  <si>
    <t>Studying and finding out the relevant cost center for a product by studying every resource used in its making.</t>
  </si>
  <si>
    <t>9.1.3.5</t>
  </si>
  <si>
    <t>Perform variance analysis</t>
  </si>
  <si>
    <t>Discovering the changes between forecasted and actual costing. Analyze actual and planned behavior by reviewing the amount of a variance on a trend line in order to maintain control over a business.</t>
  </si>
  <si>
    <t>9.1.3.6</t>
  </si>
  <si>
    <t>Report on profitability</t>
  </si>
  <si>
    <t>Making a report about revenues generated by the organization or business unit concerned. This process requires the organization to create a report which shows how business is generating profits. Profits are the part which is left after paying all expenses directly related to the generation of the revenue, such as producing a product, and other expenses related to conducting business activities.</t>
  </si>
  <si>
    <t>9.1.4</t>
  </si>
  <si>
    <t>Perform cost management</t>
  </si>
  <si>
    <t xml:space="preserve">Deciding which expenses can be avoided to reduce some costs and increase revenues. Plan and control the organization's budget to forecast future expenditures. </t>
  </si>
  <si>
    <t>9.1.4.1</t>
  </si>
  <si>
    <t>Determine key cost drivers</t>
  </si>
  <si>
    <t xml:space="preserve">Defining cost drivers for a particular activity. </t>
  </si>
  <si>
    <t>9.1.4.2</t>
  </si>
  <si>
    <t>Measure cost drivers</t>
  </si>
  <si>
    <t xml:space="preserve">Calculating cost drivers. </t>
  </si>
  <si>
    <t>9.1.4.3</t>
  </si>
  <si>
    <t>Determine critical activities</t>
  </si>
  <si>
    <t>Determine the activities that hinder the progress of finance activities. This requires the organization to determine those business activities carried out by the financial function of the organization and which are indispensable. This undertaking helps the organization triangulate those activities which are essential and where costs cannot be slashed.</t>
  </si>
  <si>
    <t>9.1.4.4</t>
  </si>
  <si>
    <t>Manage asset resource deployment and utilization</t>
  </si>
  <si>
    <t>Distributing or allocating asset resources in different processes for optimal utilization.</t>
  </si>
  <si>
    <t>9.1.5</t>
  </si>
  <si>
    <t>Evaluate and manage financial performance</t>
  </si>
  <si>
    <t>Checking and achieving predetermined financial targets and timelines. Assess and manage the profitability, feasibility, and consistency of a business or project. Study the revenues generated.</t>
  </si>
  <si>
    <t>9.1.5.1</t>
  </si>
  <si>
    <t>Assess customer and product profitability</t>
  </si>
  <si>
    <t>Studying product demand and targeted customer preferences. Study customers' demands or preferences after deducting the cost of delivering the final product.</t>
  </si>
  <si>
    <t>9.1.5.2</t>
  </si>
  <si>
    <t>Evaluate new products</t>
  </si>
  <si>
    <t xml:space="preserve">Checking demand about a specific product by a customer segment. Conduct a detailed study--or research a customer behavior or preference for a product--in order to determine its production and profitability in a specific market. </t>
  </si>
  <si>
    <t>9.1.5.3</t>
  </si>
  <si>
    <t>Perform life cycle costing</t>
  </si>
  <si>
    <t xml:space="preserve">Determining the cost of delivering an end product at different stages of production. Study the total life cycle of a product/process to determine how much revenue and production cost will be incurred at every stage in order to make strategic decisions. </t>
  </si>
  <si>
    <t>9.1.5.4</t>
  </si>
  <si>
    <t>Optimize customer and product mix</t>
  </si>
  <si>
    <t xml:space="preserve">Creating the best fit between a product and the end user. Maximize the customer base by providing different products in the market. </t>
  </si>
  <si>
    <t>9.1.5.5</t>
  </si>
  <si>
    <t>Track performance of new-customer and product strategies</t>
  </si>
  <si>
    <t>Observing the behavior of a new set of customers for different products. Prepare strategies to improve sales and profits.</t>
  </si>
  <si>
    <t>9.1.5.6</t>
  </si>
  <si>
    <t>Prepare activity-based performance measures</t>
  </si>
  <si>
    <t>Evaluating performance based on different sets of activities created by management to measure performance.</t>
  </si>
  <si>
    <t>9.1.5.7</t>
  </si>
  <si>
    <t>Manage continuous cost improvement</t>
  </si>
  <si>
    <t>Conducting activities to improve cost distribution regularly. Follow or adopt different ways of reducing costs.</t>
  </si>
  <si>
    <t>9.2</t>
  </si>
  <si>
    <t>Perform revenue accounting</t>
  </si>
  <si>
    <t>Comparing revenue targets to reality. Review all transactions and entries passed in final accounts in a year in order to examine profits.</t>
  </si>
  <si>
    <t>9.2.1</t>
  </si>
  <si>
    <t>Process customer credit</t>
  </si>
  <si>
    <t xml:space="preserve">Evaluating and processing requests for advances. Evaluate credit requests by customers requiring loans to buy products/services. </t>
  </si>
  <si>
    <t>9.2.1.1</t>
  </si>
  <si>
    <t>Establish credit policies</t>
  </si>
  <si>
    <t>Creating guidelines for providing advances. Set up credit standards, credit terms, and collection policies.</t>
  </si>
  <si>
    <t>9.2.1.2</t>
  </si>
  <si>
    <t>Analyze/Approve new account applications</t>
  </si>
  <si>
    <t>Checking and accepting new requests based on eligibility criteria. Analyze the status of applicants and requirements to be met for a new account.</t>
  </si>
  <si>
    <t>9.2.1.3</t>
  </si>
  <si>
    <t>Analyze credit scoring history</t>
  </si>
  <si>
    <t>Reviewing past credit scores to determine the if a line of credit will be extended to potential customers. This could also include extending additional credit to existing accounts.</t>
  </si>
  <si>
    <t>9.2.1.4</t>
  </si>
  <si>
    <t>Forecast credit scoring requirement</t>
  </si>
  <si>
    <t xml:space="preserve">Planning credit score requirements based on established credit policies. </t>
  </si>
  <si>
    <t>9.2.1.5</t>
  </si>
  <si>
    <t>Review existing accounts</t>
  </si>
  <si>
    <t>Evaluating existing account holders and their past performance. Regularly review existing accounts to get the required information about the status at present.</t>
  </si>
  <si>
    <t>9.2.1.6</t>
  </si>
  <si>
    <t>Produce credit/collection reports</t>
  </si>
  <si>
    <t>Preparing account payable reports about payments to be made according to accounting rules and principles, and providing the reports to management.</t>
  </si>
  <si>
    <t>9.2.1.7</t>
  </si>
  <si>
    <t>Reinstate or suspend accounts based on credit policies</t>
  </si>
  <si>
    <t xml:space="preserve">Closing or restarting accounts according to changes made in credit policies. </t>
  </si>
  <si>
    <t>9.2.2</t>
  </si>
  <si>
    <t>Invoice customer</t>
  </si>
  <si>
    <t>Preparing detailed reports of customer purchases. Prepare a commercial document between the seller and customer with details about transaction. Detail the quantity purchased, price of products/services, date, parties involved, unique invoice number, and tax information.</t>
  </si>
  <si>
    <t>9.2.2.1</t>
  </si>
  <si>
    <t>Maintain customer/product master files</t>
  </si>
  <si>
    <t>Creating and updating a record of customers and the products being purchased by them in a database. This process element requires the organization to maintain a database of customers and their purchases. Such a master-file can be used to ensure customer touch point, enhance customer satisfaction, explore cross selling opportunities, and identify future trends. This database will include several particulars about the personal details of the organization's customers and a tracking of the products being sold.</t>
  </si>
  <si>
    <t>9.2.2.2</t>
  </si>
  <si>
    <t>Generate customer billing data</t>
  </si>
  <si>
    <t>Preparing detailed reports about products purchased by customers. Record and generate a detail account of transactions made by customers fat a particular time and location. Include all details about products such as price, quantity, and name.</t>
  </si>
  <si>
    <t>9.2.2.3</t>
  </si>
  <si>
    <t>Transmit billing data to customers</t>
  </si>
  <si>
    <t>Providing information to customers about purchases made by them. Communicate the details of purchases. Provide customers with a copy of details for their reference.</t>
  </si>
  <si>
    <t>9.2.2.4</t>
  </si>
  <si>
    <t>Post receivable entries</t>
  </si>
  <si>
    <t xml:space="preserve">Registering transactions and their scheduled payments. </t>
  </si>
  <si>
    <t>9.2.2.5</t>
  </si>
  <si>
    <t>Resolve customer billing inquiries</t>
  </si>
  <si>
    <t xml:space="preserve">Checking and solving billing queries raised by customers. </t>
  </si>
  <si>
    <t>9.2.3</t>
  </si>
  <si>
    <t>Process accounts receivable (AR)</t>
  </si>
  <si>
    <t>Processing payments due from customers. This includes all processing of funds received, whether by check or electronically. This does not include the generation of invoices.</t>
  </si>
  <si>
    <t>9.2.3.1</t>
  </si>
  <si>
    <t>Establish AR policies</t>
  </si>
  <si>
    <t>Creating rules and regulations to be followed in case of credit sales to customers. Create rules and procedures to follow at the time of sale (e.g., the allowable number of installments).</t>
  </si>
  <si>
    <t>9.2.3.2</t>
  </si>
  <si>
    <t>Receive/Deposit customer payments</t>
  </si>
  <si>
    <t>Collecting cash from customers. Deposit it into bank account. Make entries into the books of accounts.</t>
  </si>
  <si>
    <t>9.2.3.3</t>
  </si>
  <si>
    <t>Apply cash remittances</t>
  </si>
  <si>
    <t>Checking and moving funds between countries for business activities, typically through authorized remittance agents.</t>
  </si>
  <si>
    <t>9.2.3.4</t>
  </si>
  <si>
    <t>Prepare AR reports</t>
  </si>
  <si>
    <t xml:space="preserve">Preparing reports that detail balances due or what to collect from customers at a certain point in time. </t>
  </si>
  <si>
    <t>9.2.3.5</t>
  </si>
  <si>
    <t>Post AR activity to the general ledger</t>
  </si>
  <si>
    <t xml:space="preserve">Preparing the general ledger for account receivables from journals. Place all journal entries related to accounts receivables in the general ledger accounts of a business. </t>
  </si>
  <si>
    <t>9.2.4</t>
  </si>
  <si>
    <t>Manage and process collections</t>
  </si>
  <si>
    <t>Posting entries to respective accounts, and preparing accounts for receivables. Manage the cash collected by the business from its debtors. Record it in the books of accounts to provide clear information about the availability of the cash.</t>
  </si>
  <si>
    <t>9.2.4.1</t>
  </si>
  <si>
    <t>Establish policies for delinquent accounts</t>
  </si>
  <si>
    <t xml:space="preserve">Creating a process to follow in case of a failed payment by account holders. Create rules and regulations for the account holder who has failed to make at least the minimum monthly payment by the due date. </t>
  </si>
  <si>
    <t>9.2.4.2</t>
  </si>
  <si>
    <t>Analyze delinquent account balances</t>
  </si>
  <si>
    <t xml:space="preserve">Examining balance statements of accountholders who failed to make required payments. Study or review the account details of customers' past payments when preparing negotiations policies. </t>
  </si>
  <si>
    <t>9.2.4.3</t>
  </si>
  <si>
    <t>Correspond/Negotiate with delinquent accounts</t>
  </si>
  <si>
    <t>Determine ways for customers in default to repay debts (e.g., allowing more time or discounts).</t>
  </si>
  <si>
    <t>9.2.4.4</t>
  </si>
  <si>
    <t>Discuss account resolution with internal parties</t>
  </si>
  <si>
    <t>Determining rules for handling accounts. Discuss and plan with internal parties (department heads, managers, and senior management) about rules to follow in coming months.</t>
  </si>
  <si>
    <t>9.2.4.5</t>
  </si>
  <si>
    <t>Process adjustments/write off balances</t>
  </si>
  <si>
    <t xml:space="preserve">Maintaining reserves for write-offs and adjustments. Adjust or write off certain expenses and losses. </t>
  </si>
  <si>
    <t>9.2.4.6</t>
  </si>
  <si>
    <t>Perform recovery workout</t>
  </si>
  <si>
    <t xml:space="preserve">Renegotiating the terms of a loan agreement in order to recoup money from a default account. </t>
  </si>
  <si>
    <t>9.2.4.7</t>
  </si>
  <si>
    <t>Manage default accounts</t>
  </si>
  <si>
    <t>Managing accounts that have not met the requirements agreed upon to pay off outstanding debts.</t>
  </si>
  <si>
    <t>9.2.5</t>
  </si>
  <si>
    <t>Manage and process adjustments/deductions</t>
  </si>
  <si>
    <t>Creating and providing funds for necessary adjustments and deductions, including all expenses that were required for the business at certain point in time.</t>
  </si>
  <si>
    <t>9.2.5.1</t>
  </si>
  <si>
    <t>Establish policies/procedures for adjustments</t>
  </si>
  <si>
    <t>Creating guidelines to follow in case of adjustments to business processes.</t>
  </si>
  <si>
    <t>9.2.5.2</t>
  </si>
  <si>
    <t>Analyze adjustments</t>
  </si>
  <si>
    <t>Checking changes made in accounts during the year. Examine the alterations made in final accounts to rectify errors/omissions.</t>
  </si>
  <si>
    <t>9.2.5.3</t>
  </si>
  <si>
    <t>Correspond/Negotiate with customer</t>
  </si>
  <si>
    <t>Providing suitable offers to customers. Present different offers (e.g., discounts) available for customers or buyers.</t>
  </si>
  <si>
    <t>9.2.5.4</t>
  </si>
  <si>
    <t>Discuss resolution with internal parties</t>
  </si>
  <si>
    <t>Discussing and planning with internal parties (department heads, managers, and senior management) about rules to follow in coming months.</t>
  </si>
  <si>
    <t>9.2.5.5</t>
  </si>
  <si>
    <t>Prepare chargeback invoices</t>
  </si>
  <si>
    <t>Creating a mechanism for consumer protection in case of a higher price charged. When a supplier sells a product at a higher price to the distributor than the price they have set with the end user, submit a chargeback to the supplier to recover the money lost in the transaction.</t>
  </si>
  <si>
    <t>9.2.5.6</t>
  </si>
  <si>
    <t>Process related entries</t>
  </si>
  <si>
    <t xml:space="preserve">Recording business transactions as they occur in order to provide a balanced accounts for financial reporting. </t>
  </si>
  <si>
    <t>9.3</t>
  </si>
  <si>
    <t>Perform general accounting and reporting</t>
  </si>
  <si>
    <t>Making statements about business activities and functions. Prepare financial statements (balance sheet, income statement, statement of cash flows, and statement of stockholders' equity) according to accounting concepts and principles.</t>
  </si>
  <si>
    <t>9.3.1</t>
  </si>
  <si>
    <t>Manage financial policies and procedures</t>
  </si>
  <si>
    <t xml:space="preserve">Creating procedures to perform general accounting and reporting. Follow the rules and regulations made for a particular process in the business. Publish accounting policies. </t>
  </si>
  <si>
    <t>9.3.1.1</t>
  </si>
  <si>
    <t>Negotiate service-level agreements</t>
  </si>
  <si>
    <t>Agreeing upon terms and conditions. Negotiate an agreement between two or more parties, the customer and service providers. Specify scope, quality, and responsibilities.</t>
  </si>
  <si>
    <t>9.3.1.2</t>
  </si>
  <si>
    <t>Establish accounting policies</t>
  </si>
  <si>
    <t>Establishing policies and procedures to prepare financial statements, including methods, measurement systems, and procedures for providing disclosures.</t>
  </si>
  <si>
    <t>9.3.1.3</t>
  </si>
  <si>
    <t>Publish accounting policies</t>
  </si>
  <si>
    <t>Creating a written copy of agreed-upon procedures for preparing financial statements, and making them available to the public.</t>
  </si>
  <si>
    <t>9.3.1.4</t>
  </si>
  <si>
    <t>Set and enforce approval limits</t>
  </si>
  <si>
    <t>Implementing parameters for accounting. Apply set conditions for any approval process.</t>
  </si>
  <si>
    <t>9.3.1.5</t>
  </si>
  <si>
    <t>Establish common financial systems</t>
  </si>
  <si>
    <t>Establishing processes and procedures to exercise financial control and accountability. Record, verify, and report transactions that affect revenues, expenditures, assets, and liabilities.</t>
  </si>
  <si>
    <t>9.3.2</t>
  </si>
  <si>
    <t>Perform general accounting</t>
  </si>
  <si>
    <t>Applying basic principles, concepts, and accounting practices in recording and preparing final accounts, and using accounting information in management.</t>
  </si>
  <si>
    <t>9.3.2.1</t>
  </si>
  <si>
    <t>Maintain chart of accounts</t>
  </si>
  <si>
    <t>Preparing trial balance account from general ledgers. List all accounts used in the general ledger. Alter accounts according to business requirements.</t>
  </si>
  <si>
    <t>9.3.2.2</t>
  </si>
  <si>
    <t>Process journal entries</t>
  </si>
  <si>
    <t>Making ledger and trial balance accounts from journal entries. This process requires the organization to record every transaction into accounts done by business. It is a base documents for preparing final accounts of company.</t>
  </si>
  <si>
    <t>9.3.2.3</t>
  </si>
  <si>
    <t>Process allocations</t>
  </si>
  <si>
    <t>Allocating funds across functions. Apportion funds in line with the budgets created. Formalize allocations in centralized internal records.</t>
  </si>
  <si>
    <t>9.3.2.4</t>
  </si>
  <si>
    <t>Process period end adjustments</t>
  </si>
  <si>
    <t xml:space="preserve">Updating journal entries to adjust the balance of income and expenses at the end of an accounting period. </t>
  </si>
  <si>
    <t>9.3.2.5</t>
  </si>
  <si>
    <t>Post and reconcile intercompany transactions</t>
  </si>
  <si>
    <t xml:space="preserve">Checking accounts separately for a parent and subsidiary company. Manage relationship between a parent company and subsidiaries. Document intercompany transactions in separate financial statements. </t>
  </si>
  <si>
    <t>9.3.2.6</t>
  </si>
  <si>
    <t>Reconcile general ledger accounts</t>
  </si>
  <si>
    <t xml:space="preserve">Reviewing general ledger accounts for a parent and subsidiaries companies. Validate the integrity of account balances on the company's general ledger of accounts. Review and compare general ledger accounts balances with source documents to ensure that balances match. </t>
  </si>
  <si>
    <t>9.3.2.7</t>
  </si>
  <si>
    <t>Perform consolidations and process eliminations</t>
  </si>
  <si>
    <t>Aggregating different processes in the business. Eliminate discontinued processes.</t>
  </si>
  <si>
    <t>9.3.2.8</t>
  </si>
  <si>
    <t>Prepare trial balance</t>
  </si>
  <si>
    <t>Balancing debit and credit balances of trial balance to preparing final accounts. Calculate the total debits and credits in company's accounts. Correspond the sum of all debits with the sum of all credits. Adjust entries as appropriate.</t>
  </si>
  <si>
    <t>9.3.2.9</t>
  </si>
  <si>
    <t>Prepare and post management adjustments</t>
  </si>
  <si>
    <t xml:space="preserve">Accounting for changes due to country-level policy changes. Record adjustments made by management in the accounts. </t>
  </si>
  <si>
    <t>9.3.3</t>
  </si>
  <si>
    <t>Perform fixed-asset accounting</t>
  </si>
  <si>
    <t>Accounting for long-term and fixed assets. Record purchased, fixed assets that are not easily convertible into cash. Account for costs, useful life, resale value, depreciation, and amortization.</t>
  </si>
  <si>
    <t>9.3.3.1</t>
  </si>
  <si>
    <t>Establish fixed-asset policies and procedures</t>
  </si>
  <si>
    <t>Creating rules for fixed assets market valuation. Make rules and regulations for fixed assets regarding depreciation, provisions, resale, usage, etc.</t>
  </si>
  <si>
    <t>9.3.3.2</t>
  </si>
  <si>
    <t>Maintain fixed-asset master data files</t>
  </si>
  <si>
    <t>Keeping reports up-to-date regarding fixed assets. Create a fixed assets database detailing price, life cycle, depreciation rate, resale value, installation information, usage information, etc.</t>
  </si>
  <si>
    <t>9.3.3.3</t>
  </si>
  <si>
    <t>Process and record fixed-asset additions and retires</t>
  </si>
  <si>
    <t xml:space="preserve">Keeping a summary of sales and purchases of assets. Record any expenses made for new assets purchased and sales of any old assets during the fiscal year. </t>
  </si>
  <si>
    <t>9.3.3.4</t>
  </si>
  <si>
    <t>Process and record fixed-asset adjustments, enhancements, revaluations, and transfers</t>
  </si>
  <si>
    <t>Keeping a summary of expenses for installing and modifying assets. Record any expenses made for new assets purchased, any expenses incurred on improvements, the valuation of assets to reach current market price, and any transfer assets from one location to another during the fiscal year.</t>
  </si>
  <si>
    <t>9.3.3.5</t>
  </si>
  <si>
    <t>Process and record fixed-asset maintenance and repair expenses</t>
  </si>
  <si>
    <t>Maintaining a record of expenses necessitated for repairs and the preservation of assets. Administer and oversee the maintenance and repair of any fixed assets. Record all related transactions.</t>
  </si>
  <si>
    <t>9.3.3.6</t>
  </si>
  <si>
    <t>Calculate and record depreciation expense</t>
  </si>
  <si>
    <t>Carrying out accounting for depreciation over fixed assets. Compute the sums necessitated. Maintain a record of the cost value of fixed assets over their useful life in the book of accounts.</t>
  </si>
  <si>
    <t>9.3.3.7</t>
  </si>
  <si>
    <t>Reconcile fixed-asset ledger</t>
  </si>
  <si>
    <t>Balancing the ledger account balance for fixed assets. Correct errors in the books of fixed assets. Provide correct information in relevant accounts.</t>
  </si>
  <si>
    <t>9.3.3.8</t>
  </si>
  <si>
    <t>Track fixed-assets including physical inventory</t>
  </si>
  <si>
    <t>Checking and updating the record of all raw materials and fixed assets. Track all fixes asset. Maintain a record of all inventory items.</t>
  </si>
  <si>
    <t>9.3.3.9</t>
  </si>
  <si>
    <t>Provide fixed-asset data to support tax, statutory, and regulatory reporting</t>
  </si>
  <si>
    <t>Showing market value and related expenses on fixed assets data for taxation. Provide complete information recorded in the books of fixed assets about purchase price, depreciation, installation charges, resale market value etc. for tax and regulatory purposes.</t>
  </si>
  <si>
    <t>9.3.4</t>
  </si>
  <si>
    <t>Perform financial reporting</t>
  </si>
  <si>
    <t>Reporting on the organization's financial status to stakeholders. Include balance sheets, income statements, cash flow statements, and statements of shareholders' equity.</t>
  </si>
  <si>
    <t>9.3.4.1</t>
  </si>
  <si>
    <t>Prepare business unit financial statements</t>
  </si>
  <si>
    <t>Making reports of subsidiaries units to show profits generated from them. Prepare financial statements (balance sheets, income statements, cash flow statements and statements of shareholders' equity) for a single unit of a business.</t>
  </si>
  <si>
    <t>9.3.4.2</t>
  </si>
  <si>
    <t>Prepare consolidated financial statements</t>
  </si>
  <si>
    <t>Making final accounts for all units of company together. Prepare combined financial statements of a parent company and its subsidiaries (i.e., separate legal entities controlled by a parent company) showing assets, liabilities, equity, income, expenses, and cash flows.</t>
  </si>
  <si>
    <t>9.3.4.3</t>
  </si>
  <si>
    <t>Perform business unit reporting/review management reports</t>
  </si>
  <si>
    <t>Making reports for units/subsidiaries to help management in decision making. Prepare financial statements (balance sheets, income statements, cash flow statements, and statements of shareholders' equity) for a single unit of a business. Break down profits and losses by function/unit, clients, products, and region.</t>
  </si>
  <si>
    <t>9.3.4.4</t>
  </si>
  <si>
    <t>Perform consolidated reporting/review of cost management reports</t>
  </si>
  <si>
    <t>Making reports for all units to help higher management in decision making. Prepare combined financial statements of a parent company and its all subsidiaries (separate legal entities controlled by a parent company) showing assets, liabilities, equity, income, expenses and cash flows, and also going through periodic reports which shows the actual and estimated costs and their variances.</t>
  </si>
  <si>
    <t>9.3.4.5</t>
  </si>
  <si>
    <t>Prepare statements for board review</t>
  </si>
  <si>
    <t xml:space="preserve">Preparing a draft of financial statements for the board to review before they are sent to the auditor. </t>
  </si>
  <si>
    <t>9.3.4.6</t>
  </si>
  <si>
    <t>Produce quarterly/annual filings and shareholder reports</t>
  </si>
  <si>
    <t>Making and presenting financial reports to stakeholders. Create annual and quarterly financial statements for reporting purposes. Prepare shareholder reports with details of the profit-and-loss account, balance sheet, and past year's business activities.</t>
  </si>
  <si>
    <t>9.3.4.7</t>
  </si>
  <si>
    <t>Produce regulatory reports</t>
  </si>
  <si>
    <t>Reporting raw or summary data for final accounts following rules and regulations.</t>
  </si>
  <si>
    <t>9.3.4.8</t>
  </si>
  <si>
    <t>Perform legal and management consolidation</t>
  </si>
  <si>
    <t>Carrying out activities associated with legal and management consolidation. Legal consolidation can include currency conversion, balance carry forward, and consolidation of journal entries. Management consolidation can include reporting on financials on a reporting cycle basis to gauge the performance of the organization.</t>
  </si>
  <si>
    <t>9.4</t>
  </si>
  <si>
    <t>Manage fixed-asset project accounting</t>
  </si>
  <si>
    <t>Managing accounts for large funds-invested projects. Manage and account for fixed assets projects (capital projects), which required significant capital investments over many years.</t>
  </si>
  <si>
    <t>9.4.1</t>
  </si>
  <si>
    <t>Perform capital planning and project approval</t>
  </si>
  <si>
    <t>Preparing a project finance report to solicit approvals in capital projects. Prepare budgets for projects that require heavy investments. Report on project finances to solicit approvals from management.</t>
  </si>
  <si>
    <t>9.4.1.1</t>
  </si>
  <si>
    <t>Develop capital investment policies and procedures</t>
  </si>
  <si>
    <t>Creating procedures and policies to follow for investing in capital projects. Create rules and regulations regarding large investment plans, which require in-depth forecasting for expenditure and revenue.</t>
  </si>
  <si>
    <t>9.4.1.2</t>
  </si>
  <si>
    <t>Develop and approve capital expenditure plans and budgets</t>
  </si>
  <si>
    <t>Creating budgets, and soliciting approvals for capital projects. Prepare budgets for projects that require heavy investments. Secure approvals from management.</t>
  </si>
  <si>
    <t>9.4.1.3</t>
  </si>
  <si>
    <t>Review and approve capital projects and fixed-asset acquisitions</t>
  </si>
  <si>
    <t>Evaluating and supporting capital investments in projects and fixed assets. Confirm details of capital projects. Secure approvals from managements for large investments.</t>
  </si>
  <si>
    <t>9.4.1.4</t>
  </si>
  <si>
    <t>Conduct financial justification for project approval</t>
  </si>
  <si>
    <t xml:space="preserve">Reviewing all project business cases in order to substantiate projected financial gains. Validate any project's business case. Juxtapose the benefits derived from moving a project forward against the associated costs. </t>
  </si>
  <si>
    <t>9.4.2</t>
  </si>
  <si>
    <t>Perform capital project accounting</t>
  </si>
  <si>
    <t>Accounting for large-scale and large-cost investments. Manage and account for ongoing activities related to capital projects, including setting up new projects, recording project transactions, monitoring and tracking spending, closing and capitalizing projects, and measuring the financial returns on completed projects.</t>
  </si>
  <si>
    <t>9.4.2.1</t>
  </si>
  <si>
    <t>Create project account codes</t>
  </si>
  <si>
    <t xml:space="preserve">Giving reference codes for every project. </t>
  </si>
  <si>
    <t>9.4.2.2</t>
  </si>
  <si>
    <t>Record project-related transactions</t>
  </si>
  <si>
    <t>Noting every transaction during a project in a common financial database. Document all transactions associated with any project. Maintain a centralized repository of all such financial data.</t>
  </si>
  <si>
    <t>9.4.2.3</t>
  </si>
  <si>
    <t>Monitor and track capital projects and budget spending</t>
  </si>
  <si>
    <t>Evaluating project progress and funds invested. Observe and track significant funds invested on any long-term project. Compare to budget.</t>
  </si>
  <si>
    <t>9.4.2.4</t>
  </si>
  <si>
    <t>Close/Capitalize projects</t>
  </si>
  <si>
    <t xml:space="preserve">Checking for returns generated from projects for decision making. Evaluate capital projects that require heavy investments. Decide whether to proceed based on the revenues generated. </t>
  </si>
  <si>
    <t>9.4.2.5</t>
  </si>
  <si>
    <t>Measure financial returns on completed capital projects</t>
  </si>
  <si>
    <t>Comparing a finished project's profitability with forecasted returns. Scrutinize revenues generated by completed projects that required heavy investments. Determine profitability.</t>
  </si>
  <si>
    <t>9.5</t>
  </si>
  <si>
    <t>Process payroll</t>
  </si>
  <si>
    <t>Handling reporting time, managing pay, and processing taxes from salaries. Pay employees. Withhold taxes. Confirm the correct funds are paid to the correct government agency.</t>
  </si>
  <si>
    <t>9.5.1</t>
  </si>
  <si>
    <t>Report time</t>
  </si>
  <si>
    <t>Recording the reporting time of employees on-site. Track working days, salary calculations, holidays taken, number of hours spend in the office, billing hours, etc.</t>
  </si>
  <si>
    <t>9.5.1.1</t>
  </si>
  <si>
    <t>Establish policies and procedures</t>
  </si>
  <si>
    <t>Developing policies and procedures for the HR function to calculate compensation.</t>
  </si>
  <si>
    <t>9.5.1.2</t>
  </si>
  <si>
    <t>Collect and record employee time worked</t>
  </si>
  <si>
    <t xml:space="preserve">Tracking billing hours of each employee on daily basis. </t>
  </si>
  <si>
    <t>9.5.1.3</t>
  </si>
  <si>
    <t>Analyze and report paid and unpaid leave</t>
  </si>
  <si>
    <t xml:space="preserve">Tracking leaves allowed and taken by employees. </t>
  </si>
  <si>
    <t>9.5.1.4</t>
  </si>
  <si>
    <t>Monitor regular, overtime, and other hours</t>
  </si>
  <si>
    <t>Observing the number of hours worked by an employees on daily basis. Track the number of hours worked by an employee, as well as the number of hours worked beyond normal working hour's according to company standards.</t>
  </si>
  <si>
    <t>9.5.1.5</t>
  </si>
  <si>
    <t>Analyze and report employee utilization</t>
  </si>
  <si>
    <t>Monitoring the number of productive hours for employees.</t>
  </si>
  <si>
    <t>9.5.2</t>
  </si>
  <si>
    <t>Manage pay</t>
  </si>
  <si>
    <t>Managing the total payments made in employees payroll, including bonuses and compensation.</t>
  </si>
  <si>
    <t>9.5.2.1</t>
  </si>
  <si>
    <t>Enter employee time worked into payroll system</t>
  </si>
  <si>
    <t>Tracking the number of hours worked for the payroll system. Register the number of hours worked by an employee into the payroll system for the purpose of calculating salaries or wages.</t>
  </si>
  <si>
    <t>9.5.2.2</t>
  </si>
  <si>
    <t>Maintain and administer employee earnings information</t>
  </si>
  <si>
    <t>Tracking and oversee salary breakups of employees. This process requires the organization to manage and update information pertaining to the structure of every employee's salary. This would involve the updating any changes to the salary structures of the employees, in a central repository which can be accessed by pertinent departments.</t>
  </si>
  <si>
    <t>9.5.2.3</t>
  </si>
  <si>
    <t>Maintain and administer applicable deductions</t>
  </si>
  <si>
    <t>Processing salary deductions for tax purposes. Keep and manage the details of every employee's salary deductions based on their expenses and investments during the year.</t>
  </si>
  <si>
    <t>9.5.2.4</t>
  </si>
  <si>
    <t>Monitor changes in tax status of employees</t>
  </si>
  <si>
    <t xml:space="preserve">Tracking changes in the salary structure of employees for tax deductions. </t>
  </si>
  <si>
    <t>9.5.2.5</t>
  </si>
  <si>
    <t>Process and distribute payments</t>
  </si>
  <si>
    <t>Processing and distributing salaries to all employees. Execute the payroll management function through the dispensation of employee salaries. Leverage a centralized database of all payroll expenses.</t>
  </si>
  <si>
    <t>9.5.2.6</t>
  </si>
  <si>
    <t>Process and distribute manual checks</t>
  </si>
  <si>
    <t xml:space="preserve">Handling incorrect/omitted salary payments. </t>
  </si>
  <si>
    <t>9.5.2.7</t>
  </si>
  <si>
    <t>Process period-end adjustments</t>
  </si>
  <si>
    <t xml:space="preserve">Adjusting salary deductions for tax purposes at the end of the year. </t>
  </si>
  <si>
    <t>9.5.2.8</t>
  </si>
  <si>
    <t>Respond to employee payroll inquiries</t>
  </si>
  <si>
    <t xml:space="preserve">Addressing salary-related queries raised by employees. </t>
  </si>
  <si>
    <t>9.5.3</t>
  </si>
  <si>
    <t>Manage and process payroll taxes</t>
  </si>
  <si>
    <t>Deducting and paying taxes from employees' salaries.</t>
  </si>
  <si>
    <t>9.5.3.1</t>
  </si>
  <si>
    <t>Develop tax plan</t>
  </si>
  <si>
    <t>Devising a method to minimize payroll tax liability by means of allowances, deductions, exclusions or exemptions.</t>
  </si>
  <si>
    <t>9.5.3.2</t>
  </si>
  <si>
    <t>Manage tax plan</t>
  </si>
  <si>
    <t>Overseeing maintaining the reduction of payroll taxes [14075].</t>
  </si>
  <si>
    <t>9.5.3.3</t>
  </si>
  <si>
    <t>Calculate and pay applicable payroll taxes</t>
  </si>
  <si>
    <t>Paying tax according to appropriate deductions made from salaries. Calculate and pay the tax liabilities according to the salaries and tax regulations of employees with the help of certified chartered accountants.</t>
  </si>
  <si>
    <t>9.5.3.4</t>
  </si>
  <si>
    <t>Produce and distribute employee annual tax statements</t>
  </si>
  <si>
    <t>Providing tax deductions statements created by certified chartered accountants to every employee for their reference or refunds.</t>
  </si>
  <si>
    <t>9.5.3.5</t>
  </si>
  <si>
    <t>File regulatory payroll tax forms</t>
  </si>
  <si>
    <t>Filling taxes, and highlighting different sources of income and expenditures made.</t>
  </si>
  <si>
    <t>9.6</t>
  </si>
  <si>
    <t>Process accounts payable and expense reimbursements</t>
  </si>
  <si>
    <t>Handling bills and reimbursements to be made. Make payments for goods or services taken or used on behalf of the organization.</t>
  </si>
  <si>
    <t>9.6.1</t>
  </si>
  <si>
    <t>Process accounts payable (AP)</t>
  </si>
  <si>
    <t>Processing payments of operating expenses and other supplier charges. This includes the development of policies and procedures around processing of accounts payable and all operations. This process is often supported by key technology enablers.</t>
  </si>
  <si>
    <t>9.6.1.1</t>
  </si>
  <si>
    <t>Verify AP pay file with purchase order vendor master file</t>
  </si>
  <si>
    <t>Matching records of bills to be paid with accounts. Check accounts payable entries with vendor's account for every payment made.</t>
  </si>
  <si>
    <t>9.6.1.2</t>
  </si>
  <si>
    <t>Maintain/Manage electronic commerce</t>
  </si>
  <si>
    <t>Tracking all online transactions.</t>
  </si>
  <si>
    <t>9.6.1.3</t>
  </si>
  <si>
    <t>Audit invoices and key data in AP system</t>
  </si>
  <si>
    <t xml:space="preserve">Monitoring and evaluating bills registered in accounts books. Check all invoices. Maintain records. </t>
  </si>
  <si>
    <t>9.6.1.4</t>
  </si>
  <si>
    <t>Approve payments</t>
  </si>
  <si>
    <t>Processing payments for products/services.</t>
  </si>
  <si>
    <t>9.6.1.5</t>
  </si>
  <si>
    <t>Process financial accruals and reversals</t>
  </si>
  <si>
    <t>Handling transactions for accruals and reversals. Record transactions in the books of accounts on an accrual basis (irrespective of the actual cash flow) and reversals basis (cancel out the adjusting entries) for balancing accounts.</t>
  </si>
  <si>
    <t>9.6.1.6</t>
  </si>
  <si>
    <t>Process payables taxes</t>
  </si>
  <si>
    <t>Filing the amount of taxes that a company owes as of the balance sheet date. Prepare tax returns, including the income tax filing for an individual or business entity from earnings.</t>
  </si>
  <si>
    <t>9.6.1.7</t>
  </si>
  <si>
    <t>Research/Resolve payable exceptions</t>
  </si>
  <si>
    <t>Resolving any atypical or inconsistent situation concerning payments to be made by the organization. Address any exceptional case of accounts payable on an ad hoc basis, by seeking counsel or carrying out any necessary research.</t>
  </si>
  <si>
    <t>9.6.1.8</t>
  </si>
  <si>
    <t>Process payments</t>
  </si>
  <si>
    <t>Making payments for products/services on due dates (payment cycle) decided by parties involved.</t>
  </si>
  <si>
    <t>9.6.1.9</t>
  </si>
  <si>
    <t>Respond to AP inquiries</t>
  </si>
  <si>
    <t>Clarifying or address queries relating to the particulars of AP such as date, discounts, amount, and installments. Coordinate with concerned parties about the fulfillment of bills payable.</t>
  </si>
  <si>
    <t>9.6.1.10</t>
  </si>
  <si>
    <t>Retain records</t>
  </si>
  <si>
    <t xml:space="preserve">Keeping bills of every transaction for future reference. </t>
  </si>
  <si>
    <t>9.6.1.11</t>
  </si>
  <si>
    <t>Adjust accounting records</t>
  </si>
  <si>
    <t xml:space="preserve">Rectifying for alterations occurred in accounts while recording. </t>
  </si>
  <si>
    <t>9.6.2</t>
  </si>
  <si>
    <t>Process expense reimbursements</t>
  </si>
  <si>
    <t xml:space="preserve">Processing reimbursements to employees for the expenses incurred during the course of business. Approve and process advancements and reimbursements for employee expenses on the organization's behalf. Capture and report relevant tax data and manage personal accounts. </t>
  </si>
  <si>
    <t>9.6.2.1</t>
  </si>
  <si>
    <t>Establish and communicate expense reimbursement policies and approval limits</t>
  </si>
  <si>
    <t xml:space="preserve">Explaining policies and procedures related to reimbursements requests by employees. Set policies regarding reimbursement process and amount limits etc. Inform employees. </t>
  </si>
  <si>
    <t>9.6.2.2</t>
  </si>
  <si>
    <t>Capture and report relevant tax data</t>
  </si>
  <si>
    <t>Collecting and reporting all pertinent information regarding the taxes paid by the organization's employees.</t>
  </si>
  <si>
    <t>9.6.2.3</t>
  </si>
  <si>
    <t>Approve reimbursements and advances</t>
  </si>
  <si>
    <t xml:space="preserve">Permitting expense reimbursement requests from employees. </t>
  </si>
  <si>
    <t>9.6.2.4</t>
  </si>
  <si>
    <t>Process reimbursements and advances</t>
  </si>
  <si>
    <t>Paying for expense reimbursement requests from employees. (Follow Approve reimbursements and advances [10882] according to policies and conditions.)</t>
  </si>
  <si>
    <t>9.6.2.5</t>
  </si>
  <si>
    <t>Manage personnel accounts</t>
  </si>
  <si>
    <t xml:space="preserve">Maintaining accounts of individuals who are connected with business. </t>
  </si>
  <si>
    <t>9.6.3</t>
  </si>
  <si>
    <t>Manage corporate credit cards</t>
  </si>
  <si>
    <t>Handling and authoring credit cards to business entities or for corporate purchases.</t>
  </si>
  <si>
    <t>9.6.3.1</t>
  </si>
  <si>
    <t>Establish corporate credit card policies and approval limits</t>
  </si>
  <si>
    <t>Developing procedures for using company credit cards. Set or approve credit limits.</t>
  </si>
  <si>
    <t>9.6.3.2</t>
  </si>
  <si>
    <t>Process corporate credit card requests</t>
  </si>
  <si>
    <t>Handling applications credit card applications for business expenses.</t>
  </si>
  <si>
    <t>9.6.3.3</t>
  </si>
  <si>
    <t>Order corporate credit cards</t>
  </si>
  <si>
    <t>Obtaining credit cards for business-related expenses.</t>
  </si>
  <si>
    <t>9.6.3.4</t>
  </si>
  <si>
    <t>Manage corporate credit card accounts</t>
  </si>
  <si>
    <t>Handling credit card accounts of business customers.</t>
  </si>
  <si>
    <t>9.6.3.5</t>
  </si>
  <si>
    <t>Approve/Change credit limits</t>
  </si>
  <si>
    <t>Authorizing changes to the available credit advances.</t>
  </si>
  <si>
    <t>9.6.3.6</t>
  </si>
  <si>
    <t>Cancel/Deactivate credit card</t>
  </si>
  <si>
    <t xml:space="preserve">Blocking an existing credit card to disable all future transactions. </t>
  </si>
  <si>
    <t>9.7</t>
  </si>
  <si>
    <t>Manage treasury operations</t>
  </si>
  <si>
    <t>Managing business's investments in trading in bonds, currencies, financial derivatives, etc. Manage the financial assets and holdings of the organization. Optimize the organization's liquidity. Invest excess cash. Reduce financial risks.</t>
  </si>
  <si>
    <t>9.7.1</t>
  </si>
  <si>
    <t>Manage treasury policies and procedures</t>
  </si>
  <si>
    <t>c10892</t>
  </si>
  <si>
    <t>Managing rules and regulations for investments in trading in bonds, currencies, financial derivatives, etc. Establish policies and procedures for investments made. Optimize liquidity in treasury operations.</t>
  </si>
  <si>
    <t>9.7.1.1</t>
  </si>
  <si>
    <t>Establish scope and governance of treasury operations</t>
  </si>
  <si>
    <t>Selecting opportunities and the authoritative body for investments in trading in bonds, currencies, financial derivatives, etc.</t>
  </si>
  <si>
    <t>9.7.1.2</t>
  </si>
  <si>
    <t>Establish and publish treasury policies</t>
  </si>
  <si>
    <t xml:space="preserve">Creating and providing investment regulations for the organization. Establish policies and procedures for investments to optimize liquidity in treasury operations. Create a written copy of it. </t>
  </si>
  <si>
    <t>9.7.1.3</t>
  </si>
  <si>
    <t>Develop treasury procedures</t>
  </si>
  <si>
    <t>Making processes for investing. Create steps for investments in bonds, currencies, and financial derivatives in order to optimize company's liquidity, invest excess cash, and reduce its financial risks.</t>
  </si>
  <si>
    <t>9.7.1.4</t>
  </si>
  <si>
    <t>Monitor treasury procedures</t>
  </si>
  <si>
    <t>Checking treasury processes in order to optimize company's liquidity, invest excess cash, and reduce its financial risks.</t>
  </si>
  <si>
    <t>9.7.1.5</t>
  </si>
  <si>
    <t>Audit treasury procedures</t>
  </si>
  <si>
    <t xml:space="preserve">Auditing the treasury function. </t>
  </si>
  <si>
    <t>9.7.1.6</t>
  </si>
  <si>
    <t>Revise treasury procedures</t>
  </si>
  <si>
    <t xml:space="preserve">Reassessing all treasury procedures based on audit findings. </t>
  </si>
  <si>
    <t>9.7.1.7</t>
  </si>
  <si>
    <t>Develop and confirm internal controls for treasury</t>
  </si>
  <si>
    <t>Creating and managing the internal control systems for investments in bonds, currencies, and financial derivatives to verify procedures.</t>
  </si>
  <si>
    <t>9.7.1.8</t>
  </si>
  <si>
    <t>Define treasury security requirements</t>
  </si>
  <si>
    <t>RENAME, WAS: Define system security requirements</t>
  </si>
  <si>
    <t>Describing the need of treasury security requirements for controlling access, reliability of information, accountability, and availability of information in the organization.</t>
  </si>
  <si>
    <t>9.7.2</t>
  </si>
  <si>
    <t>Manage cash</t>
  </si>
  <si>
    <t>Taking care of all cash-related activities in the business. Manage and reconcile cash positions. Manage cash equivalents. Process and oversee electronic fund transfers. Develop cash flow forecasts. Manage cash flows. Produce cash management accounting transactions and reports. Manage and oversee banking relationships. Analyze, negotiate, resolve, and confirm bank fees.</t>
  </si>
  <si>
    <t>9.7.2.1</t>
  </si>
  <si>
    <t>Manage and reconcile cash positions</t>
  </si>
  <si>
    <t xml:space="preserve">Correcting cash differences in the books of accounts. Make optimum utilization of funds available in the business. Check for differences to rectify. </t>
  </si>
  <si>
    <t>9.7.2.2</t>
  </si>
  <si>
    <t>Manage cash equivalents</t>
  </si>
  <si>
    <t>Taking care of all cash-related activities in the business. Utilize short-term assets that can be easily convertible into cash, such as marketable securities, commercial paper and short-term government bonds, and treasury bills.</t>
  </si>
  <si>
    <t>9.7.2.3</t>
  </si>
  <si>
    <t>Process and oversee electronic fund transfers (EFTs)</t>
  </si>
  <si>
    <t>Supervising all online transactions.</t>
  </si>
  <si>
    <t>9.7.2.4</t>
  </si>
  <si>
    <t>Develop cash flow forecasts</t>
  </si>
  <si>
    <t xml:space="preserve">Preparing forecasts for the cash generated or used by the organization. </t>
  </si>
  <si>
    <t>9.7.2.5</t>
  </si>
  <si>
    <t>Manage cash flows</t>
  </si>
  <si>
    <t>Delaying the outflow of funds as long as possible, but encourage the inflow of as fast as possible.</t>
  </si>
  <si>
    <t>9.7.2.6</t>
  </si>
  <si>
    <t>Produce cash management accounting transactions and reports</t>
  </si>
  <si>
    <t xml:space="preserve">Presenting reports on all cash-related activities. Collect and manage short-term investing activities. Prepare reports of all transactions done. </t>
  </si>
  <si>
    <t>9.7.2.7</t>
  </si>
  <si>
    <t>Manage and oversee banking relationships</t>
  </si>
  <si>
    <t>Maintaining and directing the course of relationships with banking partners.</t>
  </si>
  <si>
    <t>9.7.2.8</t>
  </si>
  <si>
    <t>Analyze, negotiate, resolve, and confirm bank fees</t>
  </si>
  <si>
    <t>Studying and finalizing bank fees for services provided by banks. Negotiate and finalize nominal fees that bank charges for various services, such as requesting a deposit slip or counter check or certifying papers.</t>
  </si>
  <si>
    <t>9.7.3</t>
  </si>
  <si>
    <t>Manage in-house bank accounts</t>
  </si>
  <si>
    <t xml:space="preserve">Managing financial services provided by an in-house bank structure in the corporation that is operating like a commercial bank. </t>
  </si>
  <si>
    <t>9.7.3.1</t>
  </si>
  <si>
    <t>Manage in-house bank accounts for subsidiaries</t>
  </si>
  <si>
    <t xml:space="preserve">Maintaining subsidiaries' company accounts opened with bank inside the corporation. Manage different financial services provided by in-house bank structure for parent companies' subsidiaries or branches. </t>
  </si>
  <si>
    <t>9.7.3.2</t>
  </si>
  <si>
    <t>Manage and facilitate inter-company borrowing transactions</t>
  </si>
  <si>
    <t xml:space="preserve">Arranging loans for subsidiaries from in-house banks. </t>
  </si>
  <si>
    <t>9.7.3.3</t>
  </si>
  <si>
    <t>Manage centralized outgoing payments on behalf of subsidiaries</t>
  </si>
  <si>
    <t xml:space="preserve">Handling payments made for subsidiaries by parent company. </t>
  </si>
  <si>
    <t>9.7.3.4</t>
  </si>
  <si>
    <t>Manage central incoming payments on behalf of subsidiaries</t>
  </si>
  <si>
    <t>Handling payments received by parent company for subsidiaries.</t>
  </si>
  <si>
    <t>9.7.3.5</t>
  </si>
  <si>
    <t>Manage internal payments and netting transactions</t>
  </si>
  <si>
    <t>Taking care of all business outflows and recording as whole. Manage making all payments for the organization and its units or subsidiaries. Track in books of accounts of parent company.</t>
  </si>
  <si>
    <t>9.7.3.6</t>
  </si>
  <si>
    <t>Calculate interest and fees for in-house bank accounts</t>
  </si>
  <si>
    <t>Computing all expenses paid to and receivables collected over the organization's banking activity. Calculate all charges and receivables, towards interest, fees, and any other payments over its own bank accounts. Record transactions in the books of accounts.</t>
  </si>
  <si>
    <t>9.7.3.7</t>
  </si>
  <si>
    <t>Provide account statements for in-house bank accounts</t>
  </si>
  <si>
    <t>Facilitating account statements for all in-house banking activity.</t>
  </si>
  <si>
    <t>9.7.4</t>
  </si>
  <si>
    <t>Manage debt and investment</t>
  </si>
  <si>
    <t>Taking care of the organization's financial position. Manage its loans or debts from different sources and investments. Leverage the most profitable options to balance the financial position in the market.</t>
  </si>
  <si>
    <t>9.7.4.1</t>
  </si>
  <si>
    <t>Establish investment policy</t>
  </si>
  <si>
    <t xml:space="preserve">Developing and instituting principles that the organization ill use in making investments. </t>
  </si>
  <si>
    <t>9.7.4.2</t>
  </si>
  <si>
    <t>Manage financial intermediary relationships</t>
  </si>
  <si>
    <t xml:space="preserve">Maintaining smooth relations with financial investment banks that help availing loans and services. </t>
  </si>
  <si>
    <t>9.7.4.3</t>
  </si>
  <si>
    <t>Manage liquidity</t>
  </si>
  <si>
    <t xml:space="preserve">Managing and maintaining enough liquidity in form of cash and cash equivalents in the business to meet urgent and timely requirements </t>
  </si>
  <si>
    <t>9.7.4.4</t>
  </si>
  <si>
    <t>Manage issuer exposure</t>
  </si>
  <si>
    <t>Managing the exposure incurred by the issuer for providing credit to the borrower.</t>
  </si>
  <si>
    <t>9.7.4.5</t>
  </si>
  <si>
    <t>Process and oversee debt and investment transactions</t>
  </si>
  <si>
    <t>Tracking loans taken and money invested in different options. Arrange and supervise loans from banks and individuals and investments in different available and profitable options.</t>
  </si>
  <si>
    <t>9.7.4.6</t>
  </si>
  <si>
    <t>Process and oversee foreign currency transactions</t>
  </si>
  <si>
    <t xml:space="preserve">Arranging and supervising foreign exchange rate changes to avoid loss on foreign-currency transactions. </t>
  </si>
  <si>
    <t>9.7.4.7</t>
  </si>
  <si>
    <t>Produce debt and investment accounting transaction reports</t>
  </si>
  <si>
    <t>Creating transactions report of loans and investments. Prepare and maintain records of loans and investment transactions.</t>
  </si>
  <si>
    <t>9.7.4.8</t>
  </si>
  <si>
    <t>Process and oversee interest rate transactions</t>
  </si>
  <si>
    <t xml:space="preserve">Supervising the interest paid or received by the organization. Arrange and supervise interest rate swap transactions to manage exposure to fluctuations in interest rates. Or attain a marginally lower rate of interest than could be gained through a swap. </t>
  </si>
  <si>
    <t>9.7.5</t>
  </si>
  <si>
    <t>Monitor and execute risk and hedging transactions</t>
  </si>
  <si>
    <t>Performing transactions that limit investment risk with the help of derivatives, such as options and futures contracts. Manage interest rates, foreign exchange, and exposure risks. Develop and execute hedging transactions. Evaluate and refine hedging positions. Produce hedge accounting transactions and reports. Monitor credit.</t>
  </si>
  <si>
    <t>9.7.5.1</t>
  </si>
  <si>
    <t>Develop risk management/hedging strategy</t>
  </si>
  <si>
    <t xml:space="preserve">Taking an investment position to offset exposure to certain risks. This may include purchasing opposite of the organization's position in the marketplace, using derivatives transactions, or futures contracts. </t>
  </si>
  <si>
    <t>9.7.5.2</t>
  </si>
  <si>
    <t>Manage interest rate risk</t>
  </si>
  <si>
    <t xml:space="preserve">Handling risks arising from changes in the interest rate. </t>
  </si>
  <si>
    <t>9.7.5.2.1</t>
  </si>
  <si>
    <t>Manage interest rate market data</t>
  </si>
  <si>
    <t xml:space="preserve">Collecting and storing data that pertains to interest rate markets. </t>
  </si>
  <si>
    <t>9.7.5.2.2</t>
  </si>
  <si>
    <t>Determine interest rate exposure for all markets</t>
  </si>
  <si>
    <t>Identifying potential interest rate risks for all markets.</t>
  </si>
  <si>
    <t>9.7.5.2.3</t>
  </si>
  <si>
    <t>Determine interest rate hedge requirements in accordance with risk policy</t>
  </si>
  <si>
    <t>Deciding the requirements on interest rate investments that are made by trading in futures or options market, on the basis of the accepted risk policy.</t>
  </si>
  <si>
    <t>9.7.5.2.4</t>
  </si>
  <si>
    <t>Execute interest rate trades</t>
  </si>
  <si>
    <t>Performing trading on interest rates.</t>
  </si>
  <si>
    <t>9.7.5.3</t>
  </si>
  <si>
    <t>Manage foreign exchange risk</t>
  </si>
  <si>
    <t xml:space="preserve">Taking care of foreign-exchange risks. </t>
  </si>
  <si>
    <t>9.7.5.3.1</t>
  </si>
  <si>
    <t>Manage foreign exchange market data</t>
  </si>
  <si>
    <t>Handling and processing information about changes in foreign exchange rates.</t>
  </si>
  <si>
    <t>9.7.5.3.2</t>
  </si>
  <si>
    <t>Determine foreign exchange exposure for all currencies</t>
  </si>
  <si>
    <t xml:space="preserve">Establishing potential foreign exchange risks for all currencies. </t>
  </si>
  <si>
    <t>9.7.5.3.3</t>
  </si>
  <si>
    <t>Determine foreign exchange hedge requirements in accordance with risk policy</t>
  </si>
  <si>
    <t>Deciding the requirements on investments in foreign exchange made by trading in futures or options market, on the basis of current risk policy.</t>
  </si>
  <si>
    <t>9.7.5.3.4</t>
  </si>
  <si>
    <t>Execute foreign exchange trades</t>
  </si>
  <si>
    <t>Executing all aspects for foreign exchange trade within foreign exchange market. This includes buying, selling, and exchanging currencies at the current or expressed price point.</t>
  </si>
  <si>
    <t>9.7.5.3.5</t>
  </si>
  <si>
    <t>Manage foreign exchange balance sheet risk</t>
  </si>
  <si>
    <t>Overseeing the foreign exchange balance sheet with an eye towards potential risk. Risks include changes in conversion rates between the time the transaction occurred and when it is completed, or when transactions are made in a denomination other than that of the organization's base currency.</t>
  </si>
  <si>
    <t>9.7.5.4</t>
  </si>
  <si>
    <t>Manage exposure risk</t>
  </si>
  <si>
    <t>Taking care of exposure risks. Maintain financial investments in particular investments or a portfolios that could be risky for the organization.</t>
  </si>
  <si>
    <t>9.7.5.4.1</t>
  </si>
  <si>
    <t>Determine current customer exposures and limit exceptions</t>
  </si>
  <si>
    <t>Establishing ongoing risks that the customers face, and the exceptions to exceeded limits.</t>
  </si>
  <si>
    <t>9.7.5.4.2</t>
  </si>
  <si>
    <t>Resolve customer exposure limit violations</t>
  </si>
  <si>
    <t>Settling cases that involve violations of customer exposure limit.</t>
  </si>
  <si>
    <t>9.7.5.4.3</t>
  </si>
  <si>
    <t>Manage customer collateral</t>
  </si>
  <si>
    <t xml:space="preserve">Handling customer securities to recover loans that are not paid back. </t>
  </si>
  <si>
    <t>9.7.5.4.4</t>
  </si>
  <si>
    <t>Perform annual customer credit reviews</t>
  </si>
  <si>
    <t xml:space="preserve">Conducting reviews to assess customer credit on a yearly basis. Introduce changes or make recommendations, if needed. </t>
  </si>
  <si>
    <t>9.7.5.5</t>
  </si>
  <si>
    <t>Execute hedging transactions</t>
  </si>
  <si>
    <t>Implementing hedging strategy in attempt to alleviate risk. This will include all options, depravities, and futures contracts agreed upon in Develop risk management/hedging strategy [12974].</t>
  </si>
  <si>
    <t>9.7.5.5.1</t>
  </si>
  <si>
    <t>Measure physical positions</t>
  </si>
  <si>
    <t>Evaluating investments made in some market to offset the risks of investing in a contrary or opposing market.</t>
  </si>
  <si>
    <t>9.7.5.5.2</t>
  </si>
  <si>
    <t>Establish hedges</t>
  </si>
  <si>
    <t xml:space="preserve">Determining which hedge options to execute. </t>
  </si>
  <si>
    <t>9.7.5.5.3</t>
  </si>
  <si>
    <t>Unwind hedges</t>
  </si>
  <si>
    <t xml:space="preserve">Closing out a position or cashing in derivatives early. </t>
  </si>
  <si>
    <t>9.7.5.5.4</t>
  </si>
  <si>
    <t>Evaluate and refine hedging positions</t>
  </si>
  <si>
    <t>Examining options in the market for hedging investments. Select an option.</t>
  </si>
  <si>
    <t>9.7.5.5.5</t>
  </si>
  <si>
    <t>Monitor credit</t>
  </si>
  <si>
    <t>Revising credit reports periodically for accurateness and changes that could be suggestive of duplicitous activity.</t>
  </si>
  <si>
    <t>9.7.5.6</t>
  </si>
  <si>
    <t>Produce hedge accounting transactions and reports</t>
  </si>
  <si>
    <t>Preparing and documenting accounts and records of all hedging investment transactions to reduce risks due to change in markets.</t>
  </si>
  <si>
    <t>9.7.6</t>
  </si>
  <si>
    <t>Manage financial fraud/dispute cases</t>
  </si>
  <si>
    <t>Handling cases that involve financial fraud. Resolve disputes.</t>
  </si>
  <si>
    <t>9.8</t>
  </si>
  <si>
    <t>Manage internal controls</t>
  </si>
  <si>
    <t>Administering internal controls. This process requires the organization to manage entity's board of trustees, management, and other personnel in order to offer judicious assurance about the achievement of effectiveness, proficiency of operations, and reliability of financial reporting.</t>
  </si>
  <si>
    <t>9.8.1</t>
  </si>
  <si>
    <t>Establish internal controls, policies, and procedures</t>
  </si>
  <si>
    <t>Forming rules and regulations to ensure the achievement of effectiveness, proficiency of operations, and reliability of financial reporting.</t>
  </si>
  <si>
    <t>9.8.1.1</t>
  </si>
  <si>
    <t>Establish board of directors and audit committee</t>
  </si>
  <si>
    <t>Establishing board of directors and auditing committee in order to assign roles and responsibilities for internal controls.</t>
  </si>
  <si>
    <t>9.8.1.2</t>
  </si>
  <si>
    <t>Define and communicate code of ethics</t>
  </si>
  <si>
    <t xml:space="preserve">Outlining and communicating a code of ethics act responsibly. </t>
  </si>
  <si>
    <t>9.8.1.3</t>
  </si>
  <si>
    <t>Assign roles and responsibility for internal controls</t>
  </si>
  <si>
    <t>Defining roles, responsibilities, and accountabilities for effectiveness and proficiency of operations and reliability of financial reporting.</t>
  </si>
  <si>
    <t>9.8.1.4</t>
  </si>
  <si>
    <t>Define business process objectives and risks</t>
  </si>
  <si>
    <t>Outlining the objectives and risks associated with a process. Delineate process goals. Determine the risks attached to it. Determine what the process is meant to accomplish, potential issues, a timeline of potential risks, the scope and potential impact of risks, etc.</t>
  </si>
  <si>
    <t>9.8.1.5</t>
  </si>
  <si>
    <t>Define entity/unit risk tolerances</t>
  </si>
  <si>
    <t>Outlining the risk tolerance levels of individual units, as well as the organization as a whole. Determine the specific maximum risk to take in quantitative terms for each relevant risk subcategory, including strategic, operational, financial, and compliance risks.</t>
  </si>
  <si>
    <t>9.8.2</t>
  </si>
  <si>
    <t>Operate controls and monitor compliance with internal controls policies and procedures</t>
  </si>
  <si>
    <t>Performing planning, management, operations, and monitoring of internal control mechanism policies and procedures in order to manage internal controls.</t>
  </si>
  <si>
    <t>9.8.2.1</t>
  </si>
  <si>
    <t>Monitor control effectiveness</t>
  </si>
  <si>
    <t>Overseeing the activities for internal controls. Observe the effectiveness of policies, procedures, techniques, and mechanisms actions taken to minimize risk.</t>
  </si>
  <si>
    <t>9.8.2.2</t>
  </si>
  <si>
    <t>Remediate control deficiencies</t>
  </si>
  <si>
    <t>Taking corrective measures for policies, procedures, techniques, and mechanisms actions taken to minimize risk. (Conduct in accordance with Monitor control effectiveness [10918] in order to determine and rectify the control deficiencies.)</t>
  </si>
  <si>
    <t>9.8.3</t>
  </si>
  <si>
    <t>Report on internal controls compliance</t>
  </si>
  <si>
    <t>Reporting on internal controls compliance to the appropriate authority, including IT regulations and pertinent data.</t>
  </si>
  <si>
    <t>9.8.3.1</t>
  </si>
  <si>
    <t>Report to external auditors</t>
  </si>
  <si>
    <t>Reporting to external auditors. This process requires the organization to report to external auditors about the regulations for any critical data that the organization is holding.</t>
  </si>
  <si>
    <t>9.8.3.2</t>
  </si>
  <si>
    <t>Report to regulators, share-/debt-holders, securities exchanges, etc.</t>
  </si>
  <si>
    <t>Reporting to regulators, shareholders, debt holders, securities exchanges, etc. about IT regulations and pertinent data.</t>
  </si>
  <si>
    <t>9.8.3.3</t>
  </si>
  <si>
    <t>Report to third parties</t>
  </si>
  <si>
    <t>Reporting to suppliers, customers, and partners that are doing business with the company about IT regulations and pertinent data.</t>
  </si>
  <si>
    <t>9.8.3.4</t>
  </si>
  <si>
    <t>Report to internal management</t>
  </si>
  <si>
    <t>Reporting to internal management (all employees, directors, and management) about IT regulations and pertinent data.</t>
  </si>
  <si>
    <t>9.9</t>
  </si>
  <si>
    <t>Manage taxes</t>
  </si>
  <si>
    <t>Estimating the organization's periodic tax liabilities. Ensure that appropriate taxing authorities receive tax return filings and payments when due.</t>
  </si>
  <si>
    <t>9.9.1</t>
  </si>
  <si>
    <t>Develop tax strategy and plan</t>
  </si>
  <si>
    <t>Setting targets for periodic tax liabilities. Assess the tax impact of various activities such as the acquisition or disposal of fixed assets or a deliberate change in number of employee.</t>
  </si>
  <si>
    <t>9.9.1.1</t>
  </si>
  <si>
    <t>Develop foreign, national, state, and local tax strategy</t>
  </si>
  <si>
    <t>Developing a tax strategy for foreign, national, state, local administration. Set up tax strategies for foreign trade in imports and exports and at national, state, and local level.</t>
  </si>
  <si>
    <t>9.9.1.2</t>
  </si>
  <si>
    <t>Consolidate and optimize total tax plan</t>
  </si>
  <si>
    <t xml:space="preserve">Combining and enhancing a rational analysis of a financial condition or plan from a tax perspective in order to align financial goals through efficient tax planning. </t>
  </si>
  <si>
    <t>9.9.1.3</t>
  </si>
  <si>
    <t>Maintain tax master data</t>
  </si>
  <si>
    <t xml:space="preserve">Maintaining a master file about the rational analysis of a financial condition or plan from a tax perspective in order to align financial goals through efficient tax planning. </t>
  </si>
  <si>
    <t>9.9.2</t>
  </si>
  <si>
    <t>Process taxes</t>
  </si>
  <si>
    <t>Processing the taxes of the organization in line with the regional taxation structure, including corporate, property, excise, and service taxes.</t>
  </si>
  <si>
    <t>9.9.2.1</t>
  </si>
  <si>
    <t>Perform tax planning/strategy</t>
  </si>
  <si>
    <t xml:space="preserve">Creating and implementing strategies for taxes to be paid or collected by the business. </t>
  </si>
  <si>
    <t>9.9.2.2</t>
  </si>
  <si>
    <t>Prepare tax returns</t>
  </si>
  <si>
    <t>Preparing and submitting tax reports for every employee to the tax department in order to show the tax paid and deducted from their salaries in the year.</t>
  </si>
  <si>
    <t>9.9.2.3</t>
  </si>
  <si>
    <t>Prepare foreign taxes</t>
  </si>
  <si>
    <t>Preparing reports about paid or accrued foreign taxes to an overseas country.</t>
  </si>
  <si>
    <t>9.9.2.4</t>
  </si>
  <si>
    <t>Calculate deferred taxes</t>
  </si>
  <si>
    <t>Calculating the income that has been realized when the tax on that income has not.</t>
  </si>
  <si>
    <t>9.9.2.5</t>
  </si>
  <si>
    <t>Account for taxes</t>
  </si>
  <si>
    <t>Managing the organization's financial accounts for the purpose of taxation. Prepare and maintain the tax paid by the organization to the country they have business in.</t>
  </si>
  <si>
    <t>9.9.2.6</t>
  </si>
  <si>
    <t>Monitor tax compliance</t>
  </si>
  <si>
    <t>Checking and correcting the tax policies according to the rules and regulations set by the organization.</t>
  </si>
  <si>
    <t>9.9.2.7</t>
  </si>
  <si>
    <t>Address tax inquiries</t>
  </si>
  <si>
    <t xml:space="preserve">Addressing any tax queries by any regulatory or government authorities. Review historical records related to taxation within the organization in order to respond to queries. </t>
  </si>
  <si>
    <t>9.10</t>
  </si>
  <si>
    <t>Manage international funds/consolidation</t>
  </si>
  <si>
    <t>Managing cash collections and disbursements made by operating units across the enterprise. When appropriate, transfer cash from the operating units to parent-level bank accounts managed by the organization's treasury team.</t>
  </si>
  <si>
    <t>9.10.1</t>
  </si>
  <si>
    <t>Monitor international rates</t>
  </si>
  <si>
    <t>Forecasting and monitoring changes in foreign currency value or interest rates around the world that play an important role in the organization.</t>
  </si>
  <si>
    <t>9.10.2</t>
  </si>
  <si>
    <t>Manage transactions</t>
  </si>
  <si>
    <t>Managing any transfer of funds in the course of conducting cross-border trades or investments, including conversion across currencies. Find the most suitable alternative for making payments, while saving taxes and avoiding any unwarranted regulation, with the objective of protecting capital.</t>
  </si>
  <si>
    <t>9.10.3</t>
  </si>
  <si>
    <t>Monitor currency exposure/hedge currency</t>
  </si>
  <si>
    <t>Assessing exposure to potential financial losses as a result of changes in the value of currencies. Forecast the impact of movements in foreign currency values. Enter into financial transactions designed to offset or limit potential exposure to loss.</t>
  </si>
  <si>
    <t>9.10.4</t>
  </si>
  <si>
    <t>Report results</t>
  </si>
  <si>
    <t>Documenting and reporting accounting entries to formally report financial gains or losses experienced as a result of foreign exchange activity.</t>
  </si>
  <si>
    <t>9.11</t>
  </si>
  <si>
    <t>Perform global trade services</t>
  </si>
  <si>
    <t>Making and collecting payments for transactions in products/services, and transporting them to interested markets.</t>
  </si>
  <si>
    <t>9.11.1</t>
  </si>
  <si>
    <t>Screen sanctioned party list</t>
  </si>
  <si>
    <t>Evaluating the approved list of parties for engaging in international trade in order to ensure the safety of the organization's business transactions. Examine agents that have been granted legal rights to engage in global trade and their credentials.</t>
  </si>
  <si>
    <t>9.11.2</t>
  </si>
  <si>
    <t>Control exports and imports</t>
  </si>
  <si>
    <t xml:space="preserve">Overseeing and directing the flow of trade to/from the organization in order to ensure financial gains. </t>
  </si>
  <si>
    <t>9.11.3</t>
  </si>
  <si>
    <t>Classify products</t>
  </si>
  <si>
    <t>Systematically categorizing products/services for their suitability to international trade. Create classes and categories for demarcating the types of products suitable for international trade. Study requisite national and international standards and the adherence of the organization's portfolio of offerings to these.</t>
  </si>
  <si>
    <t>9.11.4</t>
  </si>
  <si>
    <t>Perform currency conversion</t>
  </si>
  <si>
    <t xml:space="preserve">Identifying current exchange rates between two currencies and converting the foreign currency to that of the local monetary unit. I.E., yen to US dollar. </t>
  </si>
  <si>
    <t>9.11.5</t>
  </si>
  <si>
    <t>Calculate duty</t>
  </si>
  <si>
    <t>Computing the excise duty to be paid during international trade.</t>
  </si>
  <si>
    <t>9.11.6</t>
  </si>
  <si>
    <t>Communicate with customs</t>
  </si>
  <si>
    <t>Communicating with the customs department to ensure fluid compliance. Share pertinent information mandated by law with the government agency that controls and collects the duties levied for the international exchange of products/services.</t>
  </si>
  <si>
    <t>9.11.7</t>
  </si>
  <si>
    <t>Document trade</t>
  </si>
  <si>
    <t>Documenting and recording the trade processes while making transactions, noting the description, quality, number, transportation medium, indemnity, and inspection.</t>
  </si>
  <si>
    <t>9.11.8</t>
  </si>
  <si>
    <t>Process trade preferences</t>
  </si>
  <si>
    <t>Preparing global trade under preference, which allows the organization to import/export products at a lower or nil rate of customs duty and/or levy charge.</t>
  </si>
  <si>
    <t>9.11.9</t>
  </si>
  <si>
    <t>Handle restitution</t>
  </si>
  <si>
    <t>Administering and overseeing all restitution activities the organization may be subjected to. Manage compliance with apposite legal frameworks. Make any restitution that may be required by law; comply with authorities over any fines or non-financial measures imposed.</t>
  </si>
  <si>
    <t>9.11.10</t>
  </si>
  <si>
    <t>Prepare letter of credit</t>
  </si>
  <si>
    <t>Creating a document assuring that a seller will receive payment when certain delivery conditions are met. (If the buyer is unable to make payment on the purchase, a bank covers the outstanding amount.)</t>
  </si>
  <si>
    <t>Relating to the design, construction, acquisition, and management of both productive and non-productive assets.</t>
  </si>
  <si>
    <t>10.1</t>
  </si>
  <si>
    <t>Plan and acquire assets</t>
  </si>
  <si>
    <t>Planning, acquiring, and managing facilities, workspaces, and supporting assets. Acquire, configure, and manage facilities and workspaces, to include supporting equipment and materials.</t>
  </si>
  <si>
    <t>10.1.1</t>
  </si>
  <si>
    <t>Develop property strategy and long term vision</t>
  </si>
  <si>
    <t>Strategizing a long-term vision for managing properties. Prepare strategies and a long-term vision for managing purchased/retained properties.</t>
  </si>
  <si>
    <t>10.1.1.1</t>
  </si>
  <si>
    <t>Confirm alignment of property requirements with business strategy</t>
  </si>
  <si>
    <t>Creating alignment between the requirement of properties and the overall business strategy. This process requires the organization to align the requirement of properties in accordance with its business strategies of the organization.</t>
  </si>
  <si>
    <t>10.1.1.2</t>
  </si>
  <si>
    <t>Appraise the external environment</t>
  </si>
  <si>
    <t>Evaluating the impact of the external environment. Evaluate the circumstances, objects, events, and aspects surrounding an organization that affects its actions and selections and that recognizes its opportunities and risks.</t>
  </si>
  <si>
    <t>10.1.1.3</t>
  </si>
  <si>
    <t>Determine build, buy, or lease decision</t>
  </si>
  <si>
    <t>Deciding whether to buy or build properties. Study the market forces about property prices and cost of construction in order to take decisions based on the market research.</t>
  </si>
  <si>
    <t>10.1.2</t>
  </si>
  <si>
    <t>Plan facility</t>
  </si>
  <si>
    <t>Recognizing the needs of facility users in order to construct a project proposal that meets those needs.</t>
  </si>
  <si>
    <t>10.1.2.1</t>
  </si>
  <si>
    <t>Design facility</t>
  </si>
  <si>
    <t>Preparing and analyzing different designs for a facility in order to finalize which design will be the most suitable option.</t>
  </si>
  <si>
    <t>10.1.2.2</t>
  </si>
  <si>
    <t>Analyze budget</t>
  </si>
  <si>
    <t>Evaluating the feasibility of budgets prepared for the construction of facilities.</t>
  </si>
  <si>
    <t>10.1.2.3</t>
  </si>
  <si>
    <t>Select property</t>
  </si>
  <si>
    <t>Assessing and choosing the appropriate property. Analyze the property requirements. Review the available property options. Finalize the most suitable option.</t>
  </si>
  <si>
    <t>10.1.2.4</t>
  </si>
  <si>
    <t>Negotiate terms for facility</t>
  </si>
  <si>
    <t>Discussing the terms and conditions of facilities to be occupied according to the business requirements and availability of budgets.</t>
  </si>
  <si>
    <t>10.1.2.5</t>
  </si>
  <si>
    <t>Manage construction or modification to building</t>
  </si>
  <si>
    <t xml:space="preserve">Constructing the buildings. Manage renovations according to requirements and demands. </t>
  </si>
  <si>
    <t>10.1.3</t>
  </si>
  <si>
    <t>Provide workspace and facilities</t>
  </si>
  <si>
    <t>Managing the provision of the workspace and its assets. Arrange an office space with all assets (tables, chairs, computers, admin staff, etc.) according to requirements.</t>
  </si>
  <si>
    <t>10.1.3.1</t>
  </si>
  <si>
    <t>Acquire workspace and facilities</t>
  </si>
  <si>
    <t>Attaining the office space with all assets (tables, chairs, computers, admin staff, etc.) according to requirements.</t>
  </si>
  <si>
    <t>10.1.3.2</t>
  </si>
  <si>
    <t>Change fit/form/function of workspace and facilities</t>
  </si>
  <si>
    <t>Modifying the formation of the workspace and its assets. Make necessary changes in an office space with all assets (tables, chairs, computers, admin staff, interior designing, etc.) according to requirements.</t>
  </si>
  <si>
    <t>10.1.4</t>
  </si>
  <si>
    <t>Manage facilities operations</t>
  </si>
  <si>
    <t>+21690</t>
  </si>
  <si>
    <t>Managing all operational activities of the facility. Manage how each function/business unit works. Support the manufacturing facility to attain organizational goals.</t>
  </si>
  <si>
    <t>10.1.4.1</t>
  </si>
  <si>
    <t>Relocate people</t>
  </si>
  <si>
    <t>Shifting staff or employees from one place to another place according to changes in business requirements.</t>
  </si>
  <si>
    <t>10.1.4.2</t>
  </si>
  <si>
    <t>Relocate material and tools</t>
  </si>
  <si>
    <t>Relocating the tools and raw materials. Shift raw or finished material and machines of company from one place to another place according to changes in business requirements.</t>
  </si>
  <si>
    <t>10.1.4.3</t>
  </si>
  <si>
    <t>Provide facility access and security</t>
  </si>
  <si>
    <t xml:space="preserve">Ensuring safe, controlled access to organizational facilities by implementing and maintaining physical security protocols, systems, and procedures. This includes issuing and managing access credentials; monitoring entry points; coordinating visitor access; and operating security technologies such as surveillance, alarms, and access-control systems. Establish and enforce policies to protect employees, visitors, assets, and information; respond to security incidents or breaches; and routinely assess the effectiveness of security measures. </t>
  </si>
  <si>
    <t>10.2</t>
  </si>
  <si>
    <t>Design and construct assets</t>
  </si>
  <si>
    <t>Designing and constructing assets such as machines, tools, factories, etc. Manage steps to acquire assets including managing capital, as well as planning, scheduling, and overseeing acquisition/construction.</t>
  </si>
  <si>
    <t>10.2.1</t>
  </si>
  <si>
    <t>Manage capital program for assets</t>
  </si>
  <si>
    <t>Producing and maintaining a planning schedule and a financial plan to purchase or manufacture assets. Determine the investment plan, monitor capital, and secure the necessary financing in order to realize completion of the program.</t>
  </si>
  <si>
    <t>10.2.1.1</t>
  </si>
  <si>
    <t>Define capital investment plan</t>
  </si>
  <si>
    <t xml:space="preserve">Establishing what funds will be invested in the construction of assets for the advancement of established business objectives. </t>
  </si>
  <si>
    <t>10.2.1.2</t>
  </si>
  <si>
    <t>Monitor capital program</t>
  </si>
  <si>
    <t xml:space="preserve">Monitoring plans on capital projects. Capital projects can be purchasing buildings, lands, etc. </t>
  </si>
  <si>
    <t>10.2.1.3</t>
  </si>
  <si>
    <t>Secure construction financing</t>
  </si>
  <si>
    <t>Acquiring the loans needed to construct necessary assets.</t>
  </si>
  <si>
    <t>10.2.2</t>
  </si>
  <si>
    <t>Design and plan asset construction</t>
  </si>
  <si>
    <t>Outlining the steps and strategies needed to construct assets. Verify that all regulations are adhered to and that all permissions have been granted. Organize and plan for resources to complete construction.</t>
  </si>
  <si>
    <t>10.2.2.1</t>
  </si>
  <si>
    <t>Develop construction strategy</t>
  </si>
  <si>
    <t>Developing a strategy to perform asset construction. Assure that timelines, regulations, and resources are on task and on budget.</t>
  </si>
  <si>
    <t>10.2.2.2</t>
  </si>
  <si>
    <t>Perform construction performance management</t>
  </si>
  <si>
    <t>Managing the construction process to ensure that activates are on task, on budget, and are being performed with safety and quality in mind.</t>
  </si>
  <si>
    <t>10.2.2.3</t>
  </si>
  <si>
    <t>Obtain construction permissions</t>
  </si>
  <si>
    <t>Gathering the required permits for construction from the proper jurisdiction. This may include inspections during and after construction to verify that the new asset meets all national, regional, and local codes.</t>
  </si>
  <si>
    <t>10.2.2.4</t>
  </si>
  <si>
    <t>Design assets</t>
  </si>
  <si>
    <t xml:space="preserve">Designing assets to meet organizational needs as well as ensuring that the asset adheres to all national, regional, and local construction codes. </t>
  </si>
  <si>
    <t>10.2.2.5</t>
  </si>
  <si>
    <t>Plan construction resources</t>
  </si>
  <si>
    <t>Determining what resources will need to be acquired in order to carry out construction. Plan when, where, and how resources will be used. Determine the length of time resources will be utilized.</t>
  </si>
  <si>
    <t>10.2.3</t>
  </si>
  <si>
    <t>Schedule and perform construction work</t>
  </si>
  <si>
    <t xml:space="preserve">Arranging a timetable for which to perform construction work. Schedule resources to contract assets for new or replacement assets. Reschedule or redesign assets if needed. </t>
  </si>
  <si>
    <t>10.2.3.1</t>
  </si>
  <si>
    <t>Schedule construction work</t>
  </si>
  <si>
    <t>Defining a timetable for which to execute the construction of the asset.</t>
  </si>
  <si>
    <t>10.2.3.2</t>
  </si>
  <si>
    <t>Obtain resources</t>
  </si>
  <si>
    <t>Gathering resources needed to complete all construction work. Verify that all resources have the proper training and skills to perform the work.</t>
  </si>
  <si>
    <t>10.2.3.3</t>
  </si>
  <si>
    <t>Construct new assets</t>
  </si>
  <si>
    <t>Building new assets necessary for the organization. Be aware of any construction codes and permits that need to be addressed.</t>
  </si>
  <si>
    <t>10.2.3.4</t>
  </si>
  <si>
    <t>Augment existing assets</t>
  </si>
  <si>
    <t>Modifying existing assets to align with the changing needs of the organization. Be aware of any construction codes and permits that need to be addressed.</t>
  </si>
  <si>
    <t>10.2.3.5</t>
  </si>
  <si>
    <t>Renew/Replace assets</t>
  </si>
  <si>
    <t>Determining the need to replace existing assets. Be aware of any construction codes and permits that need to be addressed.</t>
  </si>
  <si>
    <t>10.2.4</t>
  </si>
  <si>
    <t>Manage asset construction</t>
  </si>
  <si>
    <t>+21689</t>
  </si>
  <si>
    <t xml:space="preserve">Overseeing the performance and quality of work. Assure that records are maintained throughout the construction process. Adhere to all safety, security, and access regulations set forth by the organization and all government standards. </t>
  </si>
  <si>
    <t>10.2.4.1</t>
  </si>
  <si>
    <t>Monitor work performance</t>
  </si>
  <si>
    <t>Monitoring construction to insure that all regulatory laws are being adhered to, that all work is being performed in a timely manner, and that quality assurance is met at all steps of the construction process.</t>
  </si>
  <si>
    <t>10.2.4.2</t>
  </si>
  <si>
    <t>Undertake construction quality control</t>
  </si>
  <si>
    <t xml:space="preserve">Implementing a checks and balances system to verify that the construction was performed correctly. Rework when errors are found. </t>
  </si>
  <si>
    <t>10.2.4.3</t>
  </si>
  <si>
    <t>Create work and asset records</t>
  </si>
  <si>
    <t>Implementing records to include all construction work that has been performed. Include all new or modified construction, and any construction or regulatory issues that might have occurred.</t>
  </si>
  <si>
    <t>10.2.4.4</t>
  </si>
  <si>
    <t>Manage safety, security, and access to sites</t>
  </si>
  <si>
    <t>Ensuring that safety, security, and access is maintained. Provide a workplace that meets and exceeds all local, state, and federal guidelines. Provide security and access to the building site as set forth by safety and organizational guidelines.</t>
  </si>
  <si>
    <t>10.2.4.5</t>
  </si>
  <si>
    <t>Schedule and perform commissioning</t>
  </si>
  <si>
    <t>Scheduling and performing commissioning activities to verify that constructed assets operate as intended, meet specified requirements, and are ready for handover, use, or operational acceptance.</t>
  </si>
  <si>
    <t>10.3</t>
  </si>
  <si>
    <t>Maintain assets</t>
  </si>
  <si>
    <t xml:space="preserve">Preserving assets through the planning, managing, and performance of preventative, routine, and critical maintenance work. </t>
  </si>
  <si>
    <t>10.3.1</t>
  </si>
  <si>
    <t>Plan asset maintenance</t>
  </si>
  <si>
    <t>c19244</t>
  </si>
  <si>
    <t>Ensuring that necessary resources are available and tasks are prioritized accordingly through planning. Provide strategies and policies that identify tasks that need to be completed, and the resources necessary to fulfill those tasks.</t>
  </si>
  <si>
    <t>10.3.1.1</t>
  </si>
  <si>
    <t>Develop maintenance strategies</t>
  </si>
  <si>
    <t>Creating goals and agendas to better realize the success of the maintenance policies that have been put into place.</t>
  </si>
  <si>
    <t>10.3.1.2</t>
  </si>
  <si>
    <t>Analyze assets and predict maintenance requirements</t>
  </si>
  <si>
    <t>Evaluating assets in order to project future requirements for maintenance. Evaluate the present working condition of assets. Determine the future maintenance requirements of assets.</t>
  </si>
  <si>
    <t>10.3.1.3</t>
  </si>
  <si>
    <t>Specify maintenance policies</t>
  </si>
  <si>
    <t xml:space="preserve">Communicating policies in regards to asset maintenance. Provide a clear set of procedures and policies that outline what will be involved in the maintenance process. </t>
  </si>
  <si>
    <t>10.3.1.4</t>
  </si>
  <si>
    <t>Integrate preventive maintenance into operations schedule</t>
  </si>
  <si>
    <t xml:space="preserve">Devising a methodology and procedure for assimilating the works of planned maintenance into the schedule scheme for the processing of finished products that utilizes the same machinery. </t>
  </si>
  <si>
    <t>10.3.1.5</t>
  </si>
  <si>
    <t>Identify work management tasks &amp; priorities</t>
  </si>
  <si>
    <t>Identifying the steps needed for asset maintenance. List out the those tasks that are involved in completing this process. Prioritize the tasks that are created.</t>
  </si>
  <si>
    <t>10.3.1.6</t>
  </si>
  <si>
    <t>Conduct resource planning</t>
  </si>
  <si>
    <t>Analyzing workload needs in relation to asset maintenance and plan resources around those needs.</t>
  </si>
  <si>
    <t>10.3.1.7</t>
  </si>
  <si>
    <t>Create asset work plans</t>
  </si>
  <si>
    <t>RENAME, WAS: Create work plans</t>
  </si>
  <si>
    <t xml:space="preserve">Creating procedures on how to maintain assets. </t>
  </si>
  <si>
    <t>10.3.2</t>
  </si>
  <si>
    <t>Manage asset maintenance</t>
  </si>
  <si>
    <t>Ensuring that asset maintenance is conducted in a timely manner and successfully. Schedule work with the required resources with an eye on quality control and safety. Verify that contracted maintenance meets performance targets.</t>
  </si>
  <si>
    <t>10.3.2.1</t>
  </si>
  <si>
    <t>Schedule maintenance work</t>
  </si>
  <si>
    <t xml:space="preserve">Defining a timetable for which to execute the maintenance of the asset. </t>
  </si>
  <si>
    <t>10.3.2.2</t>
  </si>
  <si>
    <t>Obtain required resources</t>
  </si>
  <si>
    <t>Gathering resources needed to complete all maintenance work. Verify that all resources have the proper training and skills to perform the work.</t>
  </si>
  <si>
    <t>10.3.2.3</t>
  </si>
  <si>
    <t>Undertake quality control</t>
  </si>
  <si>
    <t xml:space="preserve">Implementing a checks and balances system to verify that the maintenance was performed correctly. Rework when errors are found. </t>
  </si>
  <si>
    <t>10.3.2.4</t>
  </si>
  <si>
    <t>Update work and asset records</t>
  </si>
  <si>
    <t xml:space="preserve">Modifying existing maintenance records to include all new work that has been performed, what assets were serviced, and any issues that might have arisen. </t>
  </si>
  <si>
    <t>10.3.2.5</t>
  </si>
  <si>
    <t>Manage maintenance work safety</t>
  </si>
  <si>
    <t xml:space="preserve">Assuring that all safety laws and regulations are being implemented and followed. Align practices with regulatory bureaus such as OSHA , EHS, and ISO. </t>
  </si>
  <si>
    <t>10.3.2.6</t>
  </si>
  <si>
    <t>Define maintenance performance targets</t>
  </si>
  <si>
    <t>Outlining what should be achieved through predictive indicators with regard to performing maintenance. This could include the length of time it takes to perform routine maintenance or how often unplanned maintenance feasibly occur.</t>
  </si>
  <si>
    <t>10.3.2.7</t>
  </si>
  <si>
    <t>Monitor maintenance performance against targets/contracts</t>
  </si>
  <si>
    <t>Following set performance targets, monitor and gage the success of the organization in meeting those targets.</t>
  </si>
  <si>
    <t>10.3.3</t>
  </si>
  <si>
    <t>Perform asset maintenance</t>
  </si>
  <si>
    <t>Engaging in all aspects of asset maintenance. Ensure that all assets are functioning properly and to all specified codes and regulations where applicable. Maintenance includes all preventative, routine, and corrective activates.</t>
  </si>
  <si>
    <t>10.3.3.1</t>
  </si>
  <si>
    <t>Perform preventative asset maintenance</t>
  </si>
  <si>
    <t>Performing prophylactic maintenance in an effort to avoid corrective or unplanned repairs.</t>
  </si>
  <si>
    <t>10.3.3.2</t>
  </si>
  <si>
    <t>Perform routine asset maintenance</t>
  </si>
  <si>
    <t xml:space="preserve">Carrying out required maintenance to continue upkeep of equipment or assets. </t>
  </si>
  <si>
    <t>10.3.3.3</t>
  </si>
  <si>
    <t>Perform corrective asset maintenance and repairs</t>
  </si>
  <si>
    <t xml:space="preserve">Repairing or correcting faults that occur with an asset. This could be a break or other repairable damage. </t>
  </si>
  <si>
    <t>10.3.3.4</t>
  </si>
  <si>
    <t>Identify unplanned maintenance requirements</t>
  </si>
  <si>
    <t>Realizing potential or current problems with assets that would require unplanned maintenance. Unplanned maintenance is a repair or change that needs to be made that is not preventative or routine.</t>
  </si>
  <si>
    <t>10.3.3.5</t>
  </si>
  <si>
    <t>Perform unplanned maintenance and repairs</t>
  </si>
  <si>
    <t xml:space="preserve">Performing repairs that occur outside of normal routine or preventative maintenance. </t>
  </si>
  <si>
    <t>10.4</t>
  </si>
  <si>
    <t>Manage asset end-of-life</t>
  </si>
  <si>
    <t>Managing the disposition of assets at their end-of-life. End-of-life for an asset may be due to obsolescence, replacement, excess capacity, or disrepair among other potential factors. Steps may include decommissioning, disassembly, recycling, etc. Tracking and reporting may also be appropriate for some or all asset types due to law, regulation, or social/environmental responsibility.</t>
  </si>
  <si>
    <t>10.4.1</t>
  </si>
  <si>
    <t>Develop exit strategy</t>
  </si>
  <si>
    <t xml:space="preserve">Creating a strategy for managing asset exits. </t>
  </si>
  <si>
    <t>10.4.1.1</t>
  </si>
  <si>
    <t>Monitor useful life of assets</t>
  </si>
  <si>
    <t xml:space="preserve">Monitoring assets against their planned useful life. Each asset may have specific criteria that indicate their usability. This may include time-based, maintenance history, capacity planning, etc. </t>
  </si>
  <si>
    <t>10.4.1.2</t>
  </si>
  <si>
    <t>Perform cost vs. benefit analysis for replacement</t>
  </si>
  <si>
    <t>Cost/benefit analysis of assets to determine retention or end-of-life. Evaluating asset total lifecycle cost against other factors such as repair/refurbishment, replacement, and alternate solutions.</t>
  </si>
  <si>
    <t>10.4.2</t>
  </si>
  <si>
    <t>Decommission productive assets</t>
  </si>
  <si>
    <t>Retiring assets that are no longer viable to the business. Decommission assets that are no longer in working order, are out of date, or whose maintenance exceeds the cost of replacement.</t>
  </si>
  <si>
    <t>10.4.3</t>
  </si>
  <si>
    <t>Perform sale or trade</t>
  </si>
  <si>
    <t xml:space="preserve">Performing the sale of assets. Achieve and complete the sale process. Deliver the end product to the customers. </t>
  </si>
  <si>
    <t>10.4.4</t>
  </si>
  <si>
    <t>Manage take-back centers</t>
  </si>
  <si>
    <t>Managing locations where end-of-life assets are evaluated for decommissioning, disassembly, recycling, etc.</t>
  </si>
  <si>
    <t>10.4.5</t>
  </si>
  <si>
    <t>Dismantle assets</t>
  </si>
  <si>
    <t>Dismantling an asset into manageable parts. The parts may follow different dispositions, such as resale, reuse, recycle, etc.</t>
  </si>
  <si>
    <t>10.4.6</t>
  </si>
  <si>
    <t>Track parts</t>
  </si>
  <si>
    <t>Tracking the disposition of all parts from end-of-life assets. Tracking should provide an audit trail to include source, rational for disposition, and destination.</t>
  </si>
  <si>
    <t>10.4.7</t>
  </si>
  <si>
    <t>Recycle parts</t>
  </si>
  <si>
    <t>Recycling parts in accordance with legal, regulatory, and social/environmental responsibilities.</t>
  </si>
  <si>
    <t>10.4.8</t>
  </si>
  <si>
    <t>Ship hazardous material</t>
  </si>
  <si>
    <t>Planning, conducting, and tracking shipment of hazardous materials.</t>
  </si>
  <si>
    <t>10.4.9</t>
  </si>
  <si>
    <t>Provide government reporting</t>
  </si>
  <si>
    <t>Preparing and distributing government reports.</t>
  </si>
  <si>
    <t>10.4.10</t>
  </si>
  <si>
    <t>Perform abandonment</t>
  </si>
  <si>
    <t>Planning and performing abandonment activities. Whether facilities  or equipment, ensure assets to be abandoned are safe, secure, and meet all legal, regulatory, and social/environmental responsibilities.</t>
  </si>
  <si>
    <t>10.4.10.1</t>
  </si>
  <si>
    <t>Demolish and secure</t>
  </si>
  <si>
    <t>Demolishing and securing asset and resulting parts/debris.</t>
  </si>
  <si>
    <t>10.4.10.2</t>
  </si>
  <si>
    <t>Restore site</t>
  </si>
  <si>
    <t>Performing remediation or restoration activities.</t>
  </si>
  <si>
    <t>10.4.10.3</t>
  </si>
  <si>
    <t>Monitor site for duration of time required by regulators</t>
  </si>
  <si>
    <t>Managing and reporting site status. Align efforts to all legal, regulatory and social/environmental responsibilities.</t>
  </si>
  <si>
    <t>10.4.10.4</t>
  </si>
  <si>
    <t>Prepare handover to new operator or landowner</t>
  </si>
  <si>
    <t>Supporting handover to new operator or landowner. Include proper documentation on asset history and current state to enable orderly transition.</t>
  </si>
  <si>
    <t>10.4.11</t>
  </si>
  <si>
    <t>Perform waste and hazardous goods management</t>
  </si>
  <si>
    <t>Planning and performing waste and hazardous goods management. In compliance with all legal, regulatory, and social/environmental requirements, plan, document, and conduct hazardous material handling, disposal, and reporting.</t>
  </si>
  <si>
    <t>10.4.11.1</t>
  </si>
  <si>
    <t>Maintain material safety data sheets</t>
  </si>
  <si>
    <t>Preparing material safety sheets. Capture material safety records to properly apply handling and disposal requirements.</t>
  </si>
  <si>
    <t>10.4.11.2</t>
  </si>
  <si>
    <t>Maintain awareness of and communicate regulatory requirements</t>
  </si>
  <si>
    <t>Understanding and communicating hazardous material regulatory requirements.</t>
  </si>
  <si>
    <t>10.4.11.3</t>
  </si>
  <si>
    <t>Maintain hazardous material handling and disposal</t>
  </si>
  <si>
    <t>Planning, overseeing, and tracking hazardous material handling and disposal.</t>
  </si>
  <si>
    <t>10.4.11.4</t>
  </si>
  <si>
    <t>Manage compliance audits</t>
  </si>
  <si>
    <t>Planning, supporting, and documenting hazardous material audits.</t>
  </si>
  <si>
    <t>10.4.11.5</t>
  </si>
  <si>
    <t>Recognize need to disposition hazardous materials/waste</t>
  </si>
  <si>
    <t>Identifying and establishing approaches to dispose of hazardous materials/waste.</t>
  </si>
  <si>
    <t>10.4.11.6</t>
  </si>
  <si>
    <t>Determine disposition and associated processing</t>
  </si>
  <si>
    <t>Evaluating hazardous materials and waste for appropriate disposition. Apply requirements and initiate disposition activities.</t>
  </si>
  <si>
    <t>10.4.11.7</t>
  </si>
  <si>
    <t>Manage disposition, disposal, reprocessing activities</t>
  </si>
  <si>
    <t>Performing disposition, disposal, and reprocessing activities.</t>
  </si>
  <si>
    <t>10.4.11.8</t>
  </si>
  <si>
    <t>Manage documentation and reporting</t>
  </si>
  <si>
    <t>Documenting and reporting disposition, disposal, and reprocessing activities.</t>
  </si>
  <si>
    <t>Ensuring that an organization effectively manages its risk. Process groups are aligned with traditional risk management activities.</t>
  </si>
  <si>
    <t>11.1</t>
  </si>
  <si>
    <t>Manage enterprise risk</t>
  </si>
  <si>
    <t>Creating requisite frameworks and coordinating all risk management activities for the entire organization and each function. Manage the enterprise risk by outlining the risk policies and procedures. Monitor and communicate all risk management activities. Encourage correspondence among the business units. Manage the risk of all business units and functions.</t>
  </si>
  <si>
    <t>11.1.1</t>
  </si>
  <si>
    <t>Establish the enterprise risk framework and policies</t>
  </si>
  <si>
    <t>Creating an agenda for the rules and regulations of enterprise risk that deal with hazardous, financial, operational, and strategic risks. This is inclusive of all forms of new and evolving technology such as artificial intelligence (AI).</t>
  </si>
  <si>
    <t>11.1.1.1</t>
  </si>
  <si>
    <t>Determine risk tolerance for organization</t>
  </si>
  <si>
    <t>Recognizing the organization's tolerance for risk, given risk-return trade-offs for one or more anticipated and predictable consequences.</t>
  </si>
  <si>
    <t>11.1.1.2</t>
  </si>
  <si>
    <t>Develop and maintain enterprise risk policies and procedures</t>
  </si>
  <si>
    <t>Establishing and maintaining the policies and procedures for managing risk. Create rules and regulations for enterprise risk dealing with hazardous, financial, operational, and strategic risks.</t>
  </si>
  <si>
    <t>11.1.1.3</t>
  </si>
  <si>
    <t>Identify and implement enterprise risk management tools</t>
  </si>
  <si>
    <t>Recognizing and implementing tools for managing risk. Identify and apply enterprise risk management tools. Leverage methods and processes to manage risks and opportunities associated with business objectives.</t>
  </si>
  <si>
    <t>11.1.1.4</t>
  </si>
  <si>
    <t>Coordinate the sharing of risk knowledge across the organization</t>
  </si>
  <si>
    <t>Communicating the knowledge about risk within the organization. Identify operational risks. Share risk information within the organization.</t>
  </si>
  <si>
    <t>11.1.1.5</t>
  </si>
  <si>
    <t>Prepare and report enterprise risk to executive management and board</t>
  </si>
  <si>
    <t>Preparing and presenting reports about enterprise risk to the management of the organization. Create reports for management on hazard risks (e.g., property damage and liability torts), financial risks (e.g., currency and liquidity risks), and operational risks (e.g., product failure, customer satisfaction, social trends, and competition).</t>
  </si>
  <si>
    <t>11.1.2</t>
  </si>
  <si>
    <t>Oversee and coordinate enterprise risk management activities</t>
  </si>
  <si>
    <t>Coordinating to plan, organize, lead, and control the activities of an organization in order to minimize the special effects of risk on capital and earnings.</t>
  </si>
  <si>
    <t>11.1.2.1</t>
  </si>
  <si>
    <t>Identify enterprise level risks</t>
  </si>
  <si>
    <t>Determining risks that could thwart objectives, including crises that may impact customer service such as data breaches or significant product issues. Document and communicate the concern.</t>
  </si>
  <si>
    <t>11.1.2.2</t>
  </si>
  <si>
    <t>Assess risks to determine which to mitigate</t>
  </si>
  <si>
    <t>Identifying options/actions to enhance opportunities and reduce threats. Recognize the root reasons of the identified risks.</t>
  </si>
  <si>
    <t>11.1.2.3</t>
  </si>
  <si>
    <t>Develop risk mitigation and management strategy and integrate with existing performance management processes</t>
  </si>
  <si>
    <t xml:space="preserve">Developing activities to improve opportunities and lessen threats. Specify the organization's objectives. Evolve strategies and policies to attain these objectives. Assign resources to project objectives. </t>
  </si>
  <si>
    <t>11.1.2.4</t>
  </si>
  <si>
    <t>Verify business unit and functional risk mitigation plans are implemented</t>
  </si>
  <si>
    <t>Checking that the blueprint created for managing risk in individual business units and divisions is correctly effectuated. Validate the implementation of all activities geared to mitigate risks.</t>
  </si>
  <si>
    <t>11.1.2.5</t>
  </si>
  <si>
    <t>Ensure risks and risk mitigation actions are monitored</t>
  </si>
  <si>
    <t>Ensuring risk monitoring and mitigation activities. Monitor actions to enhance opportunities and reduce threats to project objectives.</t>
  </si>
  <si>
    <t>11.1.2.6</t>
  </si>
  <si>
    <t>Report on enterprise risk activities</t>
  </si>
  <si>
    <t>Creating a report of activities to address hazard risks, liability torts, financial risks, operational risks, social trends, competition, etc.</t>
  </si>
  <si>
    <t>11.1.2.7</t>
  </si>
  <si>
    <t>Coordinate business unit and functional risk management activities</t>
  </si>
  <si>
    <t xml:space="preserve">Coordinating risk management activities to improve opportunities and lessen threats. Specify the organization's objectives. Assign resources to project objectives. </t>
  </si>
  <si>
    <t>11.1.2.8</t>
  </si>
  <si>
    <t>Ensure that each business unit/function follows the enterprise risk management process</t>
  </si>
  <si>
    <t>Checking each business unit's/function's options and activities to improve opportunities and lessen threats.</t>
  </si>
  <si>
    <t>11.1.2.9</t>
  </si>
  <si>
    <t>Ensure that each business unit/function follows the enterprise risk reporting process</t>
  </si>
  <si>
    <t>Checking the reporting process of each business unit's/function's options and activities to improve opportunities and lessen threats.</t>
  </si>
  <si>
    <t>11.1.3</t>
  </si>
  <si>
    <t>Manage business unit and function risk</t>
  </si>
  <si>
    <t xml:space="preserve">Analyzing the threats a business unit/function faces to prioritize the controls it implements.. </t>
  </si>
  <si>
    <t>11.1.3.1</t>
  </si>
  <si>
    <t>Identify risks</t>
  </si>
  <si>
    <t>Developing a timely and continuous process to identify activities that might hinder a project's goals.</t>
  </si>
  <si>
    <t>11.1.3.2</t>
  </si>
  <si>
    <t>Assess risks using enterprise risk framework policies and procedures</t>
  </si>
  <si>
    <t>Determining the possibility that a specified undesirable event will occur using established tools, implements, and frameworks. Use risk assessments to determine, for example, whether to undertake a particular venture, what rate of return a particular investment requires, and how to mitigate an activity's potential losses.</t>
  </si>
  <si>
    <t>11.1.3.3</t>
  </si>
  <si>
    <t>Develop mitigation plans for risks</t>
  </si>
  <si>
    <t>Developing possibilities and arrangements to improve opportunities and reduce deviations to project objectives.</t>
  </si>
  <si>
    <t>11.1.3.3.1</t>
  </si>
  <si>
    <t>Assess adequacy of insurance coverage</t>
  </si>
  <si>
    <t xml:space="preserve">Evaluating the changing needs for insurance coverage. Research available insurance providers and offerings. </t>
  </si>
  <si>
    <t>11.1.3.4</t>
  </si>
  <si>
    <t>Implement mitigation plans for risks</t>
  </si>
  <si>
    <t xml:space="preserve">Executing mitigation plans to improve opportunities and reduce deviations to project objectives. </t>
  </si>
  <si>
    <t>11.1.3.5</t>
  </si>
  <si>
    <t>Monitor risks</t>
  </si>
  <si>
    <t>Identifying, examining, and recognizing/justifying any improbability in investment decision making.</t>
  </si>
  <si>
    <t>11.1.3.6</t>
  </si>
  <si>
    <t>Analyze risk activities and update plans</t>
  </si>
  <si>
    <t>Examining the impact of risk activities in order to update the existing scheme of risk management. Analyze and substantiate the potential for adverse consequences to occur. Consider the risks associated with the activity and the methods available to manage those risks.</t>
  </si>
  <si>
    <t>11.1.3.7</t>
  </si>
  <si>
    <t>Report on risk activities</t>
  </si>
  <si>
    <t>Creating reports on risk activities, and communicating them to management. Prepare reports on the potential for adverse safety consequences.</t>
  </si>
  <si>
    <t>11.2</t>
  </si>
  <si>
    <t>Manage compliance</t>
  </si>
  <si>
    <t>Managing steps to confirm enduring compliance to industry regulations and government legislation.</t>
  </si>
  <si>
    <t>11.2.1</t>
  </si>
  <si>
    <t>Establish compliance framework and policies</t>
  </si>
  <si>
    <t>Developing a set of procedures detailing an organization's progress in complying with established guidelines, provisions, and legislation.</t>
  </si>
  <si>
    <t>11.2.1.1</t>
  </si>
  <si>
    <t>Develop enterprise compliance policies and procedures</t>
  </si>
  <si>
    <t>Creating a standardized approach to ethics and compliance. Have a programmatic approach for compliance that focuses on the definite risks the organization faces.</t>
  </si>
  <si>
    <t>11.2.1.2</t>
  </si>
  <si>
    <t>Implement enterprise compliance activities</t>
  </si>
  <si>
    <t>Implementing standardized for ethics and compliance. Have a programmatic approach, built from the top down, to enterprise compliance that focuses on the definite risks the organization faces.</t>
  </si>
  <si>
    <t>11.2.1.3</t>
  </si>
  <si>
    <t>Manage internal audits</t>
  </si>
  <si>
    <t>Managing accounts and prepare regular reports on financial performance.</t>
  </si>
  <si>
    <t>11.2.1.4</t>
  </si>
  <si>
    <t>Maintain controls-related technologies and tools</t>
  </si>
  <si>
    <t>Managing technologies and tools related to the confidentiality, integrity, and availability of data in order to ensure the security of the organization's information. This is inclusive of all forms of new and evolving technology such as artificial intelligence (AI).</t>
  </si>
  <si>
    <t>11.2.2</t>
  </si>
  <si>
    <t>Manage regulatory compliance</t>
  </si>
  <si>
    <t>Obeying laws, guidelines, strategies, and stipulations related to the business.</t>
  </si>
  <si>
    <t>11.2.2.1</t>
  </si>
  <si>
    <t>Develop regulatory compliance procedures</t>
  </si>
  <si>
    <t>Developing procedures and methodologies to comply with relevant laws and regulations of an organization's obedience to laws, guidelines, strategies and stipulations related to business.</t>
  </si>
  <si>
    <t>11.2.2.2</t>
  </si>
  <si>
    <t>Identify applicable regulatory requirements</t>
  </si>
  <si>
    <t>Determining the regulatory requirements that are most appropriate for the organization. Identify goals in order to follow the appropriate rules and regulations, guidelines, and strategies.</t>
  </si>
  <si>
    <t>11.2.2.3</t>
  </si>
  <si>
    <t>Monitor the regulatory environment for changing or emerging regulations</t>
  </si>
  <si>
    <t>Analyzing and overseeing the regulatory environment in order to spot any changing or emerging regulations. This process element calls upon the organization to monitor the regulatory environment for any new statutes, policies, and enactments issued by the respective government authorities or those which have been updated.</t>
  </si>
  <si>
    <t>11.2.2.4</t>
  </si>
  <si>
    <t>Assess current compliance position and identify weaknesses or shortfalls therein</t>
  </si>
  <si>
    <t>Evaluating current regulatory policies and regulations. Assess their performance. Make necessary changes.</t>
  </si>
  <si>
    <t>11.2.2.5</t>
  </si>
  <si>
    <t>Implement missing or stronger regulatory compliance controls and policies</t>
  </si>
  <si>
    <t>Assessing the current policies and policies. Implement missing and necessary changes environmental changes, political changes, technological changes, etc.</t>
  </si>
  <si>
    <t>11.2.2.6</t>
  </si>
  <si>
    <t>Monitor and test regulatory compliance position and existing controls</t>
  </si>
  <si>
    <t>Monitoring, appraising, and evaluating the compliance position of the organization in order to fine-tune for effective remediation. Track efforts for handling regulatory and compliance requirements necessitated by law. Test the robustness of internal frameworks, procedures, and approaches for dealing with these requirements, in order to clearly identify any necessary changes.</t>
  </si>
  <si>
    <t>11.2.2.7</t>
  </si>
  <si>
    <t>Compile and communicate compliance scorecard(s)</t>
  </si>
  <si>
    <t>Creating a graphical representation of metrics in order to communicate the general health of the organization in relation to risk and compliancy.</t>
  </si>
  <si>
    <t>11.2.2.8</t>
  </si>
  <si>
    <t>Compile and communicate internal and regulatory compliance reports</t>
  </si>
  <si>
    <t>Submitting compliance reports to regulatory agencies. These reports can be made to environmental, securities, or human resources agencies as stipulated by the local governing body.</t>
  </si>
  <si>
    <t>11.2.2.9</t>
  </si>
  <si>
    <t>Maintain relationships with regulators as appropriate</t>
  </si>
  <si>
    <t>Developing and preserving relationships with the regulators, without compromising the legal basis of the relationship.</t>
  </si>
  <si>
    <t>11.3</t>
  </si>
  <si>
    <t>Manage remediation efforts</t>
  </si>
  <si>
    <t>Administering the efforts and activities for remediation. This process element requires the organization to create plans for corrective action in collaboration with government agencies and pertinent professional services agencies which specialize in remediation efforts relevant to the organization's operations. Additionally, the organization needs to consult experts to validate the plan, determine resources allocation, resolve any legal concerns, and formulate a company-wide policy for remediation.</t>
  </si>
  <si>
    <t>11.3.1</t>
  </si>
  <si>
    <t>Create remediation plans</t>
  </si>
  <si>
    <t>Creating plans for remediation efforts. Make a plan to address a case of environmental adulteration. Identify and treat the adulteration so that the area will become operational again.</t>
  </si>
  <si>
    <t>11.3.2</t>
  </si>
  <si>
    <t>Contact and confer with experts</t>
  </si>
  <si>
    <t>Discussing and soliciting advice from experts for in order to incorporate their suggestion (regarding Create remediation plans [11201]).</t>
  </si>
  <si>
    <t>11.3.3</t>
  </si>
  <si>
    <t>Identify/Dedicate resources</t>
  </si>
  <si>
    <t>Identifying and dedicating the resources for managing remediation efforts. Discern the resources needed for remediation efforts. Dispense with resources in a sound and well-reasoned manner.</t>
  </si>
  <si>
    <t>11.3.4</t>
  </si>
  <si>
    <t>Investigate legal aspects</t>
  </si>
  <si>
    <t>Examining regulatory and legislative frameworks. Obligate the organization to remediate any damages through compensations, fines, and any other remedial efforts necessitated to correct the situations. Analyze local environmental laws, binding international covenants, etc. in order to examine legal accuracy about the rules and procedures.</t>
  </si>
  <si>
    <t>11.3.5</t>
  </si>
  <si>
    <t>Investigate damage cause</t>
  </si>
  <si>
    <t>Studying the causes of damage, which could be environmental, physical, social, etc. at country level in order to institute better policies and regulations.</t>
  </si>
  <si>
    <t>11.3.6</t>
  </si>
  <si>
    <t>Amend or create policy</t>
  </si>
  <si>
    <t>Crafting a new framework of policies and procedures for deploying remediation efforts, or change existing policies and procedures. Adapt the policy structure to the context of the apposite national and international regulatory frameworks.</t>
  </si>
  <si>
    <t>11.4</t>
  </si>
  <si>
    <t>Manage business resiliency</t>
  </si>
  <si>
    <t>Including the processes required to rapidly adapt and respond to any internal or external opportunity, demand, disruption, or threat. Develop a more dynamic, strategic, and integrated approach to managing compliance obligations.</t>
  </si>
  <si>
    <t>11.4.1</t>
  </si>
  <si>
    <t>Develop the business resilience strategy</t>
  </si>
  <si>
    <t>Creating a strategy for rapidly adapting to disturbances. Maintain continuous business processes and protecting employees, assets, and overall brand equity. This is inclusive of all forms of new and evolving technology such as artificial intelligence (AI).</t>
  </si>
  <si>
    <t>11.4.2</t>
  </si>
  <si>
    <t>Perform continuous business operations planning</t>
  </si>
  <si>
    <t xml:space="preserve">Developing plans to ensure continuous business operations. </t>
  </si>
  <si>
    <t>11.4.3</t>
  </si>
  <si>
    <t>Test continuous business operations</t>
  </si>
  <si>
    <t xml:space="preserve">Assessing ongoing activities within the organization that are not intended to stop except for in an emergency. </t>
  </si>
  <si>
    <t>11.4.4</t>
  </si>
  <si>
    <t>Maintain continuous business operations</t>
  </si>
  <si>
    <t>Evaluating business operations. Determine which activities generate revenues, perform best, and provide good returns.</t>
  </si>
  <si>
    <t>11.4.5</t>
  </si>
  <si>
    <t>Share knowledge of specific risks across other parts of the organization</t>
  </si>
  <si>
    <t xml:space="preserve">Sharing information about risks and resilience strategies of business operations across the organization so that prospective risks can be avoided. </t>
  </si>
  <si>
    <t>Fostering external relationships with stakeholders of the entity, including investors, government and industry, the board of directors, and the general public. This is not related to customer management.</t>
  </si>
  <si>
    <t>12.1</t>
  </si>
  <si>
    <t>Build investor relationships</t>
  </si>
  <si>
    <t>Creating a strategic management responsibility for integrating finance, communication, marketing, and securities law compliance. Allow the most effective two-way communication among the organization, the financial community, and other constituencies. Enlist the investor relations function to provide market intelligence to corporate management.</t>
  </si>
  <si>
    <t>12.1.1</t>
  </si>
  <si>
    <t>Plan, build, and manage lender relations</t>
  </si>
  <si>
    <t>Building and managing relations with bankers or lenders through strong products/services strategies that bankers would want to invest in. Foster a receptive environment for low rates of interest, easy access to loans, etc.</t>
  </si>
  <si>
    <t>12.1.2</t>
  </si>
  <si>
    <t>Plan, build, and manage analyst relations</t>
  </si>
  <si>
    <t>Creating and maintaining long-term relations with analysts. Involve analysts in strategy and product decisions in order to elicit valuable information.</t>
  </si>
  <si>
    <t>12.1.3</t>
  </si>
  <si>
    <t>Communicate with shareholders</t>
  </si>
  <si>
    <t>Practicing regular, transparent communication with shareholders through annual shareholders' meetings, quarterly earnings calls, shareholders letters, one-on-one emails or calls, etc.</t>
  </si>
  <si>
    <t>12.2</t>
  </si>
  <si>
    <t>Manage government and industry relationships</t>
  </si>
  <si>
    <t xml:space="preserve">Creating and maintaining relationships with government and industry representatives. </t>
  </si>
  <si>
    <t>12.2.1</t>
  </si>
  <si>
    <t>Manage government relations</t>
  </si>
  <si>
    <t>Persuading public and government policy at the local, regional, national, and global level (subject to government regulations).</t>
  </si>
  <si>
    <t>12.2.1.1</t>
  </si>
  <si>
    <t>Assess relationships</t>
  </si>
  <si>
    <t>Ascertaining how the business entity relates to all levels of government. Identify areas that needs further growth and resources to foster those relationships.</t>
  </si>
  <si>
    <t>12.2.1.2</t>
  </si>
  <si>
    <t>Appoint responsible executives</t>
  </si>
  <si>
    <t>Assigning executive level resources to manage, grow, and drive relationships with government bodies.</t>
  </si>
  <si>
    <t>12.2.1.3</t>
  </si>
  <si>
    <t>Monitor relationships</t>
  </si>
  <si>
    <t xml:space="preserve">Analyzing current relationships with government bodies and entities. </t>
  </si>
  <si>
    <t>12.2.1.4</t>
  </si>
  <si>
    <t>Receive input from internal advisors</t>
  </si>
  <si>
    <t>Garnering internal advice from an informal group in order to successfully maintain and advance relationships.</t>
  </si>
  <si>
    <t>12.2.1.5</t>
  </si>
  <si>
    <t>Receive input from external advisors</t>
  </si>
  <si>
    <t>Garnering third party advice from an informal group in order to successfully maintain and advance relationships.</t>
  </si>
  <si>
    <t>12.2.1.6</t>
  </si>
  <si>
    <t>Liaise with authorities</t>
  </si>
  <si>
    <t>Meeting with government heads and representatives.</t>
  </si>
  <si>
    <t>12.2.2</t>
  </si>
  <si>
    <t>Manage relations with quasi-government bodies</t>
  </si>
  <si>
    <t>Managing relations with quasi-governmental organizations, corporations, businesses, or any other agency that is treated by national laws and principles to be under the supervision of the government but also distinct and self-directed from the government.</t>
  </si>
  <si>
    <t>12.2.2.1</t>
  </si>
  <si>
    <t>Establish relationships with agencies</t>
  </si>
  <si>
    <t xml:space="preserve">Engaging government, regulatory, or industry agencies to establish relationships. Analyze steps and requirements necessary for inclusion, if needed. </t>
  </si>
  <si>
    <t>12.2.2.2</t>
  </si>
  <si>
    <t>Respond to audit inquiries</t>
  </si>
  <si>
    <t>Cooperating with auditors regarding potential or ongoing inquiries.</t>
  </si>
  <si>
    <t>12.2.2.3</t>
  </si>
  <si>
    <t>Maintain documentation of contacts</t>
  </si>
  <si>
    <t>Keeping a repository of documents that contain information about the network of partners, prospects and customers. Keep records up-to-date with routine reviews and modify as needed.</t>
  </si>
  <si>
    <t>12.2.2.4</t>
  </si>
  <si>
    <t>Plan and manage meetings</t>
  </si>
  <si>
    <t>Ensuring regular interaction between business entity and quasi-government bodies in order to maintain established relationships. Collect and record meeting data for further analysis and use.</t>
  </si>
  <si>
    <t>12.2.3</t>
  </si>
  <si>
    <t>Manage relations with trade or industry groups</t>
  </si>
  <si>
    <t>Managing relations with organizations established and financed by businesses that operate in a specific industry. Participate in public relations actions such as lobbying and publishing, advertising, education, and political donations.</t>
  </si>
  <si>
    <t>12.2.3.1</t>
  </si>
  <si>
    <t>Evaluate the requirements for strategic relationships</t>
  </si>
  <si>
    <t>Determining the requirements to enter in to an agreement with trade or industry agencies. Discover what activities or processes can be conducted to provide the best mutual outcome.</t>
  </si>
  <si>
    <t>12.2.3.2</t>
  </si>
  <si>
    <t>Monitor the success of the partnerships</t>
  </si>
  <si>
    <t xml:space="preserve">Analyzing current relationships with trade and industry groups. Ensure that the partnership in successful and make modifications where needed. </t>
  </si>
  <si>
    <t>12.2.3.3</t>
  </si>
  <si>
    <t>Extend or change the relationships</t>
  </si>
  <si>
    <t>Providing additional information or inclusion for third party trade or industry entities; or changing existing parameters to modify the current relationship. Communicate and execute changes.</t>
  </si>
  <si>
    <t>12.2.4</t>
  </si>
  <si>
    <t>Manage lobby activities</t>
  </si>
  <si>
    <t xml:space="preserve">Managing lobbying activities to affect government policies. </t>
  </si>
  <si>
    <t>12.3</t>
  </si>
  <si>
    <t>Manage relations with board of directors</t>
  </si>
  <si>
    <t>Maintaining relations with representatives of the stockholders. Establish corporate management-related policies and to make decisions on major company issues. Implement practices designed to engender communication, trust, and cooperation.</t>
  </si>
  <si>
    <t>12.3.1</t>
  </si>
  <si>
    <t>Report financial results</t>
  </si>
  <si>
    <t>Reporting financial results to management, and releasing results to the public. Report financial statements, including the income statement, balance sheet, and statement of cash flows.</t>
  </si>
  <si>
    <t>12.3.2</t>
  </si>
  <si>
    <t>Report audit findings</t>
  </si>
  <si>
    <t>Reporting audit findings to management. Practice an internal audit with criteria for confirming a problem, a description of the situation, and the root cause of the problem. Make recommendations that resolve the issue.</t>
  </si>
  <si>
    <t>12.4</t>
  </si>
  <si>
    <t>Manage legal and ethical issues</t>
  </si>
  <si>
    <t>Managing legal practices to abide by the law, as well as ethical practices.</t>
  </si>
  <si>
    <t>12.4.1</t>
  </si>
  <si>
    <t>Create ethics policies</t>
  </si>
  <si>
    <t>Creating a code of ethics that communicate the organization's philosophy to employees, vendors, customers, clients, and the public.</t>
  </si>
  <si>
    <t>12.4.2</t>
  </si>
  <si>
    <t>Manage corporate governance policies</t>
  </si>
  <si>
    <t>Administering the system of rules, practices, and processes through which a company is directed and controlled. Balance stakeholder interests including shareholders, management, customers, suppliers, financiers, government, and the community. Outline a strategy for achieving organizational goals, from action plans and internal controls to performance measurement and corporate disclosure.</t>
  </si>
  <si>
    <t>12.4.3</t>
  </si>
  <si>
    <t>Develop and perform preventive law programs</t>
  </si>
  <si>
    <t>Creating and applying programs and activities. Encourage the adherence preventive laws, such as environmental law, sex discrimination, computer law, estate planning, corporate compliance, business planning, and property transactions.</t>
  </si>
  <si>
    <t>12.4.4</t>
  </si>
  <si>
    <t>Ensure compliance</t>
  </si>
  <si>
    <t>Ensuring the organization's compliance position. Validate compliance with different statutes, regulatory directions, and legal principles (using Establish compliance framework and policies [17468]). Coordinate with compliance and risk management personnel.</t>
  </si>
  <si>
    <t>12.4.4.1</t>
  </si>
  <si>
    <t>Plan and initiate compliance program</t>
  </si>
  <si>
    <t>Employing an internal system or process to identify and reduce the risk of breaching the Competition and Consumer Act 2010. Remedy any breach. Create a culture of compliance. Design compliance programs.</t>
  </si>
  <si>
    <t>12.4.4.2</t>
  </si>
  <si>
    <t>Execute compliance program</t>
  </si>
  <si>
    <t>Implementing the established compliance program in order to meet the government laws and regulations. Create a compliance team that scrutinizes the rules set out by government bodies such as the Securities and Exchange Commission.</t>
  </si>
  <si>
    <t>12.4.5</t>
  </si>
  <si>
    <t>Manage outside counsel</t>
  </si>
  <si>
    <t>Managing professionals, sought externally for assistance over legal and ethical concerns. Administer and oversee assistance from subject matter experts and professionals for sourcing expert opinion and counseling over legal and ethical matters.</t>
  </si>
  <si>
    <t>12.4.5.1</t>
  </si>
  <si>
    <t>Assess problem and determine work requirements</t>
  </si>
  <si>
    <t>Examining the problems and deciding the action requirements for engaging outside counsel. This process element calls upon the organization to internally analyze the issues for which assistance from external counsel is needed. Additionally, the organization needs to break-down the issue, identifying the tasks and exercises where outside counsel can help.</t>
  </si>
  <si>
    <t>12.4.5.2</t>
  </si>
  <si>
    <t>Engage/Retain outside counsel if necessary</t>
  </si>
  <si>
    <t>Recruiting the assistance of outside counsel for any legal and/or ethical concerns. Engage and/or retain any external counsel sought from subject matter experts and professionals.</t>
  </si>
  <si>
    <t>12.4.5.3</t>
  </si>
  <si>
    <t>Receive strategy/budget</t>
  </si>
  <si>
    <t>Making a financial plan. This strategy sets out, using figures, an organization's expected future results. Enlist the finance function to support work generated by other business functions in order to build and secure their support for the budget.</t>
  </si>
  <si>
    <t>12.4.5.4</t>
  </si>
  <si>
    <t>Receive work product and manage/monitor case and work performed</t>
  </si>
  <si>
    <t>Receiving deliverables from outside counsel, and monitoring the efforts committed by them. Track the progress of, collect, and validate the required work product from the subject matter experts and professionals engaged as external counsel. Verify the amount of effort dedicated by these counsels to the issue at hand, in order to confirm their fees.</t>
  </si>
  <si>
    <t>12.4.5.5</t>
  </si>
  <si>
    <t>Process payment for legal services</t>
  </si>
  <si>
    <t>Making payments to legal advisers for their services. Payments include addressing issues or suits by customers, suppliers, competitors, bankers, government agencies, etc.</t>
  </si>
  <si>
    <t>12.4.5.6</t>
  </si>
  <si>
    <t>Track legal activity/performance</t>
  </si>
  <si>
    <t xml:space="preserve">Keeping track of the legal activities and performance of the organization. </t>
  </si>
  <si>
    <t>12.4.6</t>
  </si>
  <si>
    <t>Protect intellectual property</t>
  </si>
  <si>
    <t xml:space="preserve">Safeguarding the intellectual property of the organization. This process requires the organization to protect a wide variety of intellectual property created by it. This includes leveraging artificial intelligence(AI) to identify potential infringement of intellectual property and making sure employees are adhering to company policies around use of artificial intelligence(AI). It involves creating and managing non-disclosure agreements (NDAs), following up on current developments in the areas where the organization holds patents, tracking the use of the organization's copyrighted material, creating and upholding licensing terms, and administering policies for safeguarding intellectual property. </t>
  </si>
  <si>
    <t>12.4.6.1</t>
  </si>
  <si>
    <t>Manage copyrights, patents, and trademarks</t>
  </si>
  <si>
    <t>Managing the patents and copyrights already held or sought by the organization. Administer and oversee applying for, securing, and maintaining intellectual property rights in the form of patents and copyrights. Submit applications for such rights. Handle associated legal issues. Draft and communicate proper attributions. Collect royalties. Monitor any misuse of the intellectual property rights.</t>
  </si>
  <si>
    <t>12.4.6.2</t>
  </si>
  <si>
    <t>Maintain intellectual property rights and restrictions</t>
  </si>
  <si>
    <t>Managing the upkeep of intellectual property rights by creating and managing a framework of rules, policies, procedures, and restrictions. Outline a clear policy for any possible scenario of their use by any external agent.</t>
  </si>
  <si>
    <t>12.4.6.3</t>
  </si>
  <si>
    <t>Administer licensing terms</t>
  </si>
  <si>
    <t>Administering and overseeing the terms and policies associated with licensing the organization's intellectual property. Create and manage the policies and terms governing the possible granting of a license to any external agent. Demarcate a clear framework that governs the licensing of any patents or copyrights held by the organization.</t>
  </si>
  <si>
    <t>12.4.6.4</t>
  </si>
  <si>
    <t>Administer options</t>
  </si>
  <si>
    <t xml:space="preserve">Managing options regarding licensing agreements. Follow favorable terms and conditions. </t>
  </si>
  <si>
    <t>12.4.7</t>
  </si>
  <si>
    <t>Resolve disputes and litigations</t>
  </si>
  <si>
    <t xml:space="preserve">Resolving disputes or civil lawsuits internally or externally. </t>
  </si>
  <si>
    <t>12.4.8</t>
  </si>
  <si>
    <t>Provide legal advice/counseling</t>
  </si>
  <si>
    <t>Providing legal advice concerning the substance or procedure of a law in relation to a particular situation.</t>
  </si>
  <si>
    <t>12.4.9</t>
  </si>
  <si>
    <t>Negotiate and document agreements/contracts</t>
  </si>
  <si>
    <t xml:space="preserve">Negotiating terms to reach a final draft of a contract that is acceptable to all parties. </t>
  </si>
  <si>
    <t>12.5</t>
  </si>
  <si>
    <t>Manage public relations program</t>
  </si>
  <si>
    <t xml:space="preserve">Managing a public relations programs through business and communications skills. </t>
  </si>
  <si>
    <t>12.5.1</t>
  </si>
  <si>
    <t>Manage community relations</t>
  </si>
  <si>
    <t>Developing and administering community relations. Establish business connections with the people constituting the environment the organization operates in and draws resources from in order to foster mutual understanding, trust, and support. Create programs that promote the organization's image in a positive and community-oriented way.</t>
  </si>
  <si>
    <t>12.5.2</t>
  </si>
  <si>
    <t>Manage media relations</t>
  </si>
  <si>
    <t>Developing and managing relations with media. Develop connections with journalists to solicit critical, third-party endorsements for a product, issue, service, or organization.</t>
  </si>
  <si>
    <t>12.5.3</t>
  </si>
  <si>
    <t>Promote political stability</t>
  </si>
  <si>
    <t>Promoting political security and stability in the regions where the organization conducts business. Encourage political stability in the regions where the organization operates. Support civic programs, citizen engagement, connection platforms, etc.</t>
  </si>
  <si>
    <t>12.5.4</t>
  </si>
  <si>
    <t>Create press releases</t>
  </si>
  <si>
    <t xml:space="preserve">Developing press releases to communicate developments and generate interest in the organization. </t>
  </si>
  <si>
    <t>12.5.5</t>
  </si>
  <si>
    <t>Issue press releases</t>
  </si>
  <si>
    <t>Issuing press releases to carefully selected media in distribution channels such as the web, newspapers, and social media.</t>
  </si>
  <si>
    <t>Performing activities by an organization that are fundamental to the successful operation of the organization, even across functions in a business. Capabilities defined in the PCF include business process management; portfolio, program, and project management; quality management; change management; benchmarking; environmental health and safety management; and knowledge management.</t>
  </si>
  <si>
    <t>13.1</t>
  </si>
  <si>
    <t>Manage business processes</t>
  </si>
  <si>
    <t>Establishing and administering governance for management of the processes. Outline and manage the frameworks for management of the processes. Define the business processes. Administer the performance of the processes. Enhance the business processes.</t>
  </si>
  <si>
    <t>13.1.1</t>
  </si>
  <si>
    <t>Establish and maintain process management governance</t>
  </si>
  <si>
    <t>Defining and managing the organization's approach to governing business process management. Establish and manage tools to support the governance process. Assign ownership for all business processes. Perform activities to administer the governing process.</t>
  </si>
  <si>
    <t>13.1.1.1</t>
  </si>
  <si>
    <t>Define and manage governance approach</t>
  </si>
  <si>
    <t>Outlining and managing the methodology for administering business process management (BPM). Define the method for setting standards and priorities for BPM efforts. Identify BPM governance leaders. Define BPM project participants' roles.</t>
  </si>
  <si>
    <t>13.1.1.2</t>
  </si>
  <si>
    <t>Establish and maintain process tools and templates</t>
  </si>
  <si>
    <t>Instituting, organizing, and maintaining the upkeep of the techniques used for business process management (BPM). Create and maintain templates of BPM tools that can be readily implemented, including process engine, business analytics, content management, and collaboration tools.</t>
  </si>
  <si>
    <t>13.1.1.3</t>
  </si>
  <si>
    <t>Assign and support process ownership</t>
  </si>
  <si>
    <t>Assigning resources (employees) ownership of tasks. These include the responsibility of identifying, analyzing, and improving business processes in order to meet the goals and objectives such as increasing profits and performance, reducing costs, and accelerating schedules.</t>
  </si>
  <si>
    <t>13.1.1.4</t>
  </si>
  <si>
    <t>Perform process governance activities</t>
  </si>
  <si>
    <t>Implementing and executing activities for governing business processes. Execute activities that encourage participation, accountability, transparency, responsiveness, equity and inclusiveness, etc. within the business processes.</t>
  </si>
  <si>
    <t>13.1.2</t>
  </si>
  <si>
    <t>Define and manage process frameworks</t>
  </si>
  <si>
    <t>Determining and organizing the structural composition of business processes. Design, establish, and administer the framework. Identify any cross-functional processes that are mandatory for achieving business excellence.</t>
  </si>
  <si>
    <t>13.1.2.1</t>
  </si>
  <si>
    <t>Establish and maintain process framework</t>
  </si>
  <si>
    <t>Defining and managing the framework that outlines the required business processes of the organization, key elements, and how they should interact. Institute strategy infrastructure and product, operations, and enterprise management.</t>
  </si>
  <si>
    <t>13.1.2.2</t>
  </si>
  <si>
    <t>Identify cross-functional processes</t>
  </si>
  <si>
    <t xml:space="preserve">Recognizing the different functional areas working on the same project or goal. </t>
  </si>
  <si>
    <t>13.1.3</t>
  </si>
  <si>
    <t>Define processes</t>
  </si>
  <si>
    <t>Outlining and establishing the business processes of the organization. Scope, analyze, map, and publish processes for the employees who may require it.</t>
  </si>
  <si>
    <t>13.1.3.1</t>
  </si>
  <si>
    <t>Scope processes</t>
  </si>
  <si>
    <t>Defining the extent and limits of business processes. Define the range and diversity of all the set of activities and tasks that, once completed, will accomplish an organizational goal.</t>
  </si>
  <si>
    <t>13.1.3.2</t>
  </si>
  <si>
    <t>Analyze processes</t>
  </si>
  <si>
    <t>Assessing and examining the set of activities and tasks that, once completed, will accomplish an organizational goal. Create a business process model that captures how a business process works and how individuals from different groups work together to achieve a business goal.</t>
  </si>
  <si>
    <t>13.1.3.2.1</t>
  </si>
  <si>
    <t>Identify published best practices</t>
  </si>
  <si>
    <t>Realizing those practices and procedures that are the most effective to the success of the business and making that information available.</t>
  </si>
  <si>
    <t>13.1.3.3</t>
  </si>
  <si>
    <t>Identify and denote process control points</t>
  </si>
  <si>
    <t xml:space="preserve">Establishment of a "checkpoint" in a process that prevent the process from continuing unless all requirements are satisfied.  </t>
  </si>
  <si>
    <t>13.1.3.4</t>
  </si>
  <si>
    <t>Model and document processes</t>
  </si>
  <si>
    <t>Defining what a business entity does, who is responsible, to what standard a business process should be completed, and how the success of a business process can be determined. Identify processes, gather information gathering, interview participants, map processes, and perform analysis.</t>
  </si>
  <si>
    <t>13.1.3.5</t>
  </si>
  <si>
    <t>Publish processes</t>
  </si>
  <si>
    <t>Disclosing the information available on business processes. Ensure the availability of the information regarding the business processes to all process team members, business stakeholders, and process owners. Use BPM software, as well as business process diagrams and documents that help depict the required information.</t>
  </si>
  <si>
    <t>13.1.4</t>
  </si>
  <si>
    <t>Manage process performance</t>
  </si>
  <si>
    <t>Evaluating and handling the performance of business processes. Provide training to process owners. Support the execution of business processes. Measure and report the performance of the business processes.</t>
  </si>
  <si>
    <t>13.1.4.1</t>
  </si>
  <si>
    <t>Provide process training</t>
  </si>
  <si>
    <t>Providing training for the employees and process owners that administer the business processes. Design internal training programs or source third party agencies to provide the skills and training necessary.</t>
  </si>
  <si>
    <t>13.1.4.2</t>
  </si>
  <si>
    <t>Support process execution</t>
  </si>
  <si>
    <t>Assisting and executing the business processes. Use business process execution language (BEPL), which is a standard, executable language for specifying actions within the business processes with the use of web services.</t>
  </si>
  <si>
    <t>13.1.4.3</t>
  </si>
  <si>
    <t>Measure and report process performance</t>
  </si>
  <si>
    <t>Defining and using performance indicators to consider the financial perspective, customer perspective, internal process perspective, and learning perspective of the organization.</t>
  </si>
  <si>
    <t>13.1.4.3.1</t>
  </si>
  <si>
    <t>Identify additional metrics as required</t>
  </si>
  <si>
    <t>Determining the need for additional performance indicators that would be necessary to successfully achieve the business goal.</t>
  </si>
  <si>
    <t>13.1.5</t>
  </si>
  <si>
    <t>Improve processes</t>
  </si>
  <si>
    <t>Identifying, selecting, and managing improvements. Based on the type and scope of the improvement, determination of the appropriate improvement methodology (e.g., Lean, Six Sigma, etc.) should guide the effort. This includes continuous improvement, process redesign, process reengineering, and application of the organizations approaches for Manage projects.</t>
  </si>
  <si>
    <t>13.1.5.1</t>
  </si>
  <si>
    <t>Identify and select improvement opportunities</t>
  </si>
  <si>
    <t>Helping a process owner to identify, analyze, and improve existing business processes within an organization to meet new goals and objectives.</t>
  </si>
  <si>
    <t>13.1.5.2</t>
  </si>
  <si>
    <t>Select process improvement methodology</t>
  </si>
  <si>
    <t>Assessing and choosing methodologies to identify, analyze, and improve existing processes within an organization to meet new goals and objective. Assess the various methodologies available such as process mapping, statistical process control, and simulation. Choose the most appropriate and effective methodology.</t>
  </si>
  <si>
    <t>13.1.5.3</t>
  </si>
  <si>
    <t>Manage improvement projects</t>
  </si>
  <si>
    <t xml:space="preserve">Developing and implementing a systematic approach to help the organization optimize its underlying processes in order to achieve more efficient results. Systematically gather information to clarify issues or problems. Intervene for improvements. Restructure training programs as appropriate to increase effectiveness. </t>
  </si>
  <si>
    <t>13.1.5.4</t>
  </si>
  <si>
    <t>Perform continuous improvement activities</t>
  </si>
  <si>
    <t xml:space="preserve">Persistently implementing activities for improving business processes. </t>
  </si>
  <si>
    <t>13.2</t>
  </si>
  <si>
    <t>Manage portfolio, program, and project</t>
  </si>
  <si>
    <t>Managing investments, holdings, products, businesses, and brands, along with the related projects that together constitute a program.</t>
  </si>
  <si>
    <t>13.2.1</t>
  </si>
  <si>
    <t>Manage portfolio</t>
  </si>
  <si>
    <t>Managing the business portfolio of the organization, including investments, holdings, products, businesses, and brands. Establish a portfolio strategy. Define portfolio governance. Monitor and control the portfolio.</t>
  </si>
  <si>
    <t>13.2.1.1</t>
  </si>
  <si>
    <t>Establish portfolio strategy</t>
  </si>
  <si>
    <t>Instituting the strategy for managing business portfolio. Create a systematic plan that defines the strategy for managing investments, holdings, products, businesses, and brands.</t>
  </si>
  <si>
    <t>13.2.1.2</t>
  </si>
  <si>
    <t>Define portfolio governance</t>
  </si>
  <si>
    <t>Outlining the administration of business portfolio of the organization. Create and manage the rules and regulations regarding the business processes in order to identify, select, prioritize, and monitor portfolio components. Include a set of metrics to indicate the health and progress of the portfolio in the most vital area.</t>
  </si>
  <si>
    <t>13.2.1.3</t>
  </si>
  <si>
    <t>Monitor and control portfolio</t>
  </si>
  <si>
    <t>Overseeing and administering the business portfolio of the organization. Monitor all activities related to investments, holdings, products, businesses, and brands by effectively monitoring and supervising these activities.</t>
  </si>
  <si>
    <t>13.2.2</t>
  </si>
  <si>
    <t>Manage programs</t>
  </si>
  <si>
    <t>Establishing, implementing, and managing business programs. Successfully handle related projects that together constitute a program. Establish the program structure and approach. Coordinate with stakeholders and partners. Execute the program. Assess and report the performance of the program. Coordinate and prioritize resources across projects. Manage links between the projects and the overall costs and risks of the program.</t>
  </si>
  <si>
    <t>13.2.2.1</t>
  </si>
  <si>
    <t>Establish program structure and approach</t>
  </si>
  <si>
    <t>Constructing and instituting the framework and approach to manage business programs. Monitor key factors such as governance, alignment with the overall business vision, assurance, and management.</t>
  </si>
  <si>
    <t>13.2.2.2</t>
  </si>
  <si>
    <t>Manage program stakeholders and partners</t>
  </si>
  <si>
    <t xml:space="preserve">Managing relationships with stakeholders and partners of the business programs. </t>
  </si>
  <si>
    <t>13.2.2.3</t>
  </si>
  <si>
    <t>Manage program execution</t>
  </si>
  <si>
    <t>Administering and implementing business programs. Implement and execute programs with the intention of improving an organization's performance. Execute all the individual projects of the program to ensure the desired success.</t>
  </si>
  <si>
    <t>13.2.2.4</t>
  </si>
  <si>
    <t>Review and report program performance</t>
  </si>
  <si>
    <t>Evaluating and documenting the performance of business programs. Evaluate the performance of the programs. Create reports on the basis of the analysis. Use performance indicators and metrics such as desired/achieved goals, completion dates, issues and defects, and cost effectiveness.</t>
  </si>
  <si>
    <t>13.2.3</t>
  </si>
  <si>
    <t>Manage projects</t>
  </si>
  <si>
    <t>Establishing the scope of the projects. Create plans for implementing the projects. Initiate projects. Review and report project performance to management. Close projects.</t>
  </si>
  <si>
    <t>13.2.3.1</t>
  </si>
  <si>
    <t>Establish project scope</t>
  </si>
  <si>
    <t>Establishing the horizons of business projects. Identify the objectives of the program, along with the resource requirements. Assess the readiness for the project management approach. Identify methodologies for project management. Obtain funding. Develop performance measures and indicators.</t>
  </si>
  <si>
    <t>13.2.3.1.1</t>
  </si>
  <si>
    <t>Identify project requirements and objectives</t>
  </si>
  <si>
    <t>Recognizing and defining what the project is ultimately supposed to do. Specify the capabilities, features, or attributes of the project's deliverables, as well as any kind of formal documentation.</t>
  </si>
  <si>
    <t>13.2.3.1.2</t>
  </si>
  <si>
    <t>Identify project resource requirements</t>
  </si>
  <si>
    <t>Identifying the prerequisites of business projects. Identify the people with appropriate and applicable skills and competencies. Locate resources such as capital, facilities, equipment, material, and information required to accomplish the objectives of a specific project.</t>
  </si>
  <si>
    <t>13.2.3.1.3</t>
  </si>
  <si>
    <t>Assess culture and readiness for project management approach</t>
  </si>
  <si>
    <t xml:space="preserve">Evaluating the culture and readiness of the organizational environment is order to implement the project management approach. </t>
  </si>
  <si>
    <t>13.2.3.1.4</t>
  </si>
  <si>
    <t>Create business case</t>
  </si>
  <si>
    <t>Creating a document that includes the current situation, proposed solution, financial analysis, conclusion, etc. Convince a decision maker and investors to approve the project. Obtain funding.</t>
  </si>
  <si>
    <t>13.2.3.1.5</t>
  </si>
  <si>
    <t>Develop project measures and indicators</t>
  </si>
  <si>
    <t>Developing procedures and indictors to assess performance of business projects. Design and develop metrics and indicators--such as cost, schedule, resources, risk, and quality--that exhibit the performance of the business projects.</t>
  </si>
  <si>
    <t>13.2.3.1.6</t>
  </si>
  <si>
    <t>Prioritize and select projects for the portfolio</t>
  </si>
  <si>
    <t xml:space="preserve">Stack ranking of projects in the portfolio based upon preestablished criteria. </t>
  </si>
  <si>
    <t>13.2.3.2</t>
  </si>
  <si>
    <t>Identify appropriate project management methodologies</t>
  </si>
  <si>
    <t>Identifying and implementing the techniques and procedures for managing business projects. Identify the most appropriate models, which are to be employed by the project managers for the purpose of designing, planning, implementing, and achieving project objectives. Examine and assess various project management methodologies such as adaptive project framework, agile development, crystal methods, and feature-driven development.</t>
  </si>
  <si>
    <t>13.2.3.3</t>
  </si>
  <si>
    <t>Develop project plans</t>
  </si>
  <si>
    <t>Defining the resources and their roles. Identify IT requirements. Create plans for effective training and communication. Design reward approaches. Plan the launch of project. Deploy the project.</t>
  </si>
  <si>
    <t>13.2.3.3.1</t>
  </si>
  <si>
    <t>Define roles and resources</t>
  </si>
  <si>
    <t xml:space="preserve">Outlining the resources and their roles in the business projects. </t>
  </si>
  <si>
    <t>13.2.3.3.2</t>
  </si>
  <si>
    <t>Acquire/secure project resources</t>
  </si>
  <si>
    <t>Procuring the necessary resources outlined in Define roles and resources [11123]</t>
  </si>
  <si>
    <t>13.2.3.3.3</t>
  </si>
  <si>
    <t>Identify specific IT requirements</t>
  </si>
  <si>
    <t>Determining the IT requirements for specific business projects. Identify the requirements of computers and telecommunications equipment to store, retrieve, transmit, and manipulate data related to the project. Consider factors such as functional requirements, design requirements, project phases, and project schedule.</t>
  </si>
  <si>
    <t>13.2.3.3.4</t>
  </si>
  <si>
    <t>Create training and communication plans</t>
  </si>
  <si>
    <t>Designing a plan for equipping the project team with the necessary skills and abilities to fulfill their roles and responsibilities in the project effectively and efficiently. Offer formal training, mentoring, or coaching. Initiate informal conversations. Communicate messages during the project.</t>
  </si>
  <si>
    <t>13.2.3.3.5</t>
  </si>
  <si>
    <t>Design recognition and reward approaches</t>
  </si>
  <si>
    <t>Creating a plan for recognizing and rewarding extraordinary performances within the business projects. Use incentives, bonuses, and certificates for recognition and rewarding purposes.</t>
  </si>
  <si>
    <t>13.2.3.3.6</t>
  </si>
  <si>
    <t>Design and plan launch of project</t>
  </si>
  <si>
    <t>Creating a plan specifying when to initiate the project, and introducing it to the target audience. Clearly define the project team, objectives, timelines, and milestone.</t>
  </si>
  <si>
    <t>13.2.3.3.7</t>
  </si>
  <si>
    <t>Deploy the project</t>
  </si>
  <si>
    <t xml:space="preserve">Putting the project into position by effectively bringing it into action. </t>
  </si>
  <si>
    <t>13.2.3.4</t>
  </si>
  <si>
    <t>Execute projects</t>
  </si>
  <si>
    <t xml:space="preserve">Implementing the business projects of the organization. Evaluate the impact of project management. Record and report the status of the project. Manage the project scope. Promote and sustain activities and involvement. Realign and revamp the project management strategy and approach. </t>
  </si>
  <si>
    <t>13.2.3.4.1</t>
  </si>
  <si>
    <t>Evaluate impact of project management (strategy and projects) on measures and outcomes</t>
  </si>
  <si>
    <t>Assessing the impact of business project management on the measures and outcomes of the projects. Gauge non-financial measures, frequency of measurement, action plan, etc.</t>
  </si>
  <si>
    <t>13.2.3.4.2</t>
  </si>
  <si>
    <t>Report the status of project</t>
  </si>
  <si>
    <t>Recording and documenting the current status and position of the project. Record and report items such as completed tasks, incomplete tasks, planned tasks, and problems faced.</t>
  </si>
  <si>
    <t>13.2.3.4.3</t>
  </si>
  <si>
    <t>Manage project scope</t>
  </si>
  <si>
    <t>Determining and documenting a list of specific project goals, deliverables, tasks, costs, and deadlines. Use the scope statement to explain the boundaries of the project. Assign responsibilities for team members. Set up procedures for verifying and approving the completed tasks.</t>
  </si>
  <si>
    <t>13.2.3.4.4</t>
  </si>
  <si>
    <t>Promote and sustain activity and involvement</t>
  </si>
  <si>
    <t xml:space="preserve">Encouraging and sustaining the activities and involvement while executing projects. Promote the execution activities of the projects. Encourage employee involvement in project implementation. </t>
  </si>
  <si>
    <t>13.2.3.4.5</t>
  </si>
  <si>
    <t>Conduct Project Reviews with Program Managers and other stakeholders</t>
  </si>
  <si>
    <t xml:space="preserve">Hold post project reviews, lessons learned, or After Action Reviews (AARs) at the end of each project to understand what could be improved during future projects. </t>
  </si>
  <si>
    <t>13.2.3.4.6</t>
  </si>
  <si>
    <t>Realign and refresh project management strategy and approaches</t>
  </si>
  <si>
    <t>Reorganizing and stimulating the approach and strategy for managing business projects. Make improvements based on the project scope and on findings from Evaluate the impact of project management (strategy and projects) on measures and outcomes [11131].</t>
  </si>
  <si>
    <t>13.2.3.4.7</t>
  </si>
  <si>
    <t>Adjust project plan as needed</t>
  </si>
  <si>
    <t>Changes to project plans based upon internal and or external influences on the project.  This would include the update to the project plan file, as well as the communication to the team.</t>
  </si>
  <si>
    <t>13.2.3.5</t>
  </si>
  <si>
    <t>Review and report project performance</t>
  </si>
  <si>
    <t>Measuring the performance of a business project against key performance indicators including the project scope, schedule, quality, cost, and risk criteria. Identify any deviations from the plan. Assess the impact of these deviations on the project, as well as on the overall program. Report results to key stakeholders.</t>
  </si>
  <si>
    <t>13.2.3.6</t>
  </si>
  <si>
    <t>Close projects</t>
  </si>
  <si>
    <t>Settling each contract. Close each contract applicable to the project or project phase. Finalize all activities across all of the process groups in order to formally close the project or a project phase.</t>
  </si>
  <si>
    <t>13.3</t>
  </si>
  <si>
    <t>Manage enterprise quality</t>
  </si>
  <si>
    <t xml:space="preserve">Managing organizational attributes that are closely associated with the quality of output. Determine the quality requirements. Evaluate the correspondence between the quality performance and requirements. Manage non-conformance activities. Ensure implementation and maintenance of the enterprise quality management system. </t>
  </si>
  <si>
    <t>13.3.1</t>
  </si>
  <si>
    <t>Establish quality requirements</t>
  </si>
  <si>
    <t>Determining essential activities, processes, and attributes for securing enterprise quality. Outline critical characteristics for quality. Outline activities encouraging the preservation of quality. Create quality controls. Confirm capabilities in accordance with quality requirements. Finalize the plan for quality maintenance.</t>
  </si>
  <si>
    <t>13.3.1.1</t>
  </si>
  <si>
    <t>Define critical-to-quality characteristics</t>
  </si>
  <si>
    <t>Outlining characteristics crucial for managing enterprise quality. Translate broad customer needs into specific, actionable, measurable performance requirements. Define the key measurable characteristics of key products and processes.</t>
  </si>
  <si>
    <t>13.3.1.2</t>
  </si>
  <si>
    <t>Define preventive quality activities</t>
  </si>
  <si>
    <t>Identifying gaps in customer requirements and determining whether the gap will be mitigated through preventive Quality activities or deemed as acceptable risk. The goal of any preventive quality activities is to create provisions to prevent, control, or reduce the risk of not meeting the CtQCs. In addition, any standard methodology that will be used to design or conduct preventive Quality activities are defined and documented.</t>
  </si>
  <si>
    <t>13.3.1.3</t>
  </si>
  <si>
    <t>Develop quality controls</t>
  </si>
  <si>
    <t xml:space="preserve">Developing controls for managing the quality of enterprise. Define the process steps for quality controls and the sampling plan. Identify the tools and methods to measure quality. Define the competencies required. </t>
  </si>
  <si>
    <t>13.3.1.3.1</t>
  </si>
  <si>
    <t>Define process steps for controls (or integration points)</t>
  </si>
  <si>
    <t>Establishing the steps for developing quality controls. Conduct Alpha testing. Have the product team conduct rework. Send the product/service for Beta testing, and carry on rework as needed.</t>
  </si>
  <si>
    <t>13.3.1.3.2</t>
  </si>
  <si>
    <t>Define sampling plan</t>
  </si>
  <si>
    <t>Establishing a detailed summary including measures, on which material, in what manner, and by whom. Identify the parameters to be measured, the range of possible values, and the required resolution. Provide a sampling scheme that details how and when samples will be taken. Select sample sizes. Assign roles and responsibilities.</t>
  </si>
  <si>
    <t>13.3.1.3.3</t>
  </si>
  <si>
    <t>Identify measurement methods</t>
  </si>
  <si>
    <t>Using tools to measure quality. Use tools such as quality improvement oversight system tool, performance measurement tools, consumer information models/guides, and validation tools to effectively determine the quality levels.</t>
  </si>
  <si>
    <t>13.3.1.3.4</t>
  </si>
  <si>
    <t>Define required competencies</t>
  </si>
  <si>
    <t>Defining the competencies required for developing quality controls. Define the required competencies including compliance management, audit management, and document control and document management.</t>
  </si>
  <si>
    <t>13.3.1.4</t>
  </si>
  <si>
    <t>Prove capability to assess compliance with requirements</t>
  </si>
  <si>
    <t>Demonstrating the ability and capability to confirm and fulfill the quality requirements in front of customers, managers, employees, board members, associations, regulatory bodies, and creditors. Leverage tools and techniques such as process behavior or control charts, statistical process control, measurement system analysis, gage calibration management, and process capability analysis.</t>
  </si>
  <si>
    <t>13.3.1.5</t>
  </si>
  <si>
    <t>Finalize quality plan</t>
  </si>
  <si>
    <t>Establishing how the critical-to-quality characteristics will be achieved, controlled, ensured, and managed throughout the lifecycle of a product/service. Address quality requirements and critical-to-quality characteristics. Conduct a preventive quality assessment. Describe how to verify the product/service, verification criteria, and response to nonconformance. Keep records to demonstrate conformity.</t>
  </si>
  <si>
    <t>13.3.2</t>
  </si>
  <si>
    <t>Evaluate performance to requirements</t>
  </si>
  <si>
    <t>Analyzing if the performance of the quality plan has achieved the estimated and desired requirements. Conduct tests against the quality plan. Assess the results of these tests.</t>
  </si>
  <si>
    <t>13.3.2.1</t>
  </si>
  <si>
    <t>Test against quality plan</t>
  </si>
  <si>
    <t>Examining the quality of organizational processes. Conduct tests. Collect information and data. Record the results of these tests. Determine the dispositions of the test results.</t>
  </si>
  <si>
    <t>13.3.2.1.1</t>
  </si>
  <si>
    <t>Conduct test and collect data</t>
  </si>
  <si>
    <t>Evaluating quality performance through periodic or episodic testing against the established standards for quality characteristics. For periodic testing, design a schedule with sufficient time to make any required adjustments to the process or system to maintain the desired level of quality. For episodic testing, conduct a test whenever a known non-conformance or fault occurs, which results in outputs or outcomes known to be unsatisfactory to performance requirements.</t>
  </si>
  <si>
    <t>13.3.2.1.2</t>
  </si>
  <si>
    <t>Record result(s)</t>
  </si>
  <si>
    <t xml:space="preserve">Maintaining and recording the results of Test against the quality plan [17483] electronically and in standard formats. Assign ownership to a designated function or role. </t>
  </si>
  <si>
    <t>13.3.2.1.3</t>
  </si>
  <si>
    <t>Determine disposition of result(s)</t>
  </si>
  <si>
    <t>Deciding whether to take any additional actions based on the results of quality tests. Initiate a quarantine disposition and relocated inventory, scrap workflow item and scrap transaction, rework operation, net-able and nonnet-able items, and the activity list.</t>
  </si>
  <si>
    <t>13.3.2.2</t>
  </si>
  <si>
    <t>Assess results of tests</t>
  </si>
  <si>
    <t>Assessing the significance of the sample. Summarize the results of the test. Recommend improvement actions. Decide what steps to take next.</t>
  </si>
  <si>
    <t>13.3.2.2.1</t>
  </si>
  <si>
    <t>Assess sample significance</t>
  </si>
  <si>
    <t>Assessing the significance of the sample chosen for the test in order to determine whether or not the sample is representative of the larger output or outcome. Determine if the sample meets or does not meet the requirements. Identify the conditions for acceptance, rejection, remediation, and prevention.</t>
  </si>
  <si>
    <t>13.3.2.2.2</t>
  </si>
  <si>
    <t>Summarize result(s)</t>
  </si>
  <si>
    <t>Outlining the major facts and figures of the quality test results in order to provide insights and information. Use charts, tables, statistical test results, and written findings and conclusions in a summary of results.</t>
  </si>
  <si>
    <t>13.3.2.2.3</t>
  </si>
  <si>
    <t>Recommend actions</t>
  </si>
  <si>
    <t>Recommending measures for improvement. Assess the summarized results to identify areas which can be improved. Suggest actions to management for improving the quality plan basis on the results of the tests.</t>
  </si>
  <si>
    <t>13.3.2.2.4</t>
  </si>
  <si>
    <t>Decide next steps</t>
  </si>
  <si>
    <t>Selecting the subsequent actions that the organization can adopt for improving the enterprise quality. Select measures and recommended actions for managing the enterprise quality.</t>
  </si>
  <si>
    <t>13.3.3</t>
  </si>
  <si>
    <t>Manage non-conformance</t>
  </si>
  <si>
    <t>Handling any nonconformance activities or events. Assess the potential impact of the nonconformity. Decide the immediate actions to take. Identify the root causes. Take corrective or preventive action. Ensure future conformance.</t>
  </si>
  <si>
    <t>13.3.3.1</t>
  </si>
  <si>
    <t>Assess potential impact</t>
  </si>
  <si>
    <t>Analyzing any nonconformance events. Determine the need for corrective and/or preventative action(s). Leverage root-cause analysis, risk exposure, and other evaluations to properly review and approve/reject subsequent actions.</t>
  </si>
  <si>
    <t>13.3.3.2</t>
  </si>
  <si>
    <t>Determine immediate action(s)</t>
  </si>
  <si>
    <t>Initiating immediate corrective, preventative, or no action based upon the impact and likelihood of reoccurrence. Consider cost/benefit, risk exposure, timing, the assignment of responsibility, and other pertinent factors .</t>
  </si>
  <si>
    <t>13.3.3.3</t>
  </si>
  <si>
    <t>Identify root cause(s)</t>
  </si>
  <si>
    <t>Recognizing the reasons that have triggered the nonconformance events or activities. Perform a root-cause analysis through documentary evidence and interviews. Involve the appropriate individuals. Leverage cause analysis and risk assessment.</t>
  </si>
  <si>
    <t>13.3.3.4</t>
  </si>
  <si>
    <t>Take corrective or preventative action</t>
  </si>
  <si>
    <t xml:space="preserve">Pursuing corrective and preventative activities to eliminate the cause of a detected nonconformity. Define the nonconformity. Communicate and assign responsibility. Identify the appropriate corrective and preventive action. Implement and monitor for reoccurrence. </t>
  </si>
  <si>
    <t>13.3.3.5</t>
  </si>
  <si>
    <t>Close non-conformance</t>
  </si>
  <si>
    <t>Closing nonconformance. Perform all the final processes related to the nonconformance, including documenting root causes. Document corrective and preventive actions.</t>
  </si>
  <si>
    <t>13.3.4</t>
  </si>
  <si>
    <t>Implement and maintain the enterprise quality management system (EQMS)</t>
  </si>
  <si>
    <t>Establishing and administering the software that manages content and business processes for quality and compliance across the value chain. Define the quality strategy. Plan and deploy the EQMS scope, targets, and goals. Identify core process controls and metric. Develop EQMS governance. Assess the performance of EQMS. Encourage improvements in EQMS.</t>
  </si>
  <si>
    <t>13.3.4.1</t>
  </si>
  <si>
    <t>Define the quality strategy</t>
  </si>
  <si>
    <t>Outlining the strategy for managing enterprise quality. Define and formalize quality techniques and standards. Assign responsibilities for achieving the required quality levels. Standardize the quality maintenance procedure, tools and techniques, recording and reporting, the timing of quality maintenance activities, and the roles and responsibilities for the quality management team.</t>
  </si>
  <si>
    <t>13.3.4.2</t>
  </si>
  <si>
    <t>Plan and deploy the EQMS scope, targets, and goals</t>
  </si>
  <si>
    <t>Establishing and effectively deploying the scope, targets, and goals of EQMS. Define the role of EQMS through nonconformance/corrective and preventive action, compliance/audit management, risk management, failure mode and effects analysis, and statistical process control. Implement EQMS into operational activities. Define the goals and objectives that are to be achieved by the EQMS.</t>
  </si>
  <si>
    <t>13.3.4.3</t>
  </si>
  <si>
    <t>Identify core EQMS processes, controls, and metrics</t>
  </si>
  <si>
    <t>Recognizing and implementing the processes, controls, and metrics for maintenance of EQMS. Define the role of EQMS in failure mode and effects analysis, complaint handling, and advanced product quality planning. Establish the role of EQMS in evaluating metrics such as cost of quality, overall equipment effectiveness, on-time and complete shipments, percentage of products in compliance, and new product introductions.</t>
  </si>
  <si>
    <t>13.3.4.4</t>
  </si>
  <si>
    <t>Develop and document EQMS policies, procedures, standards, and measures</t>
  </si>
  <si>
    <t>Setting the process limits. Gather required information. Align with other documents and processes. Define the document structure.</t>
  </si>
  <si>
    <t>13.3.4.5</t>
  </si>
  <si>
    <t>Assess the EQMS performance</t>
  </si>
  <si>
    <t>Benchmarking current performance in quality metrics that span across the value chain. Identify gaps in performance as compared to industry peers. Identify and implement complementary EQMS capabilities. Enable a continuous improvement environment.</t>
  </si>
  <si>
    <t>13.3.4.6</t>
  </si>
  <si>
    <t>Create environment and capability for EQMS improvement(s)</t>
  </si>
  <si>
    <t xml:space="preserve">Rewarding excellence in quality. Create and maintain quality partnerships. Maintain talent capabilities and competencies. Incorporate EQMS messaging into communication channels. Transfer proven EQMS methods. Consider factors such as EQMS reviews and gap assessments and the alignment and compatibility of business processes and quality. Adopt Lean principles. </t>
  </si>
  <si>
    <t>13.3.4.6.1</t>
  </si>
  <si>
    <t>Reward quality excellence</t>
  </si>
  <si>
    <t>Provisioning rewards for achieving quality excellence. Provide monetary and nonmonetary rewards such as compensation, vacations, gift cards, and reimbursements to employees in in recognition of their services, efforts, and achievements in quality excellence.</t>
  </si>
  <si>
    <t>13.3.4.6.2</t>
  </si>
  <si>
    <t>Create and maintain quality partnerships</t>
  </si>
  <si>
    <t>Establishing and maintaining partnerships with third-party sources to achieve quality excellence. Source and evaluate third-party sources both public and private to ensure that the most effective and efficient partnerships are formed.</t>
  </si>
  <si>
    <t>13.3.4.6.3</t>
  </si>
  <si>
    <t>Maintain talent capabilities and competencies</t>
  </si>
  <si>
    <t>Maintaining a common denominator for the competency level within the organization's talent circle. Conduct training sessions, skill development activities, and quality excellence activities to ensure that the resources of the organization are competent enough and have the capabilities to achieve the required level of quality.</t>
  </si>
  <si>
    <t>13.3.4.6.4</t>
  </si>
  <si>
    <t>Incorporate EQMS messaging into communication channels</t>
  </si>
  <si>
    <t xml:space="preserve">Assimilating all the communication related to the EQMS into the organization's already established communication channels. </t>
  </si>
  <si>
    <t>13.3.4.6.5</t>
  </si>
  <si>
    <t>Assure independent EQMS management access to appropriate authority in the organization</t>
  </si>
  <si>
    <t xml:space="preserve">Ensuring EQMS access to the person in charge of the quality management process. Establish who has the authority to manage the EQMS. Ensure access of EQMS to only the person(s) in authority. </t>
  </si>
  <si>
    <t>13.3.4.6.6</t>
  </si>
  <si>
    <t>Transfer proven EQMS methods</t>
  </si>
  <si>
    <t>Recording and transferring the best practices and proven methods associated with enterprise quality management systems (EQMS) that can be leveraged in improving the organization's framework. Record proven methodologies and approaches with the objective of communicating them for upgrading, refining, and enhancing the organization's systems.</t>
  </si>
  <si>
    <t>13.4</t>
  </si>
  <si>
    <t>Manage change</t>
  </si>
  <si>
    <t>Planning, designing, and implementing the change. Ensure improvement in the change process.</t>
  </si>
  <si>
    <t>13.4.1</t>
  </si>
  <si>
    <t>Plan for change</t>
  </si>
  <si>
    <t>Evaluating impact and planning change activities. Spanning the lifecycle of change from initial concept, to designing, implementing, and sustaining the change, change planning identifies the activities to enage and enable the stakeholders and all impacted by the change. Change plans should address the interplay between people, process, technology, and knowledge to guide the transition, or tranformation, from current state to the future state.</t>
  </si>
  <si>
    <t>13.4.1.1</t>
  </si>
  <si>
    <t>Determine stakeholders</t>
  </si>
  <si>
    <t xml:space="preserve">Identifying and communicating with shareholders affected by the change. Consider internal and external stakeholders that will be affected by the change. Determine the amount of influence the change will have on them. Ensure the involvement of these stakeholders in the change process by effectively communicating with them. </t>
  </si>
  <si>
    <t>13.4.1.2</t>
  </si>
  <si>
    <t>Assess readiness for change</t>
  </si>
  <si>
    <t>Determining the level of preparedness of the conditions, attitudes, and resources at all levels in the organization needed for change to happen successfully. Define scope of the proposed change. Select the tools for a change readiness assessment.</t>
  </si>
  <si>
    <t>13.4.1.3</t>
  </si>
  <si>
    <t>Identify change champion(s)</t>
  </si>
  <si>
    <t>Identifying people exhibit an extraordinary interest in the adoption, implementation, and success of the change. Engage champions in each division or team. Define the roles and responsibilities for the change champions. Determine criteria for selecting change champions. Provide training sessions to champions. Reward and recognize champions.</t>
  </si>
  <si>
    <t>13.4.1.4</t>
  </si>
  <si>
    <t>Form design team</t>
  </si>
  <si>
    <t xml:space="preserve">Preparing a design team for implementing change throughout the organization. </t>
  </si>
  <si>
    <t>13.4.1.5</t>
  </si>
  <si>
    <t>Define scope</t>
  </si>
  <si>
    <t>Defining the extent of the area or subject matter that the change process deals with or to which it is relevant. Establish a set of tools, processes, skills, and principles for managing the people side of change to achieve the required outcomes of the change process.</t>
  </si>
  <si>
    <t>13.4.1.6</t>
  </si>
  <si>
    <t>Understand current state</t>
  </si>
  <si>
    <t>Using graphical and statistical tools such as pareto diagrams, process flow diagrams, cause-and-effect diagrams, check sheets, histograms, run charts, and scatter diagrams.</t>
  </si>
  <si>
    <t>13.4.1.7</t>
  </si>
  <si>
    <t>Define future state</t>
  </si>
  <si>
    <t>Determining the state or position that the organization wants to be in after the implementation of the change. Gather necessary information about the processes, structures, and cultures. Define resource requirements.</t>
  </si>
  <si>
    <t>13.4.1.8</t>
  </si>
  <si>
    <t>Conduct organizational risk analysis</t>
  </si>
  <si>
    <t>Looking beyond the immediate consequences of the threat to a critical asset and placing it in the context of what is important to the organization. Identify the impact of threats to critical assets. Create risk evaluation criteria. Evaluate the impact of threats to critical assets. Incorporate probability into the risk analysis.</t>
  </si>
  <si>
    <t>13.4.1.9</t>
  </si>
  <si>
    <t>Assess cultural context</t>
  </si>
  <si>
    <t>Evaluating the culture within the organization. Adopt a quantitative, multidimensional measurement approach of an organization's culture and the aspirations for it. Diagnose cultural activities, enhance leadership sections. Integrate cultures.</t>
  </si>
  <si>
    <t>13.4.1.10</t>
  </si>
  <si>
    <t>Identify impacted groups</t>
  </si>
  <si>
    <t xml:space="preserve">Recognizing the impact of threats to critical assets. Determine what groups are impacted by this impact. </t>
  </si>
  <si>
    <t>13.4.1.11</t>
  </si>
  <si>
    <t>Determine degree/extent of impact</t>
  </si>
  <si>
    <t>Evaluating the impact of threats to critical assets. Determine what assets will be impacted by the change.</t>
  </si>
  <si>
    <t>13.4.1.12</t>
  </si>
  <si>
    <t>Establish accountability for change management</t>
  </si>
  <si>
    <t>Identifying and assigning the people accountable for effective change management. Hold managers accountable for ensuring change happens systematically and rigorously. Ensure that certain behaviors are rewarded or reprimanded accordingly.</t>
  </si>
  <si>
    <t>13.4.1.13</t>
  </si>
  <si>
    <t>Identify barriers to change</t>
  </si>
  <si>
    <t>Recognizing the circumstances or obstacles that keep the organization from progressing. Identify who and what are the resources resisting change. Identify integration failures, threats by competitive forces, and complexity failures.</t>
  </si>
  <si>
    <t>13.4.1.14</t>
  </si>
  <si>
    <t>Determine change enablers</t>
  </si>
  <si>
    <t>Identifying the person(s) or thing(s)responsible for making the change possible. Consider factors such as interdependence of efforts, reward to the integrators, sharing of power and responsibility, and employee understanding of why change is essential.</t>
  </si>
  <si>
    <t>13.4.1.15</t>
  </si>
  <si>
    <t>Identify resources and develop measures</t>
  </si>
  <si>
    <t>Recognizing the resource requirements, and developing measures for change. Identify the financial, material, human, and informational resources needed to successfully implement the change. Develop programs, campaigns, etc. for establishing the change within the organization.</t>
  </si>
  <si>
    <t>13.4.2</t>
  </si>
  <si>
    <t>Design the change</t>
  </si>
  <si>
    <t>Developing plans for change management, training, communication, and rewards/incentives. Establish metrics for measuring the change adoption. Clarify new roles for employees. Identify budgets.</t>
  </si>
  <si>
    <t>13.4.2.1</t>
  </si>
  <si>
    <t>Assess connection to other initiatives</t>
  </si>
  <si>
    <t>Correlating the change initiative with the other initiatives. Create an alignment between the goals and objectives of the change process and that of the other initiatives.</t>
  </si>
  <si>
    <t>13.4.2.2</t>
  </si>
  <si>
    <t>Develop change management plans</t>
  </si>
  <si>
    <t xml:space="preserve">Creating a detailed structure summary for the purposes of managing the change. Demonstrate the reasons for the change. Define the type and scope of change. Form a change management team. Create a communication plan. </t>
  </si>
  <si>
    <t>13.4.2.3</t>
  </si>
  <si>
    <t>Develop training plan</t>
  </si>
  <si>
    <t>13.4.2.4</t>
  </si>
  <si>
    <t>Develop communication plan</t>
  </si>
  <si>
    <t>Developing a plan for imparting or exchanging information relevant the to change. Define goals, objectives, and audience. Gather tools for all communications.</t>
  </si>
  <si>
    <t>13.4.2.5</t>
  </si>
  <si>
    <t>Assign change champion(s)</t>
  </si>
  <si>
    <t xml:space="preserve">Utilizing champions that have been trained to carry out needed changes. Engage champions to communicate roles and responsibilities for the change. </t>
  </si>
  <si>
    <t>13.4.2.6</t>
  </si>
  <si>
    <t>Develop rewards/incentives plan</t>
  </si>
  <si>
    <t>Creating and designing the plan for rewarding the employees exhibiting the desired behavior. Specify rewards in recognition of service, effort, or achievement regarding the change, including bonuses, compensation, stock options, profit sharing, vacations, and flexible time.</t>
  </si>
  <si>
    <t>13.4.2.7</t>
  </si>
  <si>
    <t>Establish change adoption measures</t>
  </si>
  <si>
    <t>Establishing a system or standard of measurement for measuring the adoption of the change. Consider activities such as the number of people who have adopted the change, how quickly have they adopted, number of unique adopters, and adopters by teams/divisions.</t>
  </si>
  <si>
    <t>13.4.2.8</t>
  </si>
  <si>
    <t>Establish/Clarify new roles</t>
  </si>
  <si>
    <t>Establishing and explaining the new roles to employees. Assign roles and responsibilities to resources.</t>
  </si>
  <si>
    <t>13.4.2.9</t>
  </si>
  <si>
    <t>Identify budget/roles</t>
  </si>
  <si>
    <t>Creating a plan of financial outlay for the newly defined roles. Determine the amount of capital the organization is willing to invest in effectuating these new roles, how would the roles be financed, and what would comprise the ROI from these flows. Coordinate personnel responsible for change management and the finance division.</t>
  </si>
  <si>
    <t>13.4.3</t>
  </si>
  <si>
    <t>Implement change</t>
  </si>
  <si>
    <t>Effectuating the change within the desired impact areas of the organization. Ensure adequate commitment from all corners of the organization for the desired change. Create support structures. Refashion all processes deemed necessary. Observe the progress.</t>
  </si>
  <si>
    <t>13.4.3.1</t>
  </si>
  <si>
    <t>Create commitment for improvement/change</t>
  </si>
  <si>
    <t xml:space="preserve">Kindling an organization wide commitment for effectuating the change. Effectively communicate the advantages of the desired change. Personalize the pitch for change. </t>
  </si>
  <si>
    <t>13.4.3.2</t>
  </si>
  <si>
    <t>Reengineer business processes and systems</t>
  </si>
  <si>
    <t>Restructuring, redesigning, repurposing, and/or retrofitting existing business processes, activities, and frameworks in order to effectuate the desired change. Review pertinent processes from the ground up by starting with the desired result. (Build on Select a process improvement methodology [11138] to create business processes that perfectly fit with the road map for change.)</t>
  </si>
  <si>
    <t>13.4.3.3</t>
  </si>
  <si>
    <t>Support transition to new roles or exit strategies for incumbents</t>
  </si>
  <si>
    <t>Supporting the transition of personnel to new roles and the dismissal of any existing employees, necessitated for the desired change. Create an on-boarding process for seamlessly transitioning personnel to new roles. Offer orientation and training. Address any concerns. Create a structured procedure for the discharge of incumbents from their positions.</t>
  </si>
  <si>
    <t>13.4.3.4</t>
  </si>
  <si>
    <t>Monitor change</t>
  </si>
  <si>
    <t>Monitoring activities in the change process in order to assess the performance of individual agents and the process as a whole. Oversee the implementation of activities needed for effectuating the change. Track the pace, impact, enthusiasm, reaction, and feedback over the change process.</t>
  </si>
  <si>
    <t>13.4.3.5</t>
  </si>
  <si>
    <t>Report on change</t>
  </si>
  <si>
    <t>Reporting on the outcome of the change. Document changes and the impact those changes had on critical assets. Share findings with those within the target audience: those impacted by the change, change champions, stakeholders, etc.</t>
  </si>
  <si>
    <t>13.4.4</t>
  </si>
  <si>
    <t>Sustain improvement</t>
  </si>
  <si>
    <t>Sustaining the impact of the change process in order to enact continual process improvement. Monitor the performance of re-engineered business processes. Identify best practices and potential issues. Effectuate remedial steps.</t>
  </si>
  <si>
    <t>13.4.4.1</t>
  </si>
  <si>
    <t>Monitor improved process performance</t>
  </si>
  <si>
    <t>Monitoring the performance of improved business processes. Track the key performance indicators of the upgraded processes in order to gauge its contribution to the desired change. Expedite through the use of business process management software.</t>
  </si>
  <si>
    <t>13.4.4.2</t>
  </si>
  <si>
    <t>Capture and reuse lessons learned from change process</t>
  </si>
  <si>
    <t xml:space="preserve">Documenting and standardizing insights gleaned and the knowledge acquired from studying the change process already implemented. Create case studies/best practices guides from the process of implementing change. Include experienced personnel. </t>
  </si>
  <si>
    <t>13.4.4.3</t>
  </si>
  <si>
    <t>Take corrective action as necessary</t>
  </si>
  <si>
    <t>Implement corrective action to adjust the re-engineered processes for maximizing the desired impact. Adjust business processes and systems to implement the desired change.</t>
  </si>
  <si>
    <t>13.5</t>
  </si>
  <si>
    <t>Develop and manage enterprise-wide knowledge management (KM) capability</t>
  </si>
  <si>
    <t xml:space="preserve">Creating and administering the capability of the organization's knowledge management function. Develop a strategy for knowledge management. Assess capabilities of the knowledge management function. </t>
  </si>
  <si>
    <t>13.5.1</t>
  </si>
  <si>
    <t>Develop KM strategy</t>
  </si>
  <si>
    <t>Creating a plan for managing the organization's knowledge base. Determine what kind of specialized knowledge the organization possesses, which elements of this collective knowledge can prove beneficial, how to capture and maintain this knowledge, how to grant access to this library of information, and how the organization should proceed.</t>
  </si>
  <si>
    <t>13.5.1.1</t>
  </si>
  <si>
    <t>Develop governance model with roles and accountability</t>
  </si>
  <si>
    <t>Developing a structure for the governance of the organization's collective knowledge. Gather, maintain, and make accessible the collective knowledge base. Develop a standard procedure for the conservation and perpetuation of the organization's knowledge. Create policies for the usage and maintenance of this knowledge. Establish specialized roles.</t>
  </si>
  <si>
    <t>13.5.1.2</t>
  </si>
  <si>
    <t>Define roles and accountability of core group versus operating units</t>
  </si>
  <si>
    <t>Clearly determining the roles and responsibilities of all personnel involved in the management of the organization's corpus of knowledge. Flesh out the roles and responsibilities of the KM core group, as well as the operational staff involved in the upkeep of the knowledge management program.</t>
  </si>
  <si>
    <t>13.5.1.3</t>
  </si>
  <si>
    <t>Develop funding models</t>
  </si>
  <si>
    <t>Analyze the organization's current approach to funding. Learn from the funding approaches of peer organizations. Evaluate the revenue potential and costs of those short-list funding models. Select funding models to implement.</t>
  </si>
  <si>
    <t>13.5.1.4</t>
  </si>
  <si>
    <t>Identify links to key initiatives</t>
  </si>
  <si>
    <t>Identifying any links that exist between the strategy for knowledge management and any other functional areas. Determine any correlations that exist between the strategic road map for the knowledge management and any other functional areas. Study each function's/unit's attributes.</t>
  </si>
  <si>
    <t>13.5.1.5</t>
  </si>
  <si>
    <t>Develop core KM methodologies</t>
  </si>
  <si>
    <t>Creating core knowledge management procedures and methodologies. Initiate developing a strategy, planning, execution, and improvement.</t>
  </si>
  <si>
    <t>13.5.1.6</t>
  </si>
  <si>
    <t>Assess IT needs and engage IT function</t>
  </si>
  <si>
    <t>Determining the IT needs for developing the knowledge management strategy, and collaborating with the IT function to implement the strategy. Assess requirements for technologies such as computer hardware, software, electronics, semiconductors, internet, and telecommunications equipment in order to effectively build and implement the strategy for knowledge management.</t>
  </si>
  <si>
    <t>13.5.1.7</t>
  </si>
  <si>
    <t>Develop training and communication plans</t>
  </si>
  <si>
    <t>Creating plans for KM training plans and conveying the knowledge management strategy within the organization. Create training programs, sessions, and activities in order to familiarize employees and management with the concept of knowledge management.</t>
  </si>
  <si>
    <t>13.5.1.8</t>
  </si>
  <si>
    <t>Develop change management approaches</t>
  </si>
  <si>
    <t>Creating approaches for effectively administering the changes in knowledge management. Design an approach that transforms individuals, teams, and the organization to a desired future state represented by the change.</t>
  </si>
  <si>
    <t>13.5.1.9</t>
  </si>
  <si>
    <t>Develop strategic measures and indicators</t>
  </si>
  <si>
    <t>Establishing measures and indicators for evaluating the performance of the knowledge management function. Define key performance indicators such as the amount of knowledge assets created and number of knowledge projects undertaken.</t>
  </si>
  <si>
    <t>13.5.2</t>
  </si>
  <si>
    <t>Assess KM capabilities</t>
  </si>
  <si>
    <t>Assessing the maturity of the existing initiatives in knowledge management, and evaluating existing KM approaches. Identify the gaps and needs in order to enhance the existing KM approaches. Develop and implement new KM approaches.</t>
  </si>
  <si>
    <t>13.5.2.1</t>
  </si>
  <si>
    <t>Assess maturity of existing KM initiatives</t>
  </si>
  <si>
    <t>Evaluating if initiatives are effective or should be discarded. Design a framework for assessing maturity, typically from Level 1 (undefined), Level 2 (repeatable), Level 3 (defined), and Level 4 (managed) through Level 5 (optimized).</t>
  </si>
  <si>
    <t>13.5.2.2</t>
  </si>
  <si>
    <t>Evaluate existing KM approaches</t>
  </si>
  <si>
    <t>Evaluating existing procedures, policies, and guidelines for knowledge management. Study and examine the organization's approach against industry best practices by benchmarking, competitive analysis, etc.</t>
  </si>
  <si>
    <t>13.5.2.3</t>
  </si>
  <si>
    <t>Identify gaps and needs</t>
  </si>
  <si>
    <t>Assessing the KM approach evaluations in order to identify any gaps or needs. Compare the performance of the KM approach against the desired or expected performance, as well as against the standard knowledge management industry approach.</t>
  </si>
  <si>
    <t>13.5.3</t>
  </si>
  <si>
    <t>Design and implement KM capabilities</t>
  </si>
  <si>
    <t>Creating knowledge bases and other repositories to preserve and develop company expertise, and to train new employees.</t>
  </si>
  <si>
    <t>13.5.3.1</t>
  </si>
  <si>
    <t>Develop new KM approaches</t>
  </si>
  <si>
    <t>Designing new policies, procedures, and guidelines to support knowledge management.</t>
  </si>
  <si>
    <t>13.5.3.2</t>
  </si>
  <si>
    <t>Design resource model for KM approaches</t>
  </si>
  <si>
    <t>Creating a model to describe resources and approaches to organization's knowledge management. Establish standards and guidelines to be followed.</t>
  </si>
  <si>
    <t>13.5.3.3</t>
  </si>
  <si>
    <t>Implement new KM approaches</t>
  </si>
  <si>
    <t>Implementing new policies, procedures, and guidelines to support knowledge management.</t>
  </si>
  <si>
    <t>13.5.3.4</t>
  </si>
  <si>
    <t>Leverage and enhance IT for KM approaches</t>
  </si>
  <si>
    <t>Using existing technologies to improve organization's knowledge management processes. Research available third-party offerings. Develop proprietary solutions. Employ knowledge engineers, data scientists and other relevant personnel.</t>
  </si>
  <si>
    <t>13.5.3.5</t>
  </si>
  <si>
    <t>Develop measures</t>
  </si>
  <si>
    <t>Creating metrics that can be used to systematically describe KM approaches and capabilities. Choose applicable scales, benchmarks and units of measure. Determine required precision and error rates.</t>
  </si>
  <si>
    <t>13.5.4</t>
  </si>
  <si>
    <t>Evolve and sustain KM capabilities</t>
  </si>
  <si>
    <t>Developing resources for improved knowledge management and knowledge engineering.</t>
  </si>
  <si>
    <t>13.5.4.1</t>
  </si>
  <si>
    <t>Enhance/Modify existing KM approaches</t>
  </si>
  <si>
    <t xml:space="preserve">Leveraging KM evaluations and identified gap to enhance existing approaches. </t>
  </si>
  <si>
    <t>13.5.4.2</t>
  </si>
  <si>
    <t> Sustain awareness and engagement</t>
  </si>
  <si>
    <t>Developing awareness about available knowledge bases and promoting their use to maximize their impact.</t>
  </si>
  <si>
    <t>13.5.4.3</t>
  </si>
  <si>
    <t>Expand KM infrastructure to meet demand</t>
  </si>
  <si>
    <t>Augmenting available resources to better leverage the offerings of the organization to serve existing clients and to expand the client base.</t>
  </si>
  <si>
    <t>13.6</t>
  </si>
  <si>
    <t>Manage Content</t>
  </si>
  <si>
    <t>NEW, +21647, +21656, +21660, +21663, +21670, +21679, +21683</t>
  </si>
  <si>
    <t xml:space="preserve">Storing, managing, curating and delivering enterprise content and knowledge assets to enable consistent reuse and informed decision making.  Establish structures and governance that support classification, semantic enrichment, and lifecycle management of content across formats and repositories.  This includes all forms of emerging technologies such as artificial intelligence (AI), machine learning assisted tagging, automated classification, and semantic content processing. </t>
  </si>
  <si>
    <t>13.6.1</t>
  </si>
  <si>
    <t>Define content management strategy</t>
  </si>
  <si>
    <t>NEW, +21648, +21649, +21650, +21651, +21652, +21653, +21655, +21711</t>
  </si>
  <si>
    <t xml:space="preserve">Establishing a foundational plan that guides how an organization manages its content through the content lifecycle. Outlining the strategy for organizing, delivering, and facilitating access to enterprise content. </t>
  </si>
  <si>
    <t>13.6.1.1</t>
  </si>
  <si>
    <t>Establish content management objectives</t>
  </si>
  <si>
    <t xml:space="preserve">Establishing objectives for content management that enhance the organization and accessibility of enterprise content. Objectives can include curation, findability, consistency, user-centric design, lifecycle management, governance and roles, quality assurance, and measurement and evaluation. </t>
  </si>
  <si>
    <t>13.6.1.2</t>
  </si>
  <si>
    <t>Develop content management governance model</t>
  </si>
  <si>
    <t xml:space="preserve">Establishing a structured framework with roles and responsibilities to oversee and guide content management practices within an organization to ensure content is managed consistently, remains high-quality, meets the needs of users, and enhances the overall content management strategy. </t>
  </si>
  <si>
    <t>13.6.1.3</t>
  </si>
  <si>
    <t>Develop content management funding models</t>
  </si>
  <si>
    <t>Defining funding approaches for content management activities, capabilities, and infrastructure to support sustainable operations, investment prioritization, and alignment with organizational objectives.</t>
  </si>
  <si>
    <t>13.6.1.4</t>
  </si>
  <si>
    <t>Develop core content management methodologies</t>
  </si>
  <si>
    <t xml:space="preserve">Identifying and implementing content management methodologies to effectively store, deliver, and facilitate access to enterprise content. Core methodologies may include prioritization of critical or high-value content, findability to ensure ease of locating relevant content, content lifecycle management, standardization of content creation, review and access, collaboration, and technology integration. </t>
  </si>
  <si>
    <t>13.6.1.5</t>
  </si>
  <si>
    <t>Assess content management IT needs and engage IT function</t>
  </si>
  <si>
    <t>Assessing technology requirements for content management and collaborating with the IT function to align systems, integration, security, and support with content management needs. This includes leveraging all forms of new and evolving technology such as artificial intelligence (AI).</t>
  </si>
  <si>
    <t>13.6.1.6</t>
  </si>
  <si>
    <t>Develop content management training and communication plans</t>
  </si>
  <si>
    <t>Developing training, change and communication plans to support the organization's content management practices. Define target audiences, required competencies, learning objectives, and delivery methods to ensure consistent understanding and adoption of content standards, tools, and workflows. Create communication strategies to promote awareness of content governance, reinforce expectations, and inform stakeholders of process updates, system changes, and best practices. Coordinate with internal partners to design training materials, schedule learning sessions, and disseminate communications that enable effective and compliant content creation, storage, use, and lifecycle management. Monitor participation, evaluate effectiveness, and continuously improve based on feedback and evolving organizational needs.</t>
  </si>
  <si>
    <t>13.6.1.7</t>
  </si>
  <si>
    <t>Develop strategic measures and indicators for content management</t>
  </si>
  <si>
    <t xml:space="preserve">Defining and implementing performance measures to assess the effectiveness and strategic value of content management practices. Align indicators with organizational goals, governance requirements, and user needs. Specify data sources, measurement methods, and reporting cadences to provide reliable insight into content quality, accessibility, utilization, and lifecycle compliance. Collaborate with stakeholders to validate metric definitions, integrate measures into dashboards, and set expectations for monitoring and improvement. Periodically review and refine measures in response to changing priorities and requirements. </t>
  </si>
  <si>
    <t>13.6.1.8</t>
  </si>
  <si>
    <t>Manage content intelligence and insights</t>
  </si>
  <si>
    <t>Monitor and analyze content ecosystem performance to understand search behavior, user intent, knowledge gaps, content effectiveness, and content lifecycle health. Use content usage patterns and derived insights to identify emerging needs, anticipate gaps, recommend updates or new content, and continuously optimize the relevance, quality, and accessibility of the content ecosystem. This includes leveraging all forms of new and evolving technology such as artificial intelligence (AI)</t>
  </si>
  <si>
    <t>13.6.2</t>
  </si>
  <si>
    <t>Develop and manage taxonomies</t>
  </si>
  <si>
    <t>NEW, +21657, +21658, +21659</t>
  </si>
  <si>
    <t>Developing and managing taxonomies, ontologies, and related semantic structures to classify, enrich, and relate enterprise content and knowledge assets, supporting consistent interpretation, discoverability, reuse, and advanced capabilities such as automated classification and semantic processing.</t>
  </si>
  <si>
    <t>13.6.2.1</t>
  </si>
  <si>
    <t>Determine content management requirements</t>
  </si>
  <si>
    <t>Identifying functional, operational, governance, and compliance requirements that content management practices and solutions must satisfy across the organization.</t>
  </si>
  <si>
    <t>13.6.2.2</t>
  </si>
  <si>
    <t xml:space="preserve">Define content taxonomies </t>
  </si>
  <si>
    <t>Establishing content metadata structures that function as a common classification language by defining hierarchical categories and attributes used to organize and relate content, ensuring consistency across formats, business areas, and locations and supporting discoverability and semantic enrichment.</t>
  </si>
  <si>
    <t>13.6.2.3</t>
  </si>
  <si>
    <t>Define file naming standards and tagging requirements</t>
  </si>
  <si>
    <t xml:space="preserve">Defining standardized conventions for naming, versioning, and tagging digital files and content assets to support consistency, findability, and compliance across the organization. Establish required metadata elements and tagging structures aligned with enterprise taxonomies, information architecture, and regulatory or operational needs. </t>
  </si>
  <si>
    <t>13.6.3</t>
  </si>
  <si>
    <t>Define content systems of record and storage requirements</t>
  </si>
  <si>
    <t>NEW, +21661, +21662</t>
  </si>
  <si>
    <t>Defining requirements for systems of record and storage locations to ensure content is securely stored, retrievable, retained appropriately, and aligned with governance and compliance needs.</t>
  </si>
  <si>
    <t>13.6.3.1</t>
  </si>
  <si>
    <t>Define content access controls</t>
  </si>
  <si>
    <t>Defining rules and permissions that govern who can create, view, modify, and distribute content to protect sensitive information and support appropriate access.</t>
  </si>
  <si>
    <t>13.6.3.2</t>
  </si>
  <si>
    <t>Develop content audit and retention requirements</t>
  </si>
  <si>
    <t>Establishing audit and retention requirements to ensure content is reviewed, retained, archived, or disposed of in accordance with governance, legal, and operational obligations.</t>
  </si>
  <si>
    <t>13.6.4</t>
  </si>
  <si>
    <t>Manage content infrastructure</t>
  </si>
  <si>
    <t>NEW, +21664, +21665, +21666, +21667, +21668, +21669</t>
  </si>
  <si>
    <t>Managing the systems, tools, and repositories that support content storage, access, administration, and control across the content lifecycle. Consider AI supported content services (e.g., auto classification, semantic enrichment, embeddings stores, and knowledge graph infrastructure).</t>
  </si>
  <si>
    <t>13.6.4.1</t>
  </si>
  <si>
    <t>Set up and maintain systems of record and storage locations</t>
  </si>
  <si>
    <t>Establishing and maintaining content repositories and systems of record to support secure storage, organization, access, and lifecycle management.</t>
  </si>
  <si>
    <t>13.6.4.2</t>
  </si>
  <si>
    <t>Implement and execute content administration responsibilities</t>
  </si>
  <si>
    <t>Executing administrative activities required to manage content systems, permissions, structures, and configurations in accordance with defined standards and governance.</t>
  </si>
  <si>
    <t>13.6.4.3</t>
  </si>
  <si>
    <t>Audit content compliance</t>
  </si>
  <si>
    <t>Overseeing activities to verify that content complies with established standards, policies, and requirements across its lifecycle.</t>
  </si>
  <si>
    <t>13.6.4.4</t>
  </si>
  <si>
    <t>Plan content audits</t>
  </si>
  <si>
    <t>Planning content audits by defining scope, criteria, timing, and responsibilities to assess compliance and effectiveness of content management practices.</t>
  </si>
  <si>
    <t>13.6.4.5</t>
  </si>
  <si>
    <t>Perform content audits</t>
  </si>
  <si>
    <t>Conducting reviews of content to evaluate compliance with defined standards, controls, and retention requirements. Includes auditing for semantic accuracy, metadata completeness, and AI-readiness. Consider leveraging all forms of new and evolving technology such as artificial intelligence (AI).</t>
  </si>
  <si>
    <t>13.6.4.6</t>
  </si>
  <si>
    <t>Track content non-compliance resolution</t>
  </si>
  <si>
    <t>Tracking identified content non-compliance issues and monitoring corrective actions to ensure timely resolution and adherence to content standards.</t>
  </si>
  <si>
    <t>13.6.5</t>
  </si>
  <si>
    <t>Develop and manage content</t>
  </si>
  <si>
    <t>NEW, +21671, +21672, +21673, +21674, +21675, +21676, +21677, +21678</t>
  </si>
  <si>
    <t>Creating, acquiring, refining, and maintaining content to ensure it is accurate, relevant, consistent, and aligned with organizational standards and intended use. This includes leveraging all forms of new and evolving technology such as artificial intelligence (AI). Apply metadata, tags, and semantic relationships to improve findability, compliance, and reuse.</t>
  </si>
  <si>
    <t>13.6.5.1</t>
  </si>
  <si>
    <t>Identify new and existing content</t>
  </si>
  <si>
    <t>Identifying content needs and existing content assets to support reuse, updates, and alignment with organizational requirements.</t>
  </si>
  <si>
    <t>13.6.5.2</t>
  </si>
  <si>
    <t>Identify content control requirements</t>
  </si>
  <si>
    <t>Identifying control requirements for content, including review, approval, access, and compliance needs across the content lifecycle.</t>
  </si>
  <si>
    <t>13.6.5.3</t>
  </si>
  <si>
    <t>Prepare created content</t>
  </si>
  <si>
    <t>Preparing newly created content for use by applying required standards, structure, and controls prior to review and approval.</t>
  </si>
  <si>
    <t>13.6.5.4</t>
  </si>
  <si>
    <t>Prepare acquired content</t>
  </si>
  <si>
    <t>Preparing externally sourced or acquired content for organizational use by validating quality, applying standards, and aligning it with governance requirements.</t>
  </si>
  <si>
    <t>13.6.5.5</t>
  </si>
  <si>
    <t>Refine content</t>
  </si>
  <si>
    <t>Refining content to improve clarity, accuracy, consistency, and quality for its existing intended purpose and audience. This includes leveraging all forms of new and evolving technology such as artificial intelligence (AI).</t>
  </si>
  <si>
    <t>13.6.5.6</t>
  </si>
  <si>
    <t>Enhance and adapt content</t>
  </si>
  <si>
    <t>Enhancing and adapting content to support new or different audiences, formats, channels, or contexts while preserving core meaning and intent of the original content. This includes leveraging all forms of new and evolving technology such as artificial intelligence (AI).</t>
  </si>
  <si>
    <t>13.6.5.7</t>
  </si>
  <si>
    <t>Perform content branding</t>
  </si>
  <si>
    <t>Applying branding elements and standards to content to ensure consistent identity, presentation, and alignment with organizational guidelines.</t>
  </si>
  <si>
    <t>13.6.5.8</t>
  </si>
  <si>
    <t>Execute technical edits on content</t>
  </si>
  <si>
    <t>Performing technical edits to ensure content meets formatting, accessibility, usability, and technical quality requirements. This includes leveraging all forms of new and evolving technology such as artificial intelligence (AI).</t>
  </si>
  <si>
    <t>13.6.6</t>
  </si>
  <si>
    <t>Deliver approved content</t>
  </si>
  <si>
    <t>NEW, +21680, +21681, +21682</t>
  </si>
  <si>
    <t>Delivering approved content to intended audiences through appropriate channels, repositories, or platforms in accordance with defined standards and controls.</t>
  </si>
  <si>
    <t>13.6.6.1</t>
  </si>
  <si>
    <t>Assess and approve content</t>
  </si>
  <si>
    <t>Reviewing content to confirm accuracy, quality, compliance, and readiness prior to approval for distribution or use.</t>
  </si>
  <si>
    <t>13.6.6.2</t>
  </si>
  <si>
    <t>Publish approved content</t>
  </si>
  <si>
    <t>Publishing approved content to designated locations or channels to make it available to intended users.</t>
  </si>
  <si>
    <t>13.6.6.3</t>
  </si>
  <si>
    <t>Store approved content</t>
  </si>
  <si>
    <t>Storing approved content in designated repositories to support controlled access, retrieval, and lifecycle management.</t>
  </si>
  <si>
    <t>13.6.7</t>
  </si>
  <si>
    <t>Control delivered content</t>
  </si>
  <si>
    <t>NEW, +21686, +21687, +21688</t>
  </si>
  <si>
    <t>Controlling the use, evaluation, retention, and disposition of delivered content to ensure continued relevance, compliance, and value over time. Includes monitoring content quality and semantic coherence.</t>
  </si>
  <si>
    <t>13.6.7.1</t>
  </si>
  <si>
    <t>Evaluate content</t>
  </si>
  <si>
    <t>Evaluating content usage, effectiveness, and relevance to inform updates, improvements, or retirement decisions.</t>
  </si>
  <si>
    <t>13.6.7.2</t>
  </si>
  <si>
    <t>Archive content</t>
  </si>
  <si>
    <t>Archiving content that is no longer actively used but must be retained to meet governance, legal, or historical requirements.</t>
  </si>
  <si>
    <t>13.6.7.3</t>
  </si>
  <si>
    <t>Delete content</t>
  </si>
  <si>
    <t>Deleting content that has reached the end of its retention period and is no longer required, in accordance with defined policies and controls.</t>
  </si>
  <si>
    <t>13.7</t>
  </si>
  <si>
    <t>Measure and benchmark</t>
  </si>
  <si>
    <t>Defining and managing measurement and benchmarking. Measure and benchmark the performance of internal processes, as well as the organization as a whole.</t>
  </si>
  <si>
    <t>13.7.1</t>
  </si>
  <si>
    <t>Define and manage organizational performance strategy</t>
  </si>
  <si>
    <t>Creating and implementing a strategy for managing organizational performance. The strategy should include approaches for measuring, tracking, streamlining, and improving internal performance. It encompasses a blueprint for the tactical measurement of internal processes and work force improvement, in alignment with Employee Metrics Developed and Managed [10526].</t>
  </si>
  <si>
    <t>13.7.1.1</t>
  </si>
  <si>
    <t>Define enterprise measurement models</t>
  </si>
  <si>
    <t>Developing a model for organization's management systems. Develop a high-level measurement system to track performance across the enterprise or in specific functions or business units. Determine which processes to measure, which measures to use, how often to measure, and measurement targets. Review strategic decisions about how to best measure an organization.</t>
  </si>
  <si>
    <t>13.7.1.2</t>
  </si>
  <si>
    <t>Maintain enterprise measurement models</t>
  </si>
  <si>
    <t>Reviewing, evaluating, and updating enterprise measurement models. Align measurement models to current and future goals and performance targets, and make adjustments to support visibility and reporting needs across the organization.</t>
  </si>
  <si>
    <t>13.7.2</t>
  </si>
  <si>
    <t>Benchmark performance</t>
  </si>
  <si>
    <t xml:space="preserve">Comparing organizational performance internally or externally with other organizations. </t>
  </si>
  <si>
    <t>13.7.2.1</t>
  </si>
  <si>
    <t>Conduct performance assessments</t>
  </si>
  <si>
    <t>Measuring, researching, and recording the performance of people, processes, mechanisms, or other areas of the business that the organization wants to benchmark or track.</t>
  </si>
  <si>
    <t>13.7.2.2</t>
  </si>
  <si>
    <t>Develop benchmarking capabilities</t>
  </si>
  <si>
    <t>Improving an organization's ability to compare its performance internally or externally, and maintaining benchmarking relationships with other organizations. Train staff in benchmarking. Develop technological solutions or other materials to aid benchmarking efforts. Consult with external entities to gain knowledge or tools to help benchmark.</t>
  </si>
  <si>
    <t>13.7.2.3</t>
  </si>
  <si>
    <t>Conduct internal and external benchmarking</t>
  </si>
  <si>
    <t xml:space="preserve">Benchmarking internal processes and against external competitors. </t>
  </si>
  <si>
    <t>13.7.2.4</t>
  </si>
  <si>
    <t>Conduct gap analysis</t>
  </si>
  <si>
    <t>Examining performance against benchmarked organizations or entities. Determine how much performance needs to change to meet expectations. Reach strategic goals.</t>
  </si>
  <si>
    <t>13.7.2.5</t>
  </si>
  <si>
    <t>Establish need for change</t>
  </si>
  <si>
    <t xml:space="preserve">Establishing a need for changing the performance of the organization. Make use of the gap analysis results in order to define the need for change. </t>
  </si>
  <si>
    <t>13.7.3</t>
  </si>
  <si>
    <t>Evaluate performance</t>
  </si>
  <si>
    <t>Assessing process data, measures, and trends in an effort to evaluate process performance and identify possible improvements.</t>
  </si>
  <si>
    <t>13.7.3.1</t>
  </si>
  <si>
    <t>Establish performance indicators (measures)</t>
  </si>
  <si>
    <t>Designing key measures that analyze and interpret how effectively the business is achieving its objectives.</t>
  </si>
  <si>
    <t>13.7.3.2</t>
  </si>
  <si>
    <t>Establish monitoring frequency</t>
  </si>
  <si>
    <t>Deciding on the appropriate amount of supervisions that are needed to effectively assess the performance of business plans.</t>
  </si>
  <si>
    <t>13.7.3.3</t>
  </si>
  <si>
    <t>Collect performance data</t>
  </si>
  <si>
    <t xml:space="preserve">Consolidating acquired metrics and trends. Provide data that can be benchmarked against historical data. </t>
  </si>
  <si>
    <t>13.7.3.4</t>
  </si>
  <si>
    <t>Calculate performance measures</t>
  </si>
  <si>
    <t>Measuring the performance of process planning. Quantify the performance, record results of the performance tests, and report them to the appropriate authority.</t>
  </si>
  <si>
    <t>13.7.3.5</t>
  </si>
  <si>
    <t>Identify performance trends</t>
  </si>
  <si>
    <t>Recognizing the trends in performance. Carefully and strategically assess the results in order to effectively spot the trends.</t>
  </si>
  <si>
    <t>13.7.3.6</t>
  </si>
  <si>
    <t>Analyze performance</t>
  </si>
  <si>
    <t xml:space="preserve">Evaluating the gaps between achieved and benchmarked performance. Analyze how performance differs from the optimal or expected performance. </t>
  </si>
  <si>
    <t>13.7.3.7</t>
  </si>
  <si>
    <t>Prepare performance reports</t>
  </si>
  <si>
    <t>Creating reports that systematically record and represent the performance planning. Construct a detailed report specifying the performance, and include indicators such as the performance gaps, performance trends, and analysis.</t>
  </si>
  <si>
    <t>13.7.3.8</t>
  </si>
  <si>
    <t>Develop performance improvement plan</t>
  </si>
  <si>
    <t>Using performance indicators to report, analyze, and create a detailed performance improvement plan to bridge the performance gaps.</t>
  </si>
  <si>
    <t>13.8</t>
  </si>
  <si>
    <t>Develop, Manage, and Deliver Analytics</t>
  </si>
  <si>
    <t xml:space="preserve">Creating new and improving existing analytical capabilities to enhance data management pipeline. </t>
  </si>
  <si>
    <t>13.8.1</t>
  </si>
  <si>
    <t>Identify needs from stakeholders</t>
  </si>
  <si>
    <t xml:space="preserve">Gathering information from stakeholders prior to conducting analytics. </t>
  </si>
  <si>
    <t>13.8.2</t>
  </si>
  <si>
    <t>Scope analytics project</t>
  </si>
  <si>
    <t xml:space="preserve">Determining the size and scale of the project based upon the collected information and analytics. </t>
  </si>
  <si>
    <t>13.8.3</t>
  </si>
  <si>
    <t>Develop and manage hypotheses</t>
  </si>
  <si>
    <t>Creating theories that explain empirical data. Use the hypotheses to guide feature selection in the process of data collection.</t>
  </si>
  <si>
    <t>13.8.4</t>
  </si>
  <si>
    <t>Collect data</t>
  </si>
  <si>
    <t>Gathering and harvesting structured and unstructured data from disparate sources. Clean and pre-process data. Remove duplicates. Convert to a uniform format to make records comparable.</t>
  </si>
  <si>
    <t>13.8.5</t>
  </si>
  <si>
    <t>Prepare data</t>
  </si>
  <si>
    <t xml:space="preserve">Creation and validation of data in order to initiate the process of analysis.  </t>
  </si>
  <si>
    <t>13.8.6</t>
  </si>
  <si>
    <t>Analyze data</t>
  </si>
  <si>
    <t xml:space="preserve">Conducting data analysis. Choose statistical algorithms that best reveal patterns and trends in the data. Compare with hypotheses and time series forecasts. Determine error rates and significant outliers. </t>
  </si>
  <si>
    <t>13.8.7</t>
  </si>
  <si>
    <t>Create data models</t>
  </si>
  <si>
    <t xml:space="preserve">Creation of conceptual and physical data models as an outline for data structure and storage. </t>
  </si>
  <si>
    <t>13.8.8</t>
  </si>
  <si>
    <t>Review data models with stakeholders</t>
  </si>
  <si>
    <t>Confirm data models represent the hypothesis supporting the original research question</t>
  </si>
  <si>
    <t>13.8.9</t>
  </si>
  <si>
    <t>Refine data models</t>
  </si>
  <si>
    <t>Make required changes to data model based upon review with stakeholders.</t>
  </si>
  <si>
    <t>13.8.10</t>
  </si>
  <si>
    <t>Report on analysis</t>
  </si>
  <si>
    <t>Summarizing and documenting the results of data analysis. Create graphs and visualizations to illustrate numerical findings to make them more accessible to readers.</t>
  </si>
  <si>
    <t>13.8.11</t>
  </si>
  <si>
    <t>Identify remedial actions</t>
  </si>
  <si>
    <t>Determining the steps that need to be taken to correct the shortcomings.</t>
  </si>
  <si>
    <t>13.9</t>
  </si>
  <si>
    <t>Manage Environmental Health and Safety (EHS)</t>
  </si>
  <si>
    <t xml:space="preserve">Determining the impacts of environmental health and safety. Create and implement the EHS program. Train and educate employees of the EHS function. Oversee and manage the EHS program. </t>
  </si>
  <si>
    <t>13.9.1</t>
  </si>
  <si>
    <t>Determine environmental health and safety impacts</t>
  </si>
  <si>
    <t>Determining the impact of EHS offering--and the procedures it employs to process them--on the environment at large, as well as the health and safety of employees. Evaluate the environmental impact of the organization's products, services, and operations. Conduct health, safety, and environmental audits.</t>
  </si>
  <si>
    <t>13.9.1.1</t>
  </si>
  <si>
    <t>Evaluate environmental impact of products, services, and operations</t>
  </si>
  <si>
    <t>Evaluating the impact of offerings and the auxiliary operations required to process them on the immediate ecosystem and the environment at large. Study the lifecycle of the products/services offered by the organization. Estimate any affect on the environment through metrics such as a calculation of carbon footprint.</t>
  </si>
  <si>
    <t>13.9.1.2</t>
  </si>
  <si>
    <t>Conduct health and safety and environmental audits</t>
  </si>
  <si>
    <t>Conducting an inspection to verify that the organization adequately complies with the environmental, health, and safety standards. Audit procedures and records regarding responsibility for the environment, health, and safety.</t>
  </si>
  <si>
    <t>13.9.2</t>
  </si>
  <si>
    <t>Develop EHS program</t>
  </si>
  <si>
    <t>Identify the requirements for regulation and shareholders. Assess future risks and opportunities. Develop a policy for the EHS program. Record and manage EHS program events.</t>
  </si>
  <si>
    <t>13.9.2.1</t>
  </si>
  <si>
    <t>Identify regulatory and stakeholder requirements</t>
  </si>
  <si>
    <t>Determining any protocols or standards to comply with, set by regulatory agencies or the organization's stakeholders. Closely examine all standards and matters of compliance relating to the environment, health, and safety.</t>
  </si>
  <si>
    <t>13.9.2.2</t>
  </si>
  <si>
    <t>Assess future risks and opportunities</t>
  </si>
  <si>
    <t>Evaluating any risks and opportunities that might affect the environmental, health, and safety of products/services. Leverage techniques such as cost-benefit analysis, trend extrapolation, systems analysis, social surveys, historical surveys, historical analogy, Delphi, conferences, workshops, briefings, hearings, advisory committees, moot courts, artistic judgment, on-site field investigation, scaling techniques, and scenario creation.</t>
  </si>
  <si>
    <t>13.9.2.3</t>
  </si>
  <si>
    <t>Create EHS policy</t>
  </si>
  <si>
    <t>Creating a plan for managing the environmental, health, and safety impact of products/services. Establish minimum requirements for the organization regarding the environment at large and the health and safety of employees. Develop policies, written procedures, and supporting tools to dictate how the organization will meet policy requirements.</t>
  </si>
  <si>
    <t>13.9.2.4</t>
  </si>
  <si>
    <t>Record and manage EHS events</t>
  </si>
  <si>
    <t>Recording and managing all events and activities associated with complying with environmental, health and safety standards. Create event calendars. Assign funds. Educate employees. Conduct events.</t>
  </si>
  <si>
    <t>13.9.3</t>
  </si>
  <si>
    <t>Monitor and manage EHS program</t>
  </si>
  <si>
    <t>Managing the performance, costs and benefits of EHS. Measure and report the performance of EHS. Implement plans for emergency response and pollution prevention. Train and educate employees. Provide EHS support.</t>
  </si>
  <si>
    <t>13.9.3.1</t>
  </si>
  <si>
    <t>Manage EHS costs and benefits</t>
  </si>
  <si>
    <t xml:space="preserve">Administering the costs and benefits of EHS management program. Evaluate program costs to ensure that the benefits of the program always outweigh its costs. </t>
  </si>
  <si>
    <t>13.9.3.2</t>
  </si>
  <si>
    <t>Measure and report EHS performance</t>
  </si>
  <si>
    <t>Using performance techniques and indicators. Utilize number of audits or inspections performed, safety committee meetings, the number and types of findings and observations, timely preventive maintenance tasks performed, etc.</t>
  </si>
  <si>
    <t>13.9.3.3</t>
  </si>
  <si>
    <t>Implement emergency response program</t>
  </si>
  <si>
    <t>Implementing a program for organizing, coordinating, and directing available resources to respond to the event. Conduct a risk assessment to identify potential emergency scenarios in order to create a program that ensures that resources are on hand--or quickly available--in case of emergencies.</t>
  </si>
  <si>
    <t>13.9.3.4</t>
  </si>
  <si>
    <t>Implement pollution prevention program</t>
  </si>
  <si>
    <t>Implementing a program that reduces or eliminates the creation of pollutants through increased efficiency in the use of raw materials, energy, water, or other resources. Implement a program to inspect facilities that store, manufacture, or use hazardous, toxic, or polluting materials.</t>
  </si>
  <si>
    <t>13.9.3.5</t>
  </si>
  <si>
    <t>Train and educate functional employees</t>
  </si>
  <si>
    <t>Conducting programs such as on-the-job training sessions, group training workshops, and online training.</t>
  </si>
  <si>
    <t>13.9.3.6</t>
  </si>
  <si>
    <t>Provide EHS support</t>
  </si>
  <si>
    <t>Supporting employees in light of the organization's environmental, health, and safety policies and standards. Provide medical insurance, maternity leave, environmental education, training over safety, etc.</t>
  </si>
  <si>
    <t>13.10</t>
  </si>
  <si>
    <t>Manage sustainability</t>
  </si>
  <si>
    <t>Developing and managing sustainability practices for the organization. Ensure proper understanding and communication of ESG standards, requirements, capabilities, and future trends. Promote awareness, alignment, and continuity.</t>
  </si>
  <si>
    <t>13.10.1</t>
  </si>
  <si>
    <t>Develop sustainability capability</t>
  </si>
  <si>
    <t>Developing sustainability (ESG) capabilities for the organization. Understand and communicate legal, regulatory, and social/environmental requirements. Establish policies, objectives, guidelines and approaches for ESG efforts and reporting.</t>
  </si>
  <si>
    <t>13.10.1.1</t>
  </si>
  <si>
    <t>Identify sustainability requirements</t>
  </si>
  <si>
    <t>Identifying, documenting, and communicating sustainability requirements. Closely examine all standards and matters of compliance relating to ESG. Determine protocols or standards to comply with, set by regulatory agencies or the organizations stakeholders.</t>
  </si>
  <si>
    <t>13.10.1.1.1</t>
  </si>
  <si>
    <t>Define sustainability disclosure requirements</t>
  </si>
  <si>
    <t>Defining and communicating sustainability disclosure requirements. Clarify and align disclosure requirements to other organizational reporting requirements and needs. Integrate preparation and reporting activities.</t>
  </si>
  <si>
    <t>13.10.1.1.2</t>
  </si>
  <si>
    <t>Define sustainability governance requirements</t>
  </si>
  <si>
    <t>Defining governance requirements for sustainability. Include structure, roles, alignment to organization models, processes and standards to be applied.</t>
  </si>
  <si>
    <t>13.10.1.1.3</t>
  </si>
  <si>
    <t>Define sustainability functional and performance requirements</t>
  </si>
  <si>
    <t>Defining functional and performance requirements for sustainability. Align with ESG strategies, goals, and the implementation of sustainability efforts across the organization, provide a roadmap and visibility to shared and collective requirements.</t>
  </si>
  <si>
    <t>13.10.1.2</t>
  </si>
  <si>
    <t>Establish sustainability goals/objectives</t>
  </si>
  <si>
    <t>Establishing organizational sustainability goals/objectives. Gather, align, and promote organization-wide sustainability goals that collectively address the overall sustainability requirements. Ensure the goals are measurable and have qualitative and quantitative targets.</t>
  </si>
  <si>
    <t>13.10.1.3</t>
  </si>
  <si>
    <t>Create sustainability policies</t>
  </si>
  <si>
    <t>Establishing, documenting, and communicating sustainability policies. Develop policies, written procedures, and supporting tools to dictate how the organization will meet policy requirements.</t>
  </si>
  <si>
    <t>13.10.1.4</t>
  </si>
  <si>
    <t>Define sustainability measures</t>
  </si>
  <si>
    <t>Defining sustainability measures. Provide organization-wide measures, to include data collection strategies, calculations, analytics, and reporting formats.</t>
  </si>
  <si>
    <t>13.10.1.5</t>
  </si>
  <si>
    <t>Create sustainability plan(s)</t>
  </si>
  <si>
    <t>Creating sustainability plans. Develop and socialize sustainability plans for the organization, functional units, and support services. Ensure alignment to sustainability requirements, goals, and governance.</t>
  </si>
  <si>
    <t>13.10.2</t>
  </si>
  <si>
    <t>Manage sustainability capability</t>
  </si>
  <si>
    <t>Managing sustainability across the organization. Provide training, support, reporting, and oversight to the distributed sustainability efforts across functional units and support services.</t>
  </si>
  <si>
    <t>13.10.2.1</t>
  </si>
  <si>
    <t>Provide sustainability training</t>
  </si>
  <si>
    <t>Providing sustainability training and awareness. Plan, prepare, and oversee delivery of sustainability education and enablement activities.</t>
  </si>
  <si>
    <t>13.10.2.2</t>
  </si>
  <si>
    <t>Provide sustainability support</t>
  </si>
  <si>
    <t>Providing support for sustainability activities. Augment functional units and support teams with coaching, mentoring, and SME capacity to perform sustainability projects and activities.</t>
  </si>
  <si>
    <t>13.10.2.3</t>
  </si>
  <si>
    <t>Perform sustainability reporting</t>
  </si>
  <si>
    <t>Conducting and supporting sustainability reporting. Collect, analyze, and report sustainability performance to requirements. Align reporting across functional units and support teams.</t>
  </si>
  <si>
    <t>13.10.2.3.1</t>
  </si>
  <si>
    <t>Measure sustainability performance</t>
  </si>
  <si>
    <t>Measuring sustainability performance. Setup, collect, and validate sustainability data. Conduct audits and inspections. Evaluate results to requirements and targets. Identify and track resolution of gaps and variances.</t>
  </si>
  <si>
    <t>13.10.2.3.2</t>
  </si>
  <si>
    <t>Prepare sustainability statements</t>
  </si>
  <si>
    <t>Preparing sustainability statements. Given the multitude of potential audiences for reporting, alignment and consistency of sustainability statements provides clarity and reusability for those audiences.</t>
  </si>
  <si>
    <t>+11446, +11447, +11448, +19640, NEW, -13169, -10124, -19999, -10125</t>
  </si>
  <si>
    <t>+21616, RENAME, WAS:Provide sourcing governance and perform category management</t>
  </si>
  <si>
    <t>+11470, +16637, +16638, NEW, -10288, -10289, -10290, -10291</t>
  </si>
  <si>
    <t>+21618, +21622, +21625, +21629, NEW</t>
  </si>
  <si>
    <t>+21619, +21620, +21621, NEW</t>
  </si>
  <si>
    <t>+21623, +21624, NEW</t>
  </si>
  <si>
    <t>+21626, +21627, +21628, NEW</t>
  </si>
  <si>
    <t>+21630, +21631, +21632, +21633, NEW</t>
  </si>
  <si>
    <t>+21635, +21636, +21637, +21638, NEW, -20059, -20069, -20077</t>
  </si>
  <si>
    <t>c10391, c10392, RENAME, WAS:Plan and manage customer service work force</t>
  </si>
  <si>
    <t>RENAME, WAS:Schedule customer service work force</t>
  </si>
  <si>
    <t>RENAME, WAS:Track work force utilization</t>
  </si>
  <si>
    <t>RENAME, WAS:Solicit post-sale customer feedback on ad effectiveness</t>
  </si>
  <si>
    <t>c10417, c17045, RENAME, WAS:Develop and manage human resources planning, policies, and strategies</t>
  </si>
  <si>
    <t>+21693, -10423, c10425, c21432, RENAME, WAS:Develop and implement workforce strategy and policies</t>
  </si>
  <si>
    <t>+21640, +21641, +21642, +21643, c10424, NEW</t>
  </si>
  <si>
    <t>RENAME, WAS:Perform operational workforce planning</t>
  </si>
  <si>
    <t>+21644, +21645, RENAME, WAS:Develop compensation strategy</t>
  </si>
  <si>
    <t>RENAME, WAS:Manage job families and positions</t>
  </si>
  <si>
    <t>c10434, c10435, c10436, RENAME, WAS:Monitor and update strategy, plans, and policies</t>
  </si>
  <si>
    <t>RENAME, WAS:Measure realization of objectives</t>
  </si>
  <si>
    <t>RENAME, WAS:Measure contribution to business strategy</t>
  </si>
  <si>
    <t>RENAME, WAS:Communicate plans and provide updates to stakeholders</t>
  </si>
  <si>
    <t>+21697, NEW, -10447</t>
  </si>
  <si>
    <t>c10474, c11243, c17050, RENAME, WAS:Manage employee orientation and deployment</t>
  </si>
  <si>
    <t>-10477, -10478, RENAME, WAS:Create/maintain employee onboarding program</t>
  </si>
  <si>
    <t>RENAME, WAS:Execute onboarding program</t>
  </si>
  <si>
    <t>RENAME, WAS:Evaluate the effectiveness of the employee onboarding program</t>
  </si>
  <si>
    <t>RENAME, WAS:Manage employee performance</t>
  </si>
  <si>
    <t>RENAME, WAS:Evaluate and review performance program</t>
  </si>
  <si>
    <t>+21701, NEW</t>
  </si>
  <si>
    <t>+21702, +21703, +21704, +21705, NEW</t>
  </si>
  <si>
    <t>RENAME, WAS:Define employee competencies and skills</t>
  </si>
  <si>
    <t>RENAME, WAS:Develop, conduct, and manage employee and/or management training programs</t>
  </si>
  <si>
    <t>RENAME, WAS:Review retention and motivation indicators</t>
  </si>
  <si>
    <t>RENAME, WAS:Process claims</t>
  </si>
  <si>
    <t>RENAME, WAS:Develop family support systems</t>
  </si>
  <si>
    <t>RENAME, WAS:Manage human resource information systems HRIS</t>
  </si>
  <si>
    <t>RENAME, WAS:Understand IT landscape</t>
  </si>
  <si>
    <t>RENAME, WAS:Outline IT service expectations</t>
  </si>
  <si>
    <t>RENAME, WAS:Define system security requirements</t>
  </si>
  <si>
    <t>RENAME, WAS:Create work plans</t>
  </si>
  <si>
    <t>+21647, +21656, +21660, +21663, +21670, +21679, +21683, NEW, -21585, -11072, -20147</t>
  </si>
  <si>
    <t>+21648, +21649, +21650, +21651, +21652, +21653, +21655, +21711, NEW, -11075, -21586</t>
  </si>
  <si>
    <t>+21657, +21658, +21659, NEW, -11083, -11084, -11085, -11087, -11088</t>
  </si>
  <si>
    <t>+21661, +21662, NEW, -10270, -10271, -20148, -10272, -10273, -10274, -10275, -10276</t>
  </si>
  <si>
    <t>+21664, +21665, +21666, +21667, +21668, +21669, NEW</t>
  </si>
  <si>
    <t>+21671, +21672, +21673, +21674, +21675, +21676, +21677, +21678, NEW</t>
  </si>
  <si>
    <t>+21680, +21681, +21682, NEW</t>
  </si>
  <si>
    <t>+21686, +21687, +21688, NEW</t>
  </si>
  <si>
    <t>Process Element ID</t>
  </si>
  <si>
    <t>Process Element</t>
  </si>
  <si>
    <t>Metric Category</t>
  </si>
  <si>
    <t xml:space="preserve">Metric ID
</t>
  </si>
  <si>
    <t>Metric Name</t>
  </si>
  <si>
    <t>Formula</t>
  </si>
  <si>
    <t>Units</t>
  </si>
  <si>
    <t>Process Efficiency</t>
  </si>
  <si>
    <t>Number of new businesses launched over the past three reporting periods per $100 million R&amp;D spend (three reporting periods prior)</t>
  </si>
  <si>
    <t>new businesses</t>
  </si>
  <si>
    <t>Number of new businesses launched over the past three reporting periods per $1 billion revenue (current reporting period)</t>
  </si>
  <si>
    <t>Actual Open-to-buy retail inventory as a percentage of planned retail inventory</t>
  </si>
  <si>
    <t>percent</t>
  </si>
  <si>
    <t>Percentage of digital product team time allocated to digital product design and prototyping</t>
  </si>
  <si>
    <t>Cost Effectiveness</t>
  </si>
  <si>
    <t>Percentage growth in R&amp;D cost from three reporting periods prior</t>
  </si>
  <si>
    <t>Engineering change order (ECO) costs as a percentage of the total new product development cost</t>
  </si>
  <si>
    <t>Budget for research and development (R&amp;D) as a percentage of revenue</t>
  </si>
  <si>
    <t>Supplemental Information</t>
  </si>
  <si>
    <t>Percentage of external ideas from suppliers</t>
  </si>
  <si>
    <t>Percentage of digital product team time allocated to digital product support</t>
  </si>
  <si>
    <t>Research and development (R&amp;D) cost related to product improvements and extensions per $1,000 revenue</t>
  </si>
  <si>
    <t>dollars</t>
  </si>
  <si>
    <t>Research and development (R&amp;D) cost related to new product development projects per $1,000 revenue</t>
  </si>
  <si>
    <t>Research and development (R&amp;D) budget per R&amp;D FTE</t>
  </si>
  <si>
    <t>Percentage of digital product team time allocated to digital product development</t>
  </si>
  <si>
    <t>Percentage of existing product/service improvement and extension projects launched on budget</t>
  </si>
  <si>
    <t>Staff Productivity</t>
  </si>
  <si>
    <t>Number of research and development (R&amp;D) FTEs per $1 billion revenue</t>
  </si>
  <si>
    <t>FTEs</t>
  </si>
  <si>
    <t>Total R&amp;D cost per $1,000 revenue (three reporting periods prior)</t>
  </si>
  <si>
    <t>Research and development (R&amp;D) cost as a percentage of revenue</t>
  </si>
  <si>
    <t>Research and development (R&amp;D) cost per $1,000 revenue</t>
  </si>
  <si>
    <t>Percentage of R&amp;D cost related to new product development projects</t>
  </si>
  <si>
    <t>Percentage of total innovation spend allocated to enhancements to existing products/processes/business models</t>
  </si>
  <si>
    <t>Cycle Time</t>
  </si>
  <si>
    <t>Time-to-market in days for new product/service development projects</t>
  </si>
  <si>
    <t>days</t>
  </si>
  <si>
    <t>Percentage of digital product team time allocated to market and customer research</t>
  </si>
  <si>
    <t>Total R&amp;D cost as a percentage of revenue (three reporting periods prior)</t>
  </si>
  <si>
    <t>Total R&amp;D cost per business entity employee for the current reporting period</t>
  </si>
  <si>
    <t>Research and development (R&amp;D) FTEs as a percentage of total business entity FTEs</t>
  </si>
  <si>
    <t>Percentage of current annual revenue from products/services launched in the preceding 12-month period</t>
  </si>
  <si>
    <t>Average time-to-profitability in months for new product/service development projects</t>
  </si>
  <si>
    <t>months</t>
  </si>
  <si>
    <t>Total annual cost of poor quality per $1,000 revenue</t>
  </si>
  <si>
    <t>Percentage of total innovation spend allocated to new or white space opportunities</t>
  </si>
  <si>
    <t>Average time-to-market in days for all products (including product improvements and extensions)</t>
  </si>
  <si>
    <t>Percentage of R&amp;D cost related to product improvements and extensions</t>
  </si>
  <si>
    <t>Time-to-market in days for existing product/service improvement projects</t>
  </si>
  <si>
    <t>Number of new product/service development projects per $1 billion revenue</t>
  </si>
  <si>
    <t>projects</t>
  </si>
  <si>
    <t>Number of FTEs (including external) that perform the function "develop and manage products and services" per $1 billion revenue</t>
  </si>
  <si>
    <t>Percentage of total innovation spend allocated to major extensions to existing products/processes/business models</t>
  </si>
  <si>
    <t>Total cost to perform the function "develop and manage products and services" per $1,000 revenue</t>
  </si>
  <si>
    <t>Percentage of employees tasked with at least one innovation goal</t>
  </si>
  <si>
    <t>Compounded annual growth rate of R&amp;D costs over the past three reporting periods</t>
  </si>
  <si>
    <t>Total cost to perform the process group "govern and manage product/service development program" as a percentage of total function cost</t>
  </si>
  <si>
    <t>Average churn rate across digital product team members</t>
  </si>
  <si>
    <t>Annual growth in active users</t>
  </si>
  <si>
    <t>Number of FTEs (including external) that perform the process group "govern and manage product/service development program" as a percentage of total function FTEs</t>
  </si>
  <si>
    <t>Average return on investment (ROI) for new features of digital product</t>
  </si>
  <si>
    <t>Total cost to perform the process group "govern and manage product/service development program" per $1,000 revenue</t>
  </si>
  <si>
    <t>Number of FTEs that work on digital product team per $1 billion revenue</t>
  </si>
  <si>
    <t>Average total months it takes until recover investment in a new feature for digital product</t>
  </si>
  <si>
    <t>Estimated percentage of digital product work done remotely</t>
  </si>
  <si>
    <t>Number of FTEs that work on the digital product team as a percentage of business entity's FTEs</t>
  </si>
  <si>
    <t>Percentage of digital product features not used by end users</t>
  </si>
  <si>
    <t>Number of FTEs (including external) that perform the process group "govern and manage product/service development program" per $1 billion revenue</t>
  </si>
  <si>
    <t>Total annual investment in digital product per digital product team FTE</t>
  </si>
  <si>
    <t>Total annual investment in digital product per business entity employee</t>
  </si>
  <si>
    <t>Total annual investment in digital product per business entity FTE</t>
  </si>
  <si>
    <t>Total annual investment in digital product as a percentage of revenue</t>
  </si>
  <si>
    <t>ROI achieved in generative AI for digital product development processes</t>
  </si>
  <si>
    <t>Number of weeks passed between digital products releases</t>
  </si>
  <si>
    <t>weeks</t>
  </si>
  <si>
    <t>Average cycle time in weeks for new digital product features from ideation until the feature generates revenue or delivers value to customers</t>
  </si>
  <si>
    <t>Monthly frequency of live demonstrations of in-progress work for users</t>
  </si>
  <si>
    <t>demos</t>
  </si>
  <si>
    <t>Average cycle time in weeks for new digital product features from ideation to launch</t>
  </si>
  <si>
    <t>Average lead time in months between subsequent product generations for primary products</t>
  </si>
  <si>
    <t>Average cycle time in weeks for new digital product features from launch until the feature is in stable operation at scale</t>
  </si>
  <si>
    <t>Typical percent of change in scope during development sprints after the initial planning</t>
  </si>
  <si>
    <t>Number of FTEs (including external) that perform the process group "generate and define new product/service ideas" per $1 billion revenue</t>
  </si>
  <si>
    <t>Number of FTEs (including external) that perform the process group "generate and define new product/service ideas" as a percentage of total function FTEs</t>
  </si>
  <si>
    <t>Total cost to perform the process group "generate and define new product/service ideas" as a percentage of total function cost</t>
  </si>
  <si>
    <t>Total cost to perform the process group "generate and define new product/service ideas" per $1,000 revenue</t>
  </si>
  <si>
    <t>Cycle time in days from the start of design and development through completion of test marketing for existing product/service improvement projects</t>
  </si>
  <si>
    <t>Cycle time in days from the start of design and development through completion of test marketing for new product/service development projects</t>
  </si>
  <si>
    <t>Number of FTEs (including external) that perform the process group "develop products and services" per $1 billion revenue</t>
  </si>
  <si>
    <t>Product development defect rate in parts per million</t>
  </si>
  <si>
    <t>parts per million</t>
  </si>
  <si>
    <t>Total cost to perform the process group "develop products and services" per $1,000 revenue</t>
  </si>
  <si>
    <t>Total cost to perform the process "design and prototype products and services" as a percentage of total function cost</t>
  </si>
  <si>
    <t>Number of FTEs (including external) that perform the process "design and prototype products and services" as a percentage of total function FTEs</t>
  </si>
  <si>
    <t>Number of FTEs (including external) that perform the process "test market for new or revised products and services" as a percentage of total function FTEs</t>
  </si>
  <si>
    <t>Total cost to perform the process "test market for new or revised products and services" as a percentage of total function cost</t>
  </si>
  <si>
    <t>Percentage change in average time to launch manufacturing for a new product in the past 12 months</t>
  </si>
  <si>
    <t>Total cost to perform the process "prepare for production/service delivery" as a percentage of total function cost</t>
  </si>
  <si>
    <t>Average time to launch manufacturing for a new product</t>
  </si>
  <si>
    <t>Number of FTEs (including external) that perform the process "prepare for production/service delivery" as a percentage of total function FTEs</t>
  </si>
  <si>
    <t>Average time to launch manufacturing for a new product measured 12 months ago</t>
  </si>
  <si>
    <t>Number of sales &amp; marketing FTEs as a percentage of total business entity FTEs</t>
  </si>
  <si>
    <t>B2B business customer one-year attrition rate</t>
  </si>
  <si>
    <t>Percent</t>
  </si>
  <si>
    <t>Return on investment for the earned digital media marketing channel</t>
  </si>
  <si>
    <t>Revenue received from fax and mail orders as a percentage of total business entity revenue</t>
  </si>
  <si>
    <t>Revenue received from internet orders as a percentage of total business entity revenue</t>
  </si>
  <si>
    <t>Percentage of customers targeted through campaigns using the social media channel</t>
  </si>
  <si>
    <t>Days spent investigating as a percentage of total business sales cycle time for B2B customers</t>
  </si>
  <si>
    <t>Revenue received from EDI orders as a percentage of total business entity revenue</t>
  </si>
  <si>
    <t>Days spent in proposals as a percentage of total business sales cycle time for B2B customers</t>
  </si>
  <si>
    <t>Percentage of customers targeted through campaigns using the direct mail channel</t>
  </si>
  <si>
    <t>Employee Net Promoter Score (eNPS) for transportation employees</t>
  </si>
  <si>
    <t>NPS</t>
  </si>
  <si>
    <t>Estimate if not using AI in marketing - Total annual marketing expenditure as a percentage of revenue</t>
  </si>
  <si>
    <t>Marketing reach for B2B and B2C customers</t>
  </si>
  <si>
    <t>customers</t>
  </si>
  <si>
    <t>Business entity revenue generated from B2C sales per active B2C customer</t>
  </si>
  <si>
    <t>Estimate if not using AI in marketing - Marketing reach for B2C customers</t>
  </si>
  <si>
    <t>Return on investment for the trade shows and other in person events marketing channel</t>
  </si>
  <si>
    <t>Percentage of active customers that are profitable measured 12 months ago</t>
  </si>
  <si>
    <t>Days spent in negotiations as a percentage of total business sales cycle time for B2B customers</t>
  </si>
  <si>
    <t>Return on investment for the partnerships and alliances marketing channel</t>
  </si>
  <si>
    <t>Net Promoter Score</t>
  </si>
  <si>
    <t>Percentage of marketing FTEs eliminated/redeployed in the past 12 months attributed to AI</t>
  </si>
  <si>
    <t>Percentage of marketing FTEs added/hired  in the past 12 months attributed to AI</t>
  </si>
  <si>
    <t>B2C consumer one-year attrition rate</t>
  </si>
  <si>
    <t>Planned organic revenue growth rate for the next 12-month period</t>
  </si>
  <si>
    <t>Average time taken, in weeks, to plan an update, re-run or extension of an existing marketing campaign which does not involve using external creative and media agencies</t>
  </si>
  <si>
    <t>Percentage of marketing-driven sales that include a successful cross-sell or upsell</t>
  </si>
  <si>
    <t>Customer acquisition rate for B2C customers</t>
  </si>
  <si>
    <t>Revenue received from email orders as a percentage of total business entity revenue</t>
  </si>
  <si>
    <t>Average time taken, in weeks, to plan an entirely new marketing campaign which does not involve using external creative and media agencies</t>
  </si>
  <si>
    <t>Percentage of marketing FTEs with skill requirement changes in the past 12 months</t>
  </si>
  <si>
    <t>Estimate if not using AI in marketing - Average net promoter score (NPS) earned through B2C customers</t>
  </si>
  <si>
    <t>score</t>
  </si>
  <si>
    <t>Average number of days per marketing employee currently dedicated to learning</t>
  </si>
  <si>
    <t>Business entity revenue per sales FTE</t>
  </si>
  <si>
    <t>Marketing reach for B2C customers</t>
  </si>
  <si>
    <t>Percentage of customers targeted through campaigns using the website channel</t>
  </si>
  <si>
    <t>Average net promoter score (NPS) earned through B2B customers</t>
  </si>
  <si>
    <t>Days spent in closing (won/lost) as a percentage total business sales cycle time for B2B customers</t>
  </si>
  <si>
    <t>Customer retention rate (3-year)</t>
  </si>
  <si>
    <t>Return on investment for the advertisement and placement in physical outlets marketing channel</t>
  </si>
  <si>
    <t>Marketing FTEs as a percentage of total business entity FTEs</t>
  </si>
  <si>
    <t>Days spent prospecting as a percentage of total business sales cycle time for B2B customers</t>
  </si>
  <si>
    <t>Percentage of average return on investment for marketing / sales campaigns attributed to AI</t>
  </si>
  <si>
    <t>Net promoter score measured 12 months ago</t>
  </si>
  <si>
    <t xml:space="preserve">Organization's average conversion rate </t>
  </si>
  <si>
    <t>Sales &amp; marketing budget per sales &amp; marketing FTE</t>
  </si>
  <si>
    <t>Percentage of the redeployed/eliminated marketing FTEs that would be attributed to AI</t>
  </si>
  <si>
    <t>Number of sales FTEs per $1 billion revenue</t>
  </si>
  <si>
    <t>Percentage of customer accounts set up for electronic data interchange (EDI)</t>
  </si>
  <si>
    <t>Percentage change in average number of learning days per marketing FTE attributed to AI</t>
  </si>
  <si>
    <t>Organization's average revenue per customer measured 12 months ago</t>
  </si>
  <si>
    <t>Average return on investment for marketing/sales campaigns</t>
  </si>
  <si>
    <t>Customer attrition/churn rate (1-year)</t>
  </si>
  <si>
    <t>Organization's learning budget per marketing employee 12 months ago</t>
  </si>
  <si>
    <t>Revenue received from orders through a direct connection to the system as a percentage of total business entity revenue</t>
  </si>
  <si>
    <t>Business entity revenue generated from B2B sales per active B2B customer</t>
  </si>
  <si>
    <t>Estimate if not using AI in marketing - Marketing reach for B2B customers</t>
  </si>
  <si>
    <t>Number of sales &amp; marketing FTEs per $1 billion revenue</t>
  </si>
  <si>
    <t>Total months marketing has used AI</t>
  </si>
  <si>
    <t>AI cost as a percentage of campaign investment</t>
  </si>
  <si>
    <t>Estimate if not using AI in marketing - Average B2C conversion rate through digital marketing channels</t>
  </si>
  <si>
    <t>Revenue received from internet orders, mobile orders, EDI orders, and orders from a direct connection to the system as a percentage of total business entity revenue</t>
  </si>
  <si>
    <t>Percentage change in marketing FTEs over the past 12 months</t>
  </si>
  <si>
    <t>Return on investment for the owned media marketing channel</t>
  </si>
  <si>
    <t>Revenue received from telephone orders as a percentage of total business entity revenue</t>
  </si>
  <si>
    <t>Average B2C conversion rate through digital marketing channels</t>
  </si>
  <si>
    <t>Estimate if not using AI in marketing - Marketing reach for B2B and B2C customers</t>
  </si>
  <si>
    <t>Estimate if not using AI in marketing - Customer acquisition rate for B2B customers</t>
  </si>
  <si>
    <t>Budget for sales &amp; marketing as a percentage of revenue</t>
  </si>
  <si>
    <t>Customer acquisition rate for B2B customers</t>
  </si>
  <si>
    <t>Average net promoter score (NPS) earned through B2C customers</t>
  </si>
  <si>
    <t>Average return on investment for marketing/sales campaigns measured 12 months ago</t>
  </si>
  <si>
    <t>Total annual marketing expenditure as a percentage of revenue</t>
  </si>
  <si>
    <t>Marketing reach for B2B customers</t>
  </si>
  <si>
    <t>Percentage of B2B customers provided permissions to receive marketing communications</t>
  </si>
  <si>
    <t>Percentage of B2C customers provided permissions to receive marketing communications</t>
  </si>
  <si>
    <t>Organization's current learning budget per marketing employee</t>
  </si>
  <si>
    <t>Number of marketing FTEs per $1 billion revenue</t>
  </si>
  <si>
    <t>Organization's average revenue per customer</t>
  </si>
  <si>
    <t>Organization's average conversion rate measured 12 months ago</t>
  </si>
  <si>
    <t>Customer attrition/churn rate (3-year)</t>
  </si>
  <si>
    <t>Return on investment for the direct communication channels (phone calls, postal mail) marketing channel</t>
  </si>
  <si>
    <t>Percentage of media spend (including planning and buying) allocated to digital media channels</t>
  </si>
  <si>
    <t>Personnel cost budgeted to perform the sales function per sales function FTE</t>
  </si>
  <si>
    <t>Average monthly national sales forecast error measured by the mean absolute percentage error (MAPE)</t>
  </si>
  <si>
    <t>Percentage of active customers who transact via an electronic marketplace</t>
  </si>
  <si>
    <t>B2B conversion rate achieved through traditional marketing channels</t>
  </si>
  <si>
    <t>Percentage of customers targeted through campaigns using the search engine marketing channel</t>
  </si>
  <si>
    <t>Average number of days per marketing employee dedicated to learning 12 months ago</t>
  </si>
  <si>
    <t>Average time taken, in weeks, to plan an update, re-run or extension of an existing marketing campaign which involves using external creative and media agencies</t>
  </si>
  <si>
    <t>Percentage of marketing FTEs with skill requirement changes in the past 12 months driven by the adoption of AI</t>
  </si>
  <si>
    <t>Percentage of customers targeted through campaigns using the indirect marketing channel</t>
  </si>
  <si>
    <t>Employee Net Promoter Score (eNPS) for warehouse employees</t>
  </si>
  <si>
    <t>Percentage change in customer retention rate over the past 12 months attributed to AI</t>
  </si>
  <si>
    <t>Percentage of active customers that are profitable</t>
  </si>
  <si>
    <t>Percentage change in average conversion rate over the past 12 months attributed to AI</t>
  </si>
  <si>
    <t>Closed deals with B2B customers per active B2B customer account</t>
  </si>
  <si>
    <t>deals</t>
  </si>
  <si>
    <t>Return on investment for the paid media marketing channel</t>
  </si>
  <si>
    <t>Marketing, sales, and R&amp;D FTEs as a percentage of total business entity FTEs</t>
  </si>
  <si>
    <t>Percentage of customers targeted through campaigns using the mobile application channel</t>
  </si>
  <si>
    <t>Estimate if not using AI in marketing - Customer acquisition rate for B2C customers</t>
  </si>
  <si>
    <t>Organic revenue growth (or decline) rate</t>
  </si>
  <si>
    <t>Return on investment for the offline advertisements (billboards, television, print advertisements) marketing channel</t>
  </si>
  <si>
    <t>Estimate if not using AI in marketing - Average net promoter score (NPS) earned through B2B customers</t>
  </si>
  <si>
    <t>Customer retention rate (1-year)</t>
  </si>
  <si>
    <t>Revenue received from mobile orders as a percentage of total business entity revenue</t>
  </si>
  <si>
    <t>Average time taken, in weeks, to plan an entirely new marketing campaign which involves using external creative and media agencies</t>
  </si>
  <si>
    <t>Percentage change in learning budget per marketing employee over the past 12 months attributed to AI</t>
  </si>
  <si>
    <t>Estimate if not using AI in marketing - Average B2B conversion rate through digital marketing channels</t>
  </si>
  <si>
    <t>Percentage of customers targeted through campaigns using the traditional face-to-face contact channel</t>
  </si>
  <si>
    <t>Total annual marketing revenue attribution</t>
  </si>
  <si>
    <t>Percentage change in average revenue per customer over the past 12 months attributed to AI</t>
  </si>
  <si>
    <t>Return on investment for the trade marketing channel</t>
  </si>
  <si>
    <t>Average B2B conversion rate through digital marketing channels</t>
  </si>
  <si>
    <t>B2C conversion rate achieved through traditional marketing channels</t>
  </si>
  <si>
    <t>Percentage achieved from supply chain generative AI use for: increased demand forecast accuracy</t>
  </si>
  <si>
    <t>Percentage of active B2B customers at the start of the year who became inactive by the end</t>
  </si>
  <si>
    <t>Percentage of active B2C customers at the start of the year who became inactive by the end</t>
  </si>
  <si>
    <t>Retail customer lifetime value</t>
  </si>
  <si>
    <t>Percentage of customers targeted with personalized marketing in a typical campaign</t>
  </si>
  <si>
    <t>Percentage of marketing campaigns that are personalized</t>
  </si>
  <si>
    <t>Estimate if not using AI in marketing - Percentage of customers targeted with personalized marketing in a typical campaign</t>
  </si>
  <si>
    <t>Percentage of new customer acquisitions that can be attributed AI-enabled customer service channels</t>
  </si>
  <si>
    <t>Average return on investment on social media marketing channel marketing/sales campaigns</t>
  </si>
  <si>
    <t>Average return on investment on indirect marketing (billboards, print, broadcasting (radio/TV)) channel marketing/sales campaigns</t>
  </si>
  <si>
    <t>Average return on investment on search engine marketing channel marketing/sales campaigns</t>
  </si>
  <si>
    <t>Average return on investment on website channel marketing/sales campaigns</t>
  </si>
  <si>
    <t>Percentage of total annual marketing spending spent on social media</t>
  </si>
  <si>
    <t>Percentage of total annual marketing spending spent on search engine marketing</t>
  </si>
  <si>
    <t>Percentage of total annual marketing spending spent on mobile applications</t>
  </si>
  <si>
    <t>Percentage of total annual marketing spending spent on business entity's website</t>
  </si>
  <si>
    <t>Percentage of total annual marketing spending spent on traditional face-to-face contacts</t>
  </si>
  <si>
    <t>Percentage of total annual marketing spending spent on other channels</t>
  </si>
  <si>
    <t>Percentage of total annual marketing spending spent on indirect marketing</t>
  </si>
  <si>
    <t>Average sales conversion rate for website (your company name.com)</t>
  </si>
  <si>
    <t>Estimate if not using AI in marketing - Average time taken, in weeks, to plan an entirely new marketing campaign which does not involve using external creative and media agencies</t>
  </si>
  <si>
    <t>Total number of direct marketing campaigns executed</t>
  </si>
  <si>
    <t>campaigns</t>
  </si>
  <si>
    <t>Estimate if not using AI in marketing - Average time taken, in weeks, to plan an update, re-run or extension of an existing marketing campaign which involves using external creative and media agencies</t>
  </si>
  <si>
    <t>Estimate if not using AI in marketing - Average time taken, in weeks, to plan an update, re-run or extension of an existing marketing campaign which does not involve using external creative and media agencies</t>
  </si>
  <si>
    <t>Average time in weeks to develop and launch a new marketing campaign (from ideation to the delivery of an offer/message to a customer/prospect)</t>
  </si>
  <si>
    <t>Estimate if not using AI in marketing - Average time taken, in weeks, to plan an entirely new marketing campaign which involves using external creative and media agencies</t>
  </si>
  <si>
    <t>Return on investment for retail marketing/sales campaigns</t>
  </si>
  <si>
    <t>Retail website bounce rate</t>
  </si>
  <si>
    <t>Average time in minutes a user spends on the retail website</t>
  </si>
  <si>
    <t>minutes</t>
  </si>
  <si>
    <t>Number of unique visits to the retail website per $1 billion revenue</t>
  </si>
  <si>
    <t>visits</t>
  </si>
  <si>
    <t>Click through rate for the retail website</t>
  </si>
  <si>
    <t>Percentage of total annual marketing budget allocated to digital marketing - social media engagement</t>
  </si>
  <si>
    <t>Percentage of total annual marketing budget allocated to other expenses</t>
  </si>
  <si>
    <t>Percentage of total annual marketing budget allocated to digital marketing - website design, management, and optimization</t>
  </si>
  <si>
    <t>Percentage of total annual marketing budget allocated to digital marketing overall</t>
  </si>
  <si>
    <t>Percentage of total annual marketing budget allocated to digital marketing - digital content creation (e.g., videos, games)</t>
  </si>
  <si>
    <t>Percentage of total annual marketing budget allocated to digital marketing - mobile marketing other than apps (e.g., text/multimedia messages)</t>
  </si>
  <si>
    <t>Percentage of total annual marketing budget allocated to non-digital marketing overall</t>
  </si>
  <si>
    <t>Percentage of total annual marketing budget allocated to digital marketing - online advertising (banners, pop-up ads, ads on external websites)</t>
  </si>
  <si>
    <t>Percentage of total annual marketing budget that is not related to personnel (compensation and benefits)</t>
  </si>
  <si>
    <t>Percentage of total annual marketing budget allocated to digital marketing - virtual events (e.g., webinars)</t>
  </si>
  <si>
    <t>Marketing budget per marketing FTE</t>
  </si>
  <si>
    <t>Percentage of total annual marketing budget allocated to digital marketing - search engine optimization (seo) and paid search / pay per click (ppc)</t>
  </si>
  <si>
    <t>Percentage of total annual marketing budget allocated to allocated overhead</t>
  </si>
  <si>
    <t>Percentage of total annual marketing budget allocated to digital marketing - mobile app design, management, and optimization</t>
  </si>
  <si>
    <t>Percentage of total annual marketing budget that is personnel related (compensation and benefits)</t>
  </si>
  <si>
    <t>Percentage of total annual marketing budget allocated to digital marketing - email marketing</t>
  </si>
  <si>
    <t>Percentage of total annual marketing budget allocated to digital marketing - other</t>
  </si>
  <si>
    <t>Budget for marketing as a percentage of revenue</t>
  </si>
  <si>
    <t>Markdowns as a percentage of retail sales</t>
  </si>
  <si>
    <t>Customer sales promotions as a percentage of sales revenue</t>
  </si>
  <si>
    <t>Annual percentage change in retail customer purchase frequency</t>
  </si>
  <si>
    <t>Retail shopping cart abandonment rate</t>
  </si>
  <si>
    <t>Sales budget personnel cost as a percentage of revenue</t>
  </si>
  <si>
    <t>Sales budget systems cost as a percentage of revenue</t>
  </si>
  <si>
    <t>Sales budget outsourcing cost as a percentage of revenue</t>
  </si>
  <si>
    <t>Budget for sales as a percentage of revenue</t>
  </si>
  <si>
    <t>Sales budget per sales FTE</t>
  </si>
  <si>
    <t>Like for Like (LFL) retail sales growth</t>
  </si>
  <si>
    <t>Average time in minutes from queue to till in brick-and-mortar retail stores</t>
  </si>
  <si>
    <t>Average daily retail shoppers to brick-and-mortar retail store staff ratio</t>
  </si>
  <si>
    <t/>
  </si>
  <si>
    <t>Sales FTEs as a percentage of total business entity FTEs</t>
  </si>
  <si>
    <t>Average sales cycle time in calendar days from the time the lead/opportunity is identified and the sale is closed</t>
  </si>
  <si>
    <t>Average monthly sales forecast error within a product family</t>
  </si>
  <si>
    <t>Percentage of customers who are inactive customers</t>
  </si>
  <si>
    <t>Percentage of qualified leads where the sale is closed</t>
  </si>
  <si>
    <t>E-commerce sales conversion rate for the retail website</t>
  </si>
  <si>
    <t>Number of active customers per sales FTE</t>
  </si>
  <si>
    <t>Percentage of annual net sales revenue attributable to repeat customers</t>
  </si>
  <si>
    <t>Retail sell through rate</t>
  </si>
  <si>
    <t>Annual percentage change in average retail basket size</t>
  </si>
  <si>
    <t>Customer retention rate for customers attempting service cancellation</t>
  </si>
  <si>
    <t>Percentage of new proposals resulting in a new contract</t>
  </si>
  <si>
    <t>Overhead cost to perform the process "manage sales orders" per $1,000 revenue</t>
  </si>
  <si>
    <t>Total revenue per sales order placed</t>
  </si>
  <si>
    <t>Average cost per sales order for orders received through new channels</t>
  </si>
  <si>
    <t>Personnel cost to perform the process "manage sales orders" as a percentage of total process cost</t>
  </si>
  <si>
    <t>Personnel cost to perform the process "manage sales orders" per $1,000 revenue</t>
  </si>
  <si>
    <t>Approximate percentage of sales orders that are created through touchless processing</t>
  </si>
  <si>
    <t>Overhead cost to perform the processes "manage sales orders", "manage customer service requests/inquiries", and "manage customer complaints" per inbound contact</t>
  </si>
  <si>
    <t>Overhead and other cost to perform the process "manage sales orders" as a percentage of total process cost</t>
  </si>
  <si>
    <t>Total cost to perform the process "manage sales orders" as percentage of selling, general, and administration costs</t>
  </si>
  <si>
    <t>Number of sales orders placed per FTE that performs the process "manage sales orders"</t>
  </si>
  <si>
    <t>sales orders</t>
  </si>
  <si>
    <t>Cross-sell/up-sell close rate</t>
  </si>
  <si>
    <t>Percentage of sales orders requiring no human intervention to create, modify, or fulfill</t>
  </si>
  <si>
    <t>Percentage of revenue attributed to indirect sources for the current period</t>
  </si>
  <si>
    <t>Percentage of total annual net sales revenue resulting from cross-selling or up-selling</t>
  </si>
  <si>
    <t>Percentage of sales order line items requiring no human intervention to create, modify, or fulfill</t>
  </si>
  <si>
    <t>Inbound contacts for the process "manage sales orders" as a percentage of total inbound contacts</t>
  </si>
  <si>
    <t>Systems cost to perform the process "manage sales orders" per $100,000 revenue</t>
  </si>
  <si>
    <t>Cycle time in days to perform the process "manage sales orders"</t>
  </si>
  <si>
    <t>Percentage of revenue attributed to e-commerce for the current period</t>
  </si>
  <si>
    <t>Total cost to perform the process "manage sales orders" per process FTE</t>
  </si>
  <si>
    <t>Overhead cost to perform the process "manage sales orders" as a percentage of total process cost</t>
  </si>
  <si>
    <t>Percentage of sales orders received through new (such as digital/electronic) channels</t>
  </si>
  <si>
    <t>Outsourced cost to perform the process "manage sales orders", "manage customer requests/inquiries", and "manage customer complaints" per call contact</t>
  </si>
  <si>
    <t>Total cost to perform the process "manage sales orders" per sales order placed</t>
  </si>
  <si>
    <t>Number of FTEs who perform order entry/order processing as a percentage of total FTEs for the process "manage sales orders"</t>
  </si>
  <si>
    <t>Overhead and other costs to perform the process "manage sales orders" per $100,000 revenue</t>
  </si>
  <si>
    <t>Total cost to perform the process "manage sales orders" per $1,000 revenue</t>
  </si>
  <si>
    <t>Personnel cost to perform the process "manage sales orders" per process FTE</t>
  </si>
  <si>
    <t>Total cost to perform the processes "manage sales orders", "manage customer service requests/inquiries", and "manage customer complaints" per inbound contact</t>
  </si>
  <si>
    <t>Cycle time in hours after automation from the time a sales order is received until the time manufacturing/logistics is notified</t>
  </si>
  <si>
    <t>hours</t>
  </si>
  <si>
    <t>Percentage of total annual sales revenue attributable to sales completed through digital channels other than social media, website, or mobile applications</t>
  </si>
  <si>
    <t>Number of FTEs who perform order inquiry as a percentage of total FTEs for the process "manage sales orders"</t>
  </si>
  <si>
    <t>Outsourced cost to perform the process "manage sales orders" per $1,000 revenue</t>
  </si>
  <si>
    <t>Total cost to perform the process "manage sales orders" as a percentage of total order-to-cash process cost</t>
  </si>
  <si>
    <t>Percentage of total annual sales revenue attributable to sales completed on social media</t>
  </si>
  <si>
    <t>Percentage of total annual sales revenue attributable to sales completed through traditional face-to-face channels</t>
  </si>
  <si>
    <t>Cycle time in hours before automation from the time a sales order is received until the time manufacturing/logistics is notified</t>
  </si>
  <si>
    <t>Percentage of sales force that made their quotas/targets in the last 12-month reporting period</t>
  </si>
  <si>
    <t>Outsourced cost to perform the process "manage sales orders" as a percentage of total process cost</t>
  </si>
  <si>
    <t>Other cost to perform the process "manage sales orders" as a percentage of total process cost</t>
  </si>
  <si>
    <t>Percentage of sales orders transacted via a portal</t>
  </si>
  <si>
    <t>Percentage of total annual sales revenue attributable to sales completed on mobile applications</t>
  </si>
  <si>
    <t>Systems cost of the process "Manage sales orders" as a percentage of total process cost</t>
  </si>
  <si>
    <t>Total cost to perform the processes "manage sales orders", "manage customer service requests/inquiries", and "manage customer complaints" per active customer</t>
  </si>
  <si>
    <t>Percentage of total sales order line items not fulfilled due to lack of production capacity/stockouts</t>
  </si>
  <si>
    <t>Percentage of total finance function FTEs allocated to the process "manage sales orders"</t>
  </si>
  <si>
    <t>Percentage of revenue attributed to direct sources for the current period</t>
  </si>
  <si>
    <t>Number of FTEs that perform the process "manage sales orders" per $1 billion revenue</t>
  </si>
  <si>
    <t>Percentage of total annual sales revenue attributable to sales completed through human-assisted channels other than face-to-face contact</t>
  </si>
  <si>
    <t>Number of sales order line items placed per FTE that performs the process "manage sales orders"</t>
  </si>
  <si>
    <t>sales order line items</t>
  </si>
  <si>
    <t>Other cost to perform the process "manage sales orders" per $1,000 revenue</t>
  </si>
  <si>
    <t>Number of hours to create a sales order in system</t>
  </si>
  <si>
    <t>E-commerce sales as a percentage of retail sales</t>
  </si>
  <si>
    <t>Percentage of total annual revenue that is generated from up-sell/cross-selling services associated with product purchases</t>
  </si>
  <si>
    <t>Percentage of total sales orders not fulfilled due to lack of production capacity/stockouts</t>
  </si>
  <si>
    <t>Estimate if not using AI - Cross-sell/up-sell close rate</t>
  </si>
  <si>
    <t>Percentage of annual sales orders processed first time error free</t>
  </si>
  <si>
    <t>Total cost to perform the process "manage sales orders" per sales order line item placed</t>
  </si>
  <si>
    <t>Annual personnel cost savings through sales order processing automation for the process "manage sales orders" per $1 billion revenue</t>
  </si>
  <si>
    <t>Percentage of customer accounts set up for automatic cash application</t>
  </si>
  <si>
    <t>Retail on-shelf/in-stock availability rate</t>
  </si>
  <si>
    <t>Sales force turnover rate</t>
  </si>
  <si>
    <t>Percentage of supply chain FTEs added/hired in the past 12 months attributed to AI</t>
  </si>
  <si>
    <t>Average monthly shipping location demand forecast error (mean absolute percentage error, MAPE)</t>
  </si>
  <si>
    <t>Percentage achieved from supply chain generative AI use for: reduced time to market for new products</t>
  </si>
  <si>
    <t>Percentage change in finished goods inventory turns in the past 12 months</t>
  </si>
  <si>
    <t>Percentage of data sources used in key business decisions continuously evaluated for accuracy</t>
  </si>
  <si>
    <t>Inventory days of supply measured 12 months ago</t>
  </si>
  <si>
    <t>Finished goods inventory turns measured 12 months ago</t>
  </si>
  <si>
    <t>turns</t>
  </si>
  <si>
    <t>Average ROI on AI investments in supply chain</t>
  </si>
  <si>
    <t>Cycle time in days to perform the process deliver product/service to customer</t>
  </si>
  <si>
    <t>Return on fixed assets measured 12 months ago</t>
  </si>
  <si>
    <t>Return on assets</t>
  </si>
  <si>
    <t>Estimated annual number of disasters or high-risk situations avoided per business entity FTE</t>
  </si>
  <si>
    <t>disasters avoided</t>
  </si>
  <si>
    <t>Average monthly product family demand forecast error (mean absolute percentage error, MAPE)</t>
  </si>
  <si>
    <t>Shrinkage as a percentage of revenue</t>
  </si>
  <si>
    <t>Total number of digital twins implemented in supply chain per 1,000  business entity FTE</t>
  </si>
  <si>
    <t>digital twins</t>
  </si>
  <si>
    <t>Percentage of supply chain FTEs eliminated/redeployed in the past 12 months attributed to AI</t>
  </si>
  <si>
    <t>Percentage achieved from supply chain generative AI use for: reduced product defects</t>
  </si>
  <si>
    <t>Supply chain management costs as a percentage of revenue</t>
  </si>
  <si>
    <t>Percentage change in cash-to-cash cycle time over the past 12 months attributed to AI</t>
  </si>
  <si>
    <t>Average percentage point improvement in the ROI on supply chain investments achieved from the use of AI</t>
  </si>
  <si>
    <t>Cost of goods sold as a percentage of revenue</t>
  </si>
  <si>
    <t>Cash-to-cash cycle time in days</t>
  </si>
  <si>
    <t>Total inventory days of supply</t>
  </si>
  <si>
    <t>Achieved ROI with AI initiatives in supply chain from the start of the investment until now</t>
  </si>
  <si>
    <t>Total cost to perform the supply chain function "deliver products and services" per $1 billion revenue</t>
  </si>
  <si>
    <t>Total cost to perform the supply chain function "deliver products and services" per business entity FTE</t>
  </si>
  <si>
    <t>Perfect order performance measured 12 months ago</t>
  </si>
  <si>
    <t>Number of supply chain function FTEs as a percentage of total business entity FTEs</t>
  </si>
  <si>
    <t>Supply chain management cost per sales order fulfilled</t>
  </si>
  <si>
    <t>Average monthly national demand forecast error (mean absolute percentage error, MAPE)</t>
  </si>
  <si>
    <t>Percentage change in perfect order performance over the past 12 months attributed to AI</t>
  </si>
  <si>
    <t>Inventory carrying cost as a percentage of inventory value</t>
  </si>
  <si>
    <t>Cash-to-cash cycle time in days measured 12 months ago</t>
  </si>
  <si>
    <t>Percentage of supply chain focus allocated on increasing service in the coming year</t>
  </si>
  <si>
    <t>Total number of digital twins implemented in supply chain per $1 billion revenue</t>
  </si>
  <si>
    <t>Total cost to perform the supply chain function per sales order placed</t>
  </si>
  <si>
    <t>Estimated annual number of disasters or high-risk situations avoided per supply chain function FTE</t>
  </si>
  <si>
    <t>Finished goods inventory turns</t>
  </si>
  <si>
    <t>Total cost to perform the supply chain function "deliver products and services" per $1,000 revenue</t>
  </si>
  <si>
    <t>Customer order cycle time in days</t>
  </si>
  <si>
    <t>Expected ROI with existing AI initiatives in supply chain over the next 12 months</t>
  </si>
  <si>
    <t>Total cost to perform the supply chain function "deliver products and services" per function FTE</t>
  </si>
  <si>
    <t>Percentage change in inventory days of supply over the past 12 months attributed to AI</t>
  </si>
  <si>
    <t>Total number of digital twins implemented in supply chain per 1,000 supply chain function FTEs</t>
  </si>
  <si>
    <t>Average reduction in cash-to-cash cycle times achieved from the use of AI</t>
  </si>
  <si>
    <t>Primary product standard customer lead time in days</t>
  </si>
  <si>
    <t>Touchless order performance</t>
  </si>
  <si>
    <t>Percentage that AI has impacted cost of supply chain function</t>
  </si>
  <si>
    <t>Number of days between discovery of critical risk-related data and its inclusion in decision making</t>
  </si>
  <si>
    <t>Percentage achieved from supply chain generative AI use for: reduced order cycle time</t>
  </si>
  <si>
    <t>Percentage of supply chain focus allocated on increasing market share in the coming year</t>
  </si>
  <si>
    <t>Average percentage point improvement in the perfect order rate achieved from the use of AI</t>
  </si>
  <si>
    <t>Percentage change in return on fixed assets over the past 12 months attributed to AI</t>
  </si>
  <si>
    <t>Percentage of supply chain focus allocated on decreasing costs in the coming year</t>
  </si>
  <si>
    <t>Estimated annual number of unanticipated opportunities discovered based on analyzing previously inaccessible data per supply chain function FTE</t>
  </si>
  <si>
    <t>opportunities</t>
  </si>
  <si>
    <t>Percentage achieved from supply chain generative AI use for: reduced production cycle time</t>
  </si>
  <si>
    <t>Cost of work-in-process (WIP) damaged during handling or storage as a percentage of total material cost</t>
  </si>
  <si>
    <t>Finished goods inventory days of supply</t>
  </si>
  <si>
    <t>Total supply chain management cost per sales order line item placed</t>
  </si>
  <si>
    <t>Average improvement in lead time achieved from the use of AI</t>
  </si>
  <si>
    <t>Percentage achieved from supply chain generative AI use for: reduced overall supply chain cost</t>
  </si>
  <si>
    <t>Cost of goods sold per product (SKU)</t>
  </si>
  <si>
    <t>Percentage change in finished goods inventory turns over the past 12 months attributed to AI</t>
  </si>
  <si>
    <t>Percentage change in supply chains FTEs over the past 12 months</t>
  </si>
  <si>
    <t>Supply chain management cost per sales order placed</t>
  </si>
  <si>
    <t>Supply chain management costs per $1,000 revenue</t>
  </si>
  <si>
    <t>Estimated annual number of unanticipated opportunities discovered based on analyzing previously inaccessible data per business entity FTE</t>
  </si>
  <si>
    <t>Total cost to perform the supply chain function "deliver products and services" as a percentage of cost of goods sold</t>
  </si>
  <si>
    <t>Total inventory turns</t>
  </si>
  <si>
    <t>Forecast accuracy as a percentage of units shipped</t>
  </si>
  <si>
    <t>Total cost to perform the process group "plan for and align supply chain resources" per $1 billion revenue</t>
  </si>
  <si>
    <t>Percentage of strategic and operational decisions made primarily based on data analysis that is supported by artificial intelligence / machine learning</t>
  </si>
  <si>
    <t>Percentage achieved from supply chain generative AI use for: increased labor productivity for manufacturing</t>
  </si>
  <si>
    <t>Number of sales order line items per FTE the performs the process group "plan for and align supply chain resources"</t>
  </si>
  <si>
    <t>Forecast accuracy as a percentage of value shipped</t>
  </si>
  <si>
    <t>Total cost to perform the process group "plan for and align supply chain resources" as a percentage of total supply chain function cost</t>
  </si>
  <si>
    <t>Percentage of supply chain organization technology budget dedicated to digital transformation</t>
  </si>
  <si>
    <t>Number of products (SKUs) per FTE that performs the process group "plan for and align supply chain resources"</t>
  </si>
  <si>
    <t>products (SKUs)</t>
  </si>
  <si>
    <t>Total cost of quality per $100,000 revenue</t>
  </si>
  <si>
    <t>Inventory carrying cost per $1,000 revenue</t>
  </si>
  <si>
    <t>Overhead and other costs to perform the process group "plan for and align supply chain resources" per $100,000 revenue</t>
  </si>
  <si>
    <t>Systems cost to perform the process group "plan for and align supply chain resources" per $100,000 revenue</t>
  </si>
  <si>
    <t>Personnel cost to perform the process group "Plan for and align supply chain resources" per process group FTE</t>
  </si>
  <si>
    <t>Percentage achieved from supply chain generative AI use for: increased asset utilization</t>
  </si>
  <si>
    <t>Number of FTEs that perform the process group "plan for and align supply chain resources" per $1 billion revenue</t>
  </si>
  <si>
    <t>Percentage of supply chain organization budget allocated to technology</t>
  </si>
  <si>
    <t>Average ROI on supply chain digital transformation investments over the past 3 years</t>
  </si>
  <si>
    <t>Total cost to perform the process group "plan for and align supply chain resources" per process group FTE</t>
  </si>
  <si>
    <t>Demand/supply planning costs per $1,000 revenue</t>
  </si>
  <si>
    <t>Percentage achieved from supply chain generative AI use for: increased labor productivity for warehouse/distribution personnel</t>
  </si>
  <si>
    <t>Personnel cost to perform the process group "plan for and align supply chain resources" per $1,000 revenue</t>
  </si>
  <si>
    <t>Total cost to perform the process group "plan for and align supply chain resources" per $1,000 revenue</t>
  </si>
  <si>
    <t>Percentage of strategic and operational decisions made primarily based on data analysis rather than based on other factors</t>
  </si>
  <si>
    <t>Outsourced cost to perform the process group "plan for and align supply chain resources" per $1,000 revenue</t>
  </si>
  <si>
    <t>Percentage of operational decisions made primarily based on analysis of real-time data</t>
  </si>
  <si>
    <t>Value added productivity per employee</t>
  </si>
  <si>
    <t>Total cost to perform the process "develop production and materials strategies" per $1,000 revenue</t>
  </si>
  <si>
    <t>Number of FTEs that perform the process "develop production and materials strategies" per $1 billion revenue</t>
  </si>
  <si>
    <t>Number of manufacturing plants per $1 billion revenue</t>
  </si>
  <si>
    <t>plants</t>
  </si>
  <si>
    <t>Total cost to perform the process "develop production and materials strategies" per process FTE</t>
  </si>
  <si>
    <t>Average monthly demand forecast accuracy measured 12 months ago</t>
  </si>
  <si>
    <t>Percentage change in monthly forecast accuracy over the past 12 months attributed to AI</t>
  </si>
  <si>
    <t>Average monthly demand forecast accuracy</t>
  </si>
  <si>
    <t>Total cost to perform the process "manage demand for products" per $1,000 revenue</t>
  </si>
  <si>
    <t>Total cost to perform the process "manage demand for products" per process FTE</t>
  </si>
  <si>
    <t>Number of FTEs that perform the process "manage demand for products" per $1 billion revenue</t>
  </si>
  <si>
    <t>Forecast accuracy one planning period prior to production run</t>
  </si>
  <si>
    <t>Total cost to perform the process "create materials plan" per $1,000 revenue</t>
  </si>
  <si>
    <t>Number of FTEs that perform the process "create materials plan" per $1 billion revenue</t>
  </si>
  <si>
    <t>Total cost to perform the process "create materials plan" per process FTE</t>
  </si>
  <si>
    <t>Total cost to perform the process "create and manage master production schedule" per $1,000 revenue</t>
  </si>
  <si>
    <t>Total cost to perform the process "create and manage master production schedule" per process FTE</t>
  </si>
  <si>
    <t>Number of FTEs that perform the process "create and manage master production schedule" per $1 billion revenue</t>
  </si>
  <si>
    <t>Total cost to perform the process "plan distribution requirements" per $1,000 revenue</t>
  </si>
  <si>
    <t>Total cost to perform the process "plan distribution requirements" per process FTE</t>
  </si>
  <si>
    <t>Number of FTEs that perform the process "plan distribution requirements" per $1 billion revenue</t>
  </si>
  <si>
    <t>Total cost to perform the process "establish distribution planning constraints" per $1,000 revenue</t>
  </si>
  <si>
    <t>Number of FTEs that perform the process "establish distribution planning constraints" per $1 billion revenue</t>
  </si>
  <si>
    <t>Total cost to perform the process "establish distribution planning constraints" per process FTE</t>
  </si>
  <si>
    <t>Total cost to perform the process "review distribution planning policies" per $1,000 revenue</t>
  </si>
  <si>
    <t>Total cost to perform the process "review distribution planning policies" per process FTE</t>
  </si>
  <si>
    <t>Number of FTEs that perform the process "review distribution planning policies" per $1 billion revenue</t>
  </si>
  <si>
    <t>Number of FTEs that perform the process "develop quality standards and procedures' per $1 billion revenue</t>
  </si>
  <si>
    <t>Total cost to perform the process "develop quality standards and procedures" per process FTE</t>
  </si>
  <si>
    <t>Total cost to perform the process "develop quality standards and procedures" per $1,000 revenue</t>
  </si>
  <si>
    <t>Percentage of procurement costs allocated to indirect materials and services purchases</t>
  </si>
  <si>
    <t>Indirect materials and services value per unique external indirect materials and services supplier (for mining, oil &amp; gas)</t>
  </si>
  <si>
    <t>Percentage of purchase orders received damage free</t>
  </si>
  <si>
    <t>Total annual cost takeout savings on purchased goods and services per $500 million purchases</t>
  </si>
  <si>
    <t>Percentage of procurement process group staff with over three years of purchasing operations experience</t>
  </si>
  <si>
    <t>Percentage of value of materials and services purchased spent on capital equipment and facilities</t>
  </si>
  <si>
    <t>Average payment days for negotiated payment terms</t>
  </si>
  <si>
    <t>Overhead cost to perform the process group "procure materials and services" as a percentage of total process group cost</t>
  </si>
  <si>
    <t>Percentage of purchase orders associated with direct materials and services</t>
  </si>
  <si>
    <t>Total cost to perform the process group "procure materials and services" for direct materials and services per $1,000 revenue</t>
  </si>
  <si>
    <t>Percentage of vendor spend handled through AI enabled channels</t>
  </si>
  <si>
    <t>Percentage of value of materials and services purchased spent on other business services</t>
  </si>
  <si>
    <t>Direct materials and services value as a percentage of total value of purchases</t>
  </si>
  <si>
    <t>Outsourced cost to perform the procurement process group per $1 billion purchases</t>
  </si>
  <si>
    <t>Percentage of value of materials and services purchased spent on raw materials</t>
  </si>
  <si>
    <t xml:space="preserve">Percentage of total value of purchases allocated among the following submission method: mail </t>
  </si>
  <si>
    <t>Manual transmission rate for direct materials and services purchase orders</t>
  </si>
  <si>
    <t>Percentage of purchase orders approved electronically</t>
  </si>
  <si>
    <t>Typical savings achieved through cost avoidance (as percent of spend) that procurement organization actually delivers</t>
  </si>
  <si>
    <t>Percentage of value of purchased material that is received from vendors that participate in vendor-managed inventory programs</t>
  </si>
  <si>
    <t>Total cost to perform the process group "procure materials and services" per purchase order line item</t>
  </si>
  <si>
    <t>Percentage of purchase orders received complete</t>
  </si>
  <si>
    <t>Total annual cost takeout savings and cost avoidance savings on purchased goods and services as a percentage of purchases</t>
  </si>
  <si>
    <t>Percentage of procurement costs allocated to direct materials and services purchases</t>
  </si>
  <si>
    <t>Value of direct materials and services purchased as a percentage of cost of goods sold</t>
  </si>
  <si>
    <t>Average procure-to-pay cycle time in days for services</t>
  </si>
  <si>
    <t xml:space="preserve">Annual value of addressable spend on all materials and services per $1,000 revenue </t>
  </si>
  <si>
    <t>Direct materials and services purchased value per unique external direct materials and services supplier (for mining, oil &amp; gas)</t>
  </si>
  <si>
    <t>Total cost savings obtained on purchased direct materials and services per $500 million purchases (for mining, oil &amp; gas)</t>
  </si>
  <si>
    <t>Percentage of purchase requisition line items allocated among the following request method: telephone request direct to internal purchasing department</t>
  </si>
  <si>
    <t>Typical savings achieved through cost takeout (as percent of spend) that procurement organization actually delivers</t>
  </si>
  <si>
    <t xml:space="preserve">Annual value of addressable spend on direct materials and services per $1,000 revenue  </t>
  </si>
  <si>
    <t>Percentage of value of materials and services purchased spent on technology and telecommunications</t>
  </si>
  <si>
    <t>Total cost to perform the process group "procure materials and services" per purchase order</t>
  </si>
  <si>
    <t>Percentage of active Tier 1 suppliers that can provide greenhouse gas emissions data at individual product or service level</t>
  </si>
  <si>
    <t>Transaction amount per purchase order</t>
  </si>
  <si>
    <t>Percentage of unique suppliers in vendor master file who are active suppliers</t>
  </si>
  <si>
    <t>Percentage of purchase value transacted via an electronic marketplace</t>
  </si>
  <si>
    <t>Overhead cost to perform the process group "procure materials and services" per $1,000 revenue</t>
  </si>
  <si>
    <t>Total cost to perform the process group "procure materials and services" per $1 billion revenue</t>
  </si>
  <si>
    <t>Percentage of total value of purchases allocated among the following submission method: telephone</t>
  </si>
  <si>
    <t>Number of FTEs that perform the process group "procure materials and services" per $1 billion revenue</t>
  </si>
  <si>
    <t xml:space="preserve">Annual value of total spend on indirect materials and services per $1,000 revenue </t>
  </si>
  <si>
    <t>Percentage of purchase order line items received complete</t>
  </si>
  <si>
    <t>Average span of control for the procurement function</t>
  </si>
  <si>
    <t>direct reports</t>
  </si>
  <si>
    <t>Outsourced cost to perform the process group "procure materials and services" per $1,000 revenue</t>
  </si>
  <si>
    <t>Percentage of value of materials and services purchased spent on general equipment, supplies, and services</t>
  </si>
  <si>
    <t>Number of items received by the business entity per FTE that performs the process group "procure materials and services"</t>
  </si>
  <si>
    <t>items</t>
  </si>
  <si>
    <t>Percentage of value of materials and services purchased spent on finished goods for resale</t>
  </si>
  <si>
    <t>Percentage of active Tier 1 suppliers (excluding electricity, heating and cooling) asked to provide greenhouse gas emissions data</t>
  </si>
  <si>
    <t>Percentage of supplier interactions handled by AI that are successfully resolved without human intervention</t>
  </si>
  <si>
    <t xml:space="preserve">Annual value of managed spend on all materials and services per $1,000 revenue  </t>
  </si>
  <si>
    <t>Systems cost to perform the process group "procure materials and services" per $1 billion purchases</t>
  </si>
  <si>
    <t>Number of purchase orders processed per FTE that performs the process group "procure materials and services"</t>
  </si>
  <si>
    <t>purchase orders</t>
  </si>
  <si>
    <t>Typical savings goal of the procurement process group set to deliver on sourcing events/projects</t>
  </si>
  <si>
    <t>Number of FTEs that perform the process group "procure materials and services" for indirect materials and services per $1 billion revenue</t>
  </si>
  <si>
    <t>Percentage of purchase requisition line items allocated among the following request method: electronic request direct to vendor</t>
  </si>
  <si>
    <t>Percentage of total spend represented by active Tier 1 suppliers (excluding electricity, heating and cooling) asked to provide greenhouse gas emissions data</t>
  </si>
  <si>
    <t>Total purchase value (spend, in thousands of dollars) per FTE that performs the process group "procure materials and services"</t>
  </si>
  <si>
    <t xml:space="preserve">Annual value of total spend on all materials and services per $1,000 revenue </t>
  </si>
  <si>
    <t>Personnel cost to perform the process group "procure materials and services" per $1 billion purchases</t>
  </si>
  <si>
    <t>Percentage of purchase orders associated with indirect materials and services</t>
  </si>
  <si>
    <t>Annual value of unmanaged/maverick spend on direct materials and services as a percentage of total unmanaged/maverick spend</t>
  </si>
  <si>
    <t>Percentage of value of materials and services purchased spent on packaging</t>
  </si>
  <si>
    <t>Total annual cost avoidance savings on purchased goods and services per $500 million purchases</t>
  </si>
  <si>
    <t>Percentage of total value of materials and services purchases included in total cost of ownership model</t>
  </si>
  <si>
    <t>Total cost savings obtained on purchased indirect materials and services as a percentage of purchased indirect materials and services (for mining, oil &amp; gas)</t>
  </si>
  <si>
    <t>Strategic suppliers as a percentage of all active suppliers</t>
  </si>
  <si>
    <t>Value of materials and services per $1,000 revenue</t>
  </si>
  <si>
    <t>Other cost to perform the process group "procure materials and services" per $1,000 revenue</t>
  </si>
  <si>
    <t>Total cost savings obtained on purchased indirect materials and services per $500 million purchases (for mining, oil &amp; gas)</t>
  </si>
  <si>
    <t>Typical savings goal through cost takeout (as percent of spend) that procurement organization aims to deliver</t>
  </si>
  <si>
    <t xml:space="preserve">Percentage of the total value of purchases allocated among the following purchase arrangement type: procurement cards </t>
  </si>
  <si>
    <t>Total cost to perform the process group "procure materials and services" as a percentage of total supply chain function cost</t>
  </si>
  <si>
    <t>Percentage of purchase orders created after receipt of the associated supplier invoice</t>
  </si>
  <si>
    <t>Annual percentage change in savings in Goods Not For Resale (GNFR)</t>
  </si>
  <si>
    <t>Percentage of procurement process group FTEs associated with indirect materials and services</t>
  </si>
  <si>
    <t>Percentage of procurement process group staff with over three years of strategic sourcing/commodity management experience</t>
  </si>
  <si>
    <t>Indirect materials and services value as a percentage of total value of purchases</t>
  </si>
  <si>
    <t>Percentage of the total value of purchases placed by non-traditional submission methods (without a buyer or purchasing agent being involved to process the transaction)</t>
  </si>
  <si>
    <t xml:space="preserve">Annual value of managed spend on direct materials and services per $1,000 revenue  </t>
  </si>
  <si>
    <t>Other cost to perform the procurement process group per procurement process group FTE</t>
  </si>
  <si>
    <t>Percentage of total estimated supplier greenhouse gas emissions covered by active Tier 1 suppliers (excluding electricity, heating and cooling) asked to provide greenhouse gas emissions data</t>
  </si>
  <si>
    <t>Percentage of purchase value transacted via a public electronic marketplace</t>
  </si>
  <si>
    <t>Average cycle time in days for sourcing events for the procurement process group</t>
  </si>
  <si>
    <t>Total cost to perform the process group "procure materials and services" per $1,000 revenue</t>
  </si>
  <si>
    <t>Total cost to perform the process group "procure materials and services" per goods receipt received</t>
  </si>
  <si>
    <t>Other cost to perform the process group "procure materials and services" as a percentage of total process group cost</t>
  </si>
  <si>
    <t>Manual transmission rate for indirect materials and services purchase orders</t>
  </si>
  <si>
    <t>Percentage of purchase requisition line items allocated among the following request method: paper</t>
  </si>
  <si>
    <t>Total annual number of purchase requisitions handled per FTE that perform the process group "procure materials and services"</t>
  </si>
  <si>
    <t>purchase requisitions</t>
  </si>
  <si>
    <t>Total cost to perform the process group "procure materials and services" for indirect materials and services per respective process group FTE</t>
  </si>
  <si>
    <t>Other cost to perform the process group "procure materials and services" per $1 billion purchases</t>
  </si>
  <si>
    <t>Net Promoter Score (NPS) of the procurement function stakeholders</t>
  </si>
  <si>
    <t>Total cost to perform the process group "procure materials and services" as a percentage of cost of goods sold (COGS)</t>
  </si>
  <si>
    <t>Percentage of value of materials and services purchased spent on direct services (excluding logistics and packaging)</t>
  </si>
  <si>
    <t>Percentage of total value of purchases allocated among the following purchase arrangement type: replenishment/vendor management inventory</t>
  </si>
  <si>
    <t>Total annual number of purchase requisitions handled per $1 billion of purchased materials and services</t>
  </si>
  <si>
    <t>Overhead cost to perform the procurement process group per $1 billion purchases</t>
  </si>
  <si>
    <t>Percentage of contracts for goods that met SLAs in the last 12 months</t>
  </si>
  <si>
    <t>Days payable outstanding</t>
  </si>
  <si>
    <t xml:space="preserve">Annual value of managed spend on indirect materials and services per $1,000 revenue  </t>
  </si>
  <si>
    <t>Number of FTEs that perform the process group "procure materials and services" for direct materials and services per $1 billion revenue</t>
  </si>
  <si>
    <t>Average procure-to-pay cycle time in days for goods</t>
  </si>
  <si>
    <t>Percentage of purchase order line items transacted using e-procurement enabled catalogue suppliers</t>
  </si>
  <si>
    <t>Total cost savings obtained on purchased direct materials and services as a percentage of purchased direct materials and services (for mining, oil &amp; gas)</t>
  </si>
  <si>
    <t>Total cost to perform the process group "procure materials and services" as a percentage of revenue</t>
  </si>
  <si>
    <t>Percentage of purchase requisition line items allocated among the following request method: electronic request direct to internal purchasing department</t>
  </si>
  <si>
    <t>Systems cost to perform the process group "procure materials and services" as a percentage of total process group cost</t>
  </si>
  <si>
    <t>Percentage of supplier interactions done through AI-enabled channels</t>
  </si>
  <si>
    <t>Percentage of supplier orders received by original request date (on time)</t>
  </si>
  <si>
    <t>Average cycle time in days to establish a contract with a supplier</t>
  </si>
  <si>
    <t>Ratio of purchases to revenue</t>
  </si>
  <si>
    <t>Percentage of total annual value of all materials and services purchased managed by procurement personnel</t>
  </si>
  <si>
    <t>Percentage of procurement process group FTEs associated with direct materials and services</t>
  </si>
  <si>
    <t>Percentage of value of materials and services purchased spent on logistics</t>
  </si>
  <si>
    <t>Annual value of unmanaged/maverick spend on all materials and services as a percentage of total spend</t>
  </si>
  <si>
    <t>Percentage of procurement process group staff with formal training in negotiations</t>
  </si>
  <si>
    <t>Systems cost to perform the process group "procure materials and services" per $100,000 revenue</t>
  </si>
  <si>
    <t>Percentage of purchase order line items transacted via a portal</t>
  </si>
  <si>
    <t>Percentage of purchase order line items received damage free</t>
  </si>
  <si>
    <t>Percentage of total value of direct materials and services purchased outside of country</t>
  </si>
  <si>
    <t>Systems cost to perform the process group "procure materials and services" per process group FTE</t>
  </si>
  <si>
    <t>Percentage of value of materials and services purchased spent on sales and marketing services</t>
  </si>
  <si>
    <t>Percentage of the total value of purchases allocated among the following purchase arrangement type: blanket/contract orders</t>
  </si>
  <si>
    <t>Total cost to perform the process group "procure materials and services" for direct materials and services per respective process group FTE</t>
  </si>
  <si>
    <t>Typical savings goal through cost avoidance (as percent of spend) that procurement organization aims to deliver</t>
  </si>
  <si>
    <t>Percentage of purchase value from certified vendors</t>
  </si>
  <si>
    <t>Percentage of purchase value transacted via a private electronic marketplace</t>
  </si>
  <si>
    <t>Percentage of value of supplier certified purchased material</t>
  </si>
  <si>
    <t>Total cost to perform the process group "procure materials and services" per process group FTE</t>
  </si>
  <si>
    <t>Percentage of the total value of purchases allocated among the following purchase arrangement type: individual purchase orders</t>
  </si>
  <si>
    <t>Percentage of value of materials and services purchased spent on travel, hospitality, and entertainment</t>
  </si>
  <si>
    <t>Annual value of total spend on direct materials and services per $1,000 revenue</t>
  </si>
  <si>
    <t>Number of business entity employees per FTE that performs the process group "procure materials and services"</t>
  </si>
  <si>
    <t>employees</t>
  </si>
  <si>
    <t>Total cost to perform the process group "procure materials and services" per business entity employee</t>
  </si>
  <si>
    <t>Percentage of total purchases procured via maverick buying</t>
  </si>
  <si>
    <t>Percentage of total value of purchases allocated among the following submission method: wireless application protocol</t>
  </si>
  <si>
    <t>Total cost to perform the process group "procure materials and services" for indirect materials and services per $1,000 revenue</t>
  </si>
  <si>
    <t>Number of FTEs that perform the process group "procure materials and services" per $1 billion purchases</t>
  </si>
  <si>
    <t>Percentage of inventory decisions made autonomously by AI</t>
  </si>
  <si>
    <t>Average supplier lead time in days on purchased materials</t>
  </si>
  <si>
    <t>Percentage of total number of goods receipts received without item and quantity verification</t>
  </si>
  <si>
    <t>Percentage of purchase orders transmitted to suppliers manually</t>
  </si>
  <si>
    <t>Percentage of total value of goods and services purchased from top ten suppliers</t>
  </si>
  <si>
    <t xml:space="preserve">Annual value of unmanaged/maverick spend on indirect materials and services as a percentage of total unmanaged/maverick spend </t>
  </si>
  <si>
    <t>Number of active suppliers in vendor master file per FTE that performs the process group "procure materials and services"</t>
  </si>
  <si>
    <t>active suppliers</t>
  </si>
  <si>
    <t>Personnel cost to perform the process group "procure materials and services" per $1,000 revenue</t>
  </si>
  <si>
    <t>Personnel cost to perform the process group "procure materials and services" per process group FTE</t>
  </si>
  <si>
    <t>Total cost to perform the process group "procure materials and services" per $1,000 purchases</t>
  </si>
  <si>
    <t>Percentage of total value of purchases allocated among the following submission method: electronic data interchange</t>
  </si>
  <si>
    <t xml:space="preserve">Annual value of addressable spend on indirect materials and services per $1,000 revenue  </t>
  </si>
  <si>
    <t>Percentage of total value of purchases allocated among the following submission method: fax</t>
  </si>
  <si>
    <t>Percentage of total number of items purchased and received failing inspection (incoming material quality)</t>
  </si>
  <si>
    <t>Personnel cost to perform the process group "procure materials and services" as a percentage of total process group cost</t>
  </si>
  <si>
    <t>Number of goods receipts received per FTE that performs the process group "procure materials and services"</t>
  </si>
  <si>
    <t>goods receipts</t>
  </si>
  <si>
    <t>Percentage of total annual value of all indirect materials and services purchased managed by procurement personnel</t>
  </si>
  <si>
    <t>Negotiated payment terms for suppliers in days</t>
  </si>
  <si>
    <t>Outsourced cost to perform the process group "procure materials and services" as a percentage of total process group cost</t>
  </si>
  <si>
    <t>Typical achieved savings rate delivered on sourcing events/projects</t>
  </si>
  <si>
    <t>Number of active suppliers in vendor master file per $1 million purchases</t>
  </si>
  <si>
    <t>active vendors</t>
  </si>
  <si>
    <t xml:space="preserve">Percentage of total value of purchases allocated among the following submission method: internet </t>
  </si>
  <si>
    <t>Percentage of purchase requisition line items allocated among the following request method: other</t>
  </si>
  <si>
    <t>Percentage of total annual value of all direct materials and services purchased managed by procurement personnel</t>
  </si>
  <si>
    <t>Percentage of contracts for services that met SLAs in the last 12 months</t>
  </si>
  <si>
    <t>Overhead cost to perform the process group "procure materials and services" per process group FTE</t>
  </si>
  <si>
    <t xml:space="preserve">Percentage of purchase requisition line items allocated among the following request method: telephone request direct to vendor </t>
  </si>
  <si>
    <t>Systems cost to perform the process "provide sourcing governance and perform category management" per $100,000 revenue</t>
  </si>
  <si>
    <t>Outsourced cost to perform the process "provide sourcing governance and perform category management" per $1,000 revenue</t>
  </si>
  <si>
    <t>Total cost to perform the process "provide sourcing governance and perform category management" per $1,000 revenue</t>
  </si>
  <si>
    <t>Number of FTEs dedicated to retail buying and merchandising activities per $1 billion revenue</t>
  </si>
  <si>
    <t>Personnel cost to perform the process "provide sourcing governance and perform category management" per $1,000 purchases</t>
  </si>
  <si>
    <t>Number of FTEs that perform the process "provide sourcing governance and perform category management" as a percentage of process group "procure materials and services" FTEs</t>
  </si>
  <si>
    <t>Number of FTEs that perform the process "provide sourcing governance and perform category management" per $1 billion purchases</t>
  </si>
  <si>
    <t>Total cost to perform the process "provide sourcing governance and perform category management" for indirect materials and services per respective process FTE</t>
  </si>
  <si>
    <t>Number of FTEs that perform the process "provide sourcing governance and perform category management" for indirect materials and services per $1 billion revenue</t>
  </si>
  <si>
    <t>Personnel cost to perform the process "provide sourcing governance and perform category management" per $1,000 revenue</t>
  </si>
  <si>
    <t>Total cost to perform the process "provide sourcing governance and perform category management" for indirect materials and services per $1,000 revenue</t>
  </si>
  <si>
    <t>Number of FTEs that perform the process "provide sourcing governance and perform category management" for direct materials and services per $1 billion revenue</t>
  </si>
  <si>
    <t>Total cost to perform the process "provide sourcing governance and perform category management" for direct materials and services per respective process FTE</t>
  </si>
  <si>
    <t>Systems cost to perform the process "provide sourcing governance and perform category management" per $100,000 purchases</t>
  </si>
  <si>
    <t>Number of FTEs that perform the process "provide sourcing governance and perform category management" per $1 billion revenue</t>
  </si>
  <si>
    <t>Other cost to perform the process "provide sourcing governance and perform category management" per $1,000 revenue</t>
  </si>
  <si>
    <t>Total cost to perform the process "provide sourcing governance and perform category management" per process FTE</t>
  </si>
  <si>
    <t>Overhead cost to perform the process "provide sourcing governance and perform category management" per $1,000 revenue</t>
  </si>
  <si>
    <t>Total cost to perform the process "provide sourcing governance and perform category management" per $1,000 purchases</t>
  </si>
  <si>
    <t>Total cost to perform the process "provide sourcing governance and perform category management" for direct materials and services per $1,000 revenue</t>
  </si>
  <si>
    <t>Number of FTEs that perform the process "select suppliers and develop/maintain contracts" per $1 billion purchases</t>
  </si>
  <si>
    <t>Number of contracts managed per contracts management FTE</t>
  </si>
  <si>
    <t>contracts</t>
  </si>
  <si>
    <t>Total cost to perform the process "select suppliers and develop/maintain contracts" for direct materials and services per $1,000 revenue</t>
  </si>
  <si>
    <t>Number of supplier/service provider/subcontractor contracts managed per contracts management FTE</t>
  </si>
  <si>
    <t>Number of FTEs that perform the process "select suppliers and develop/maintain contracts" for indirect materials and services per $1 billion revenue</t>
  </si>
  <si>
    <t>Total cost to perform the process "select suppliers and develop/maintain contracts" for indirect materials and services per $1,000 revenue</t>
  </si>
  <si>
    <t>Personnel cost to perform the process "select suppliers and develop/maintain contracts" per $1,000 revenue</t>
  </si>
  <si>
    <t>Number of FTEs that perform the process "select suppliers and develop/maintain contracts" per $1 billion revenue</t>
  </si>
  <si>
    <t>Number of FTEs that perform the process "select suppliers and develop/maintain contracts" for direct materials and services per $1 billion revenue</t>
  </si>
  <si>
    <t>Personnel cost to perform the process "select suppliers and develop/maintain contracts" per $1,000 purchases</t>
  </si>
  <si>
    <t>Total cost to perform the process "provide sourcing governance and perform category management" as a percentage of process group "procure materials and services" total cost</t>
  </si>
  <si>
    <t>Total cost to perform the process "select suppliers and develop/maintain contracts" per process FTE</t>
  </si>
  <si>
    <t>Total cost to perform the process "select suppliers and develop/maintain contracts" for direct materials and services per respective process FTE</t>
  </si>
  <si>
    <t>Number of FTEs that perform the process "select suppliers and develop/maintain contracts" as a percentage of process group "procure materials and services" FTEs</t>
  </si>
  <si>
    <t>Number of new projects managed per contracts management FTE</t>
  </si>
  <si>
    <t>Total cost to perform the process "select suppliers and develop/maintain contracts" for indirect materials and services per respective process FTE</t>
  </si>
  <si>
    <t>Total cost to perform the contracts management function as a percentage of revenue</t>
  </si>
  <si>
    <t>Typical rate of contract value leakage across all contracts</t>
  </si>
  <si>
    <t>Total cost to perform the process "select suppliers and develop/maintain contracts" per $1,000 revenue</t>
  </si>
  <si>
    <t>Total cost to perform the process "select suppliers and develop/maintain contracts" per $1,000 purchases</t>
  </si>
  <si>
    <t>Total number of contracts management FTEs per $1 billion revenue</t>
  </si>
  <si>
    <t>Total cost to perform the process "order materials and services" per $1,000 revenue</t>
  </si>
  <si>
    <t>Total cost to perform the process "order materials and services" for direct materials and services per $1,000 revenue</t>
  </si>
  <si>
    <t>Total cost to perform the process "order materials and services" for indirect materials and services per $1,000 revenue</t>
  </si>
  <si>
    <t>Personnel cost to perform the process "order materials and services" as a percentage of total process cost</t>
  </si>
  <si>
    <t>Total cost to perform the process "order materials and services" for direct materials and services per respective process FTE</t>
  </si>
  <si>
    <t>Number of FTEs that perform the process "order materials and services" per $1 billion purchases</t>
  </si>
  <si>
    <t>Total cost to perform the process "order materials and services" for indirect materials and services per respective process FTE</t>
  </si>
  <si>
    <t>Other cost to perform the process "order materials and services" per $1,000 purchases</t>
  </si>
  <si>
    <t>Number of FTEs that perform the process "order materials and services" for direct materials and services per $1 billion revenue</t>
  </si>
  <si>
    <t>Total cost to perform the process "select suppliers and develop/maintain contracts" as a percentage of total cost to perform the process group "procure materials and services"</t>
  </si>
  <si>
    <t>Systems cost to perform the process "order materials and services" as a percentage of total process cost</t>
  </si>
  <si>
    <t>Outsourced cost to perform the process "order materials and services" per $1,000 revenue</t>
  </si>
  <si>
    <t>Total cost to perform the process "order materials and services" per purchase order</t>
  </si>
  <si>
    <t>Cycle time in days to issue a purchase order for goods (purchase requisition to purchase order)</t>
  </si>
  <si>
    <t>Total cost to perform the process "order materials and services" per process FTE</t>
  </si>
  <si>
    <t>Total cost to perform the process "order materials and services" per $1,000 purchases</t>
  </si>
  <si>
    <t>Number of purchase requisition line items processed per FTE that performs the process "order materials/services"</t>
  </si>
  <si>
    <t>purchase requisition line items</t>
  </si>
  <si>
    <t>Systems cost to perform the process "order materials and services" per $100,000 revenue</t>
  </si>
  <si>
    <t>Outsourced cost to perform the process "order materials and services" as a percentage of total process cost</t>
  </si>
  <si>
    <t>Percentage of annual number of purchase orders that are automated</t>
  </si>
  <si>
    <t>Other cost to perform the process "order materials and services" per $1,000 revenue</t>
  </si>
  <si>
    <t>Percentage of annual number of automated purchase orders transacted using e-Auctions</t>
  </si>
  <si>
    <t>Percentage of annual number of automated purchase orders transacted using catalogs</t>
  </si>
  <si>
    <t>Personnel cost to perform the process "order materials and services" per process FTE</t>
  </si>
  <si>
    <t>Overhead cost to perform the process "order materials and services" per $1,000 revenue</t>
  </si>
  <si>
    <t>Number of FTEs that perform the process "order materials and services" per $1 billion revenue</t>
  </si>
  <si>
    <t>Personnel cost to perform the process "order materials and services" per $1,000 revenue</t>
  </si>
  <si>
    <t>Systems cost to perform the process "order materials and services" per $100,000 purchases</t>
  </si>
  <si>
    <t>Percentage of annual number of automated purchase orders transacted using marketplaces</t>
  </si>
  <si>
    <t>Other cost to perform the process "order materials and services" as a percentage of total process cost</t>
  </si>
  <si>
    <t>Cycle time in days to issue a purchase order for services (purchase requisition to purchase order)</t>
  </si>
  <si>
    <t>Outsourced cost to perform the process "order materials and services" per $1,000 purchases</t>
  </si>
  <si>
    <t>Number of purchase order line items processed per FTE that performs the process "order materials and services"</t>
  </si>
  <si>
    <t>purchase order line items</t>
  </si>
  <si>
    <t>Number of FTEs that perform the process "order materials and services" as a percentage of FTEs that perform the process group "procure materials and services"</t>
  </si>
  <si>
    <t>Overhead cost to perform the process "order materials and services" per $1,000 purchases</t>
  </si>
  <si>
    <t>Total cost to perform the process "order materials and services" per purchase order line item</t>
  </si>
  <si>
    <t>Overhead cost to perform the process "order materials and services" as a percentage of total process cost</t>
  </si>
  <si>
    <t>Cycle time in days to issue a purchase order for goods and services (purchase requisition to purchase order)</t>
  </si>
  <si>
    <t>Percentage of annual number of automated purchase orders transacted using other channels</t>
  </si>
  <si>
    <t>Number of purchase orders processed per FTE that performs the process "order materials and services"</t>
  </si>
  <si>
    <t>Number of FTEs that perform the process "order materials and services" for indirect materials and services per $1 billion revenue</t>
  </si>
  <si>
    <t>Personnel cost to perform the process "order materials and services" per $1,000 purchases</t>
  </si>
  <si>
    <t>Percentage of annual number of automated purchase orders transacted using guided buying</t>
  </si>
  <si>
    <t>Total cost to perform the process "order materials and services" as a percentage of total cost to perform the process group "procure materials and services"</t>
  </si>
  <si>
    <t>Total number of purchase orders placed per finance shared services center employee responsible for creating/distributing purchase orders</t>
  </si>
  <si>
    <t>Purchase Orders</t>
  </si>
  <si>
    <t>Personnel cost to perform the process "manage suppliers" per $1,000 purchases</t>
  </si>
  <si>
    <t>Total cost to perform the process "manage suppliers" for indirect materials and services per $1,000 revenue</t>
  </si>
  <si>
    <t>Number of FTEs that perform the process "manage suppliers" per $1 billion purchases</t>
  </si>
  <si>
    <t>Average cycle time in days to set up a supplier in the procurement system</t>
  </si>
  <si>
    <t>Total cost to perform the process "manage suppliers" per $1,000 purchases</t>
  </si>
  <si>
    <t>Number of FTEs that perform the process "manage suppliers" for direct materials and services per $1 billion revenue</t>
  </si>
  <si>
    <t>Percentage of contracts with service level agreements (SLA) met in the last 12 months</t>
  </si>
  <si>
    <t>Overhead cost to perform the process "manage suppliers" per $1,000 revenue</t>
  </si>
  <si>
    <t>Average time in days to resolve retail supply related issues with quality</t>
  </si>
  <si>
    <t>Personnel cost to perform the process "manage suppliers" per $1,000 revenue</t>
  </si>
  <si>
    <t>Total cost to perform the process "manage suppliers" per goods receipt received</t>
  </si>
  <si>
    <t>Other cost to perform the process "manage suppliers" per $1,000 revenue</t>
  </si>
  <si>
    <t>Number of FTEs that perform the process "manage suppliers" as a percentage of process group "procure materials and services" FTEs</t>
  </si>
  <si>
    <t>Systems cost to perform the process "manage suppliers" per $100,000 purchases</t>
  </si>
  <si>
    <t>Systems cost to perform the process "manage suppliers" per $100,000 revenue</t>
  </si>
  <si>
    <t>Total cost to perform the process "manage suppliers" for direct materials and services per respective process FTE</t>
  </si>
  <si>
    <t>Number of goods receipts received per FTE that performs the process "manage suppliers"</t>
  </si>
  <si>
    <t>Number of FTEs that perform the process "manage suppliers" per $1 billion revenue</t>
  </si>
  <si>
    <t>Total cost to perform the process "manage suppliers" per process FTE</t>
  </si>
  <si>
    <t>Total cost to perform the process "manage suppliers" for indirect materials and services per respective process FTE</t>
  </si>
  <si>
    <t>Total cost to perform the process "manage suppliers" for direct materials and services per $1,000 revenue</t>
  </si>
  <si>
    <t>Outsourced cost to perform the process "manage suppliers" per $1,000 revenue</t>
  </si>
  <si>
    <t>Total cost to perform the process "manage suppliers" per $1,000 revenue</t>
  </si>
  <si>
    <t>Total cost to perform the process "manage suppliers" as a percentage of process group "procure materials and services" total cost</t>
  </si>
  <si>
    <t>Number of FTEs that perform the process "manage suppliers" for indirect materials and services per $1 billion revenue</t>
  </si>
  <si>
    <t>Percentage of manufacturing FTEs eliminated/redeployed in the past 12 months attributed to AI</t>
  </si>
  <si>
    <t>Percentage of your inspection/quality assurance activities that use automation</t>
  </si>
  <si>
    <t>Warranty costs (repair and replacement) as a percentage of sales measured 12 months ago</t>
  </si>
  <si>
    <t>Percentage change in scrap and rework costs as a percentage of cost of goods sold in the past 12 months</t>
  </si>
  <si>
    <t>Percentage of plants that extensively implemented autonomous operations for autonomous production planning and scheduling</t>
  </si>
  <si>
    <t>Percentage of plants that extensively implemented autonomous operations for autonomous manufacturing/production operations</t>
  </si>
  <si>
    <t>Percentage of material handling activities that use automation</t>
  </si>
  <si>
    <t>Labor costs as a percentage of cost of goods sold</t>
  </si>
  <si>
    <t>Percentage of plants that extensively implemented autonomous operations for autonomous facilities and energy management</t>
  </si>
  <si>
    <t>Percentage of your production/processing/assembly activities that use automation</t>
  </si>
  <si>
    <t>Percentage of total labor used in manufacturing classified as direct labor</t>
  </si>
  <si>
    <t>Percentage of manufacturing equipment uses IoT sensors to capture and communicate data</t>
  </si>
  <si>
    <t>Direct labor availability for manufacturing</t>
  </si>
  <si>
    <t>Total cost to perform the process group "produce/manufacture/deliver product" per $1,000 revenue</t>
  </si>
  <si>
    <t>Maximum elapsed time in hours to engineer, select, and negotiate with suppliers and order materials for customized configuration of non-standard items (capability model engineer-to-order only)</t>
  </si>
  <si>
    <t>Total cost of manufacturing per $1,000 revenue</t>
  </si>
  <si>
    <t>Overhead costs as a percentage of cost of goods sold</t>
  </si>
  <si>
    <t>Electricity consumption (kWh) per manufactured product measured 12 months ago</t>
  </si>
  <si>
    <t>kilowatt hours</t>
  </si>
  <si>
    <t>Relative labor productivity percentage changes achieved from AI-driven optimization and automation in manufacturing operations</t>
  </si>
  <si>
    <t>Material costs as a percentage of cost of goods sold</t>
  </si>
  <si>
    <t>Conversion costs as a percentage of cost of goods sold</t>
  </si>
  <si>
    <t>Warranty costs (repair and replacement) as a percentage of sales</t>
  </si>
  <si>
    <t>Total cost of manufacturing (without materials) as a percentage of revenue</t>
  </si>
  <si>
    <t>Percentage of manufacturing workforce that has completed Six Sigma training</t>
  </si>
  <si>
    <t>Percentage of manufacturing FTEs added/hired in the past 12 months attributed to AI</t>
  </si>
  <si>
    <t>Scrap and rework costs as a percentage of cost of goods sold measured 12 months ago</t>
  </si>
  <si>
    <t>Scrap and rework costs as a percentage of cost of goods sold</t>
  </si>
  <si>
    <t>Costs of production material handling damage as a percentage of total material costs</t>
  </si>
  <si>
    <t>Inventory obsolescence as a percentage of total inventory</t>
  </si>
  <si>
    <t>Relative maintenance costs percentage changes achieved from AI-driven optimization and automation in manufacturing operations</t>
  </si>
  <si>
    <t>Percentage change in Electricity consumption (kWh) per manufactured product in the past 12 months</t>
  </si>
  <si>
    <t>Percentage change in manufacturing FTEs over the past 12 months</t>
  </si>
  <si>
    <t>Scrap and rework costs as a percentage of sales</t>
  </si>
  <si>
    <t>Total cost of manufacturing as a percentage of revenue</t>
  </si>
  <si>
    <t>Value of plant shipments per business entity employee</t>
  </si>
  <si>
    <t>Relative energy consumption percentage changes achieved from AI-driven optimization and automation in manufacturing operations</t>
  </si>
  <si>
    <t>Asset turns</t>
  </si>
  <si>
    <t>Turnover rate for manufacturing personnel</t>
  </si>
  <si>
    <t>Value of plant shipments per manufacturing employee</t>
  </si>
  <si>
    <t>Unplanned machine/equipment downtime as a percentage of scheduled run time</t>
  </si>
  <si>
    <t>Electricity consumption (kWh) per manufactured product</t>
  </si>
  <si>
    <t>Defect rate in products per million</t>
  </si>
  <si>
    <t>products per million</t>
  </si>
  <si>
    <t>Manufacturing controllable cost as a percentage of revenue</t>
  </si>
  <si>
    <t>Percentage of plants that extensively implemented autonomous operations for autonomous product quality management</t>
  </si>
  <si>
    <t>Total cost to perform the process group "produce/manufacture/deliver product" per $1 billion revenue</t>
  </si>
  <si>
    <t>Percentage of overall manufacturing processes activities that use automation</t>
  </si>
  <si>
    <t>Engineering change order (ECO) cycle time in days</t>
  </si>
  <si>
    <t>Percentage change in warranty costs (repair and replacement) as a percentage of sales in the past 12 months</t>
  </si>
  <si>
    <t>Percentage achieved from supply chain generative AI use for: reduced asset maintenance cost</t>
  </si>
  <si>
    <t>Production schedule attainment during a primary products planning period</t>
  </si>
  <si>
    <t>Relative excess inventory percentage changes achieved from AI-driven optimization and automation in manufacturing operations</t>
  </si>
  <si>
    <t>Percentage change in finished-product first-pass quality yield for primary products in the past 12 months</t>
  </si>
  <si>
    <t>Unplanned production downtime as percentage of scheduled run time measured 12 months ago</t>
  </si>
  <si>
    <t>Finished product first-pass quality yield for primary products</t>
  </si>
  <si>
    <t>Raw material inventory days of supply</t>
  </si>
  <si>
    <t>Actual production rate as a percentage of the maximum capable production rate</t>
  </si>
  <si>
    <t>Relative product defects percentage changes achieved from AI-driven optimization and automation in manufacturing operations</t>
  </si>
  <si>
    <t>Unplanned machine/equipment downtime as a percentage of scheduled run time measured 12 months ago</t>
  </si>
  <si>
    <t>Overall Equipment Effectiveness (OEE)</t>
  </si>
  <si>
    <t>Relative production cost percentage changes achieved from AI-driven optimization and automation in manufacturing operations</t>
  </si>
  <si>
    <t>Average time (minutes) to respond to and resolve production interruptions</t>
  </si>
  <si>
    <t>Percentage change in unplanned production downtime over the past 12 months attributed to AI</t>
  </si>
  <si>
    <t>Work-in-process (WIP) inventory turns</t>
  </si>
  <si>
    <t>Primary product manufacturing cycle time in hours</t>
  </si>
  <si>
    <t>Raw material inventory turns</t>
  </si>
  <si>
    <t>Percentage change in unplanned machine/equipment downtime over the past 12 months attributed to AI</t>
  </si>
  <si>
    <t>Relative forecast accuracy percentage changes achieved from AI-driven optimization and automation in manufacturing operations</t>
  </si>
  <si>
    <t>Unplanned production downtime as percentage of scheduled run time</t>
  </si>
  <si>
    <t>Relative unscheduled downtime percentage changes achieved from AI-driven optimization and automation in manufacturing operations</t>
  </si>
  <si>
    <t>Percentage change in unplanned production downtime as percentage of scheduled run time in the past 12 months</t>
  </si>
  <si>
    <t>Finished product first-pass quality yield for primary products measured 12 months ago</t>
  </si>
  <si>
    <t>Relative production time percentage changes achieved from AI-driven optimization and automation in manufacturing operations</t>
  </si>
  <si>
    <t>Work-in-process (WIP) inventory days of supply</t>
  </si>
  <si>
    <t>Percentage of plants that extensively use artificial intelligence / machine learning to optimize manufacturing/production operations</t>
  </si>
  <si>
    <t>Percentage of plants that extensively use artificial intelligence / machine learning to optimize production planning and scheduling</t>
  </si>
  <si>
    <t>Percentage of plants that extensively use artificial intelligence / machine learning to optimize forecasting</t>
  </si>
  <si>
    <t>Percentage of plants that extensively use artificial intelligence / machine learning to optimize inventory management</t>
  </si>
  <si>
    <t>Percentage of plants that extensively use artificial intelligence / machine learning to optimize product quality management</t>
  </si>
  <si>
    <t>Percentage of plants that extensively use artificial intelligence / machine learning to optimize predictive asset maintenance</t>
  </si>
  <si>
    <t>Percentage of plants that extensively use artificial intelligence / machine learning to optimize raw material / component procurement</t>
  </si>
  <si>
    <t>Percentage of plants that extensively use artificial intelligence / machine learning to optimize facilities and energy management</t>
  </si>
  <si>
    <t>Percentage of plants that extensively use artificial intelligence / machine learning to optimize logistics</t>
  </si>
  <si>
    <t>Percentage of plants that extensively use data from connected machines to draw insights for continuous improvement, for manufacturing / production operations</t>
  </si>
  <si>
    <t>Percentage of plants that extensively use data from connected machines to draw insights for continuous improvement, for unplanned production issues</t>
  </si>
  <si>
    <t>Percentage of plants that extensively use data from connected machines to draw insights for continuous improvement, for predictive asset maintenance and condition monitoring</t>
  </si>
  <si>
    <t>Percentage of plants that extensively use data from connected machines to draw insights for continuous improvement, for plant security and safety</t>
  </si>
  <si>
    <t>Percentage of plants that extensively use data from connected machines to draw insights for continuous improvement, for energy consumption</t>
  </si>
  <si>
    <t>Total transportation cost per $1,000 revenue</t>
  </si>
  <si>
    <t>Percentage of picking work that is aided by intelligent automation</t>
  </si>
  <si>
    <t>Total transportation cost as a percentage of revenue</t>
  </si>
  <si>
    <t>"Last mile" percentage handled via a method other than in-house delivery fleet, national postal service, parcel delivery service, other third-party provider, or gig economy</t>
  </si>
  <si>
    <t>Percentage change in perfect order performance in the past 12 months</t>
  </si>
  <si>
    <t>Number of FTEs that perform the process group "manage logistics and warehousing" excluding "manage returns; manage reverse logistics" per $1 billion revenue</t>
  </si>
  <si>
    <t>Percentage of orders expedited</t>
  </si>
  <si>
    <t>Cost of damaged product as a percentage of sales</t>
  </si>
  <si>
    <t>Percentage of routing and scheduling work that is aided by intelligent automation</t>
  </si>
  <si>
    <t>Percentage of annual expedited orders resulting from raw material shortages</t>
  </si>
  <si>
    <t>Expedited costs as a percentage of total cost of the logistics process group "manage logistics and warehousing"</t>
  </si>
  <si>
    <t>Percentage of new logistics providers that are screened using environmental sustainability criteria</t>
  </si>
  <si>
    <t>Percentage of annual expedited orders resulting from poor transportation planning</t>
  </si>
  <si>
    <t>Percentage of Inventory counting work that is aided by intelligent automation</t>
  </si>
  <si>
    <t>Percentage of retrieval work that is aided by intelligent automation</t>
  </si>
  <si>
    <t>Warehouse personnel turnover rate as a percentage of total work force</t>
  </si>
  <si>
    <t>Percentage of total returns flow generated due to disposal requirements</t>
  </si>
  <si>
    <t>Total cost to perform the process group "manage logistics and warehousing" as a percentage of revenue</t>
  </si>
  <si>
    <t>Percentage of returned goods that are recycled (materials reclaimed, leased)</t>
  </si>
  <si>
    <t>Expedited costs as a percentage of freight cost</t>
  </si>
  <si>
    <t>Percentage of annual expedited orders resulting from network stock re-balances</t>
  </si>
  <si>
    <t>Total cost to perform the process group "manage logistics and warehousing" per process group FTE</t>
  </si>
  <si>
    <t>Percentage of sales orders filled completely from the primary sourcing location</t>
  </si>
  <si>
    <t>Percentage of annual expedited orders resulting from unavailable transport equipment</t>
  </si>
  <si>
    <t>Percentage of total annual logistics and warehousing costs associated with the physical transportation, storage, or handling of returned product</t>
  </si>
  <si>
    <t>Average time to proficiency in months for new warehouse employees</t>
  </si>
  <si>
    <t>Percentage of logistics and warehousing budget that is allocated to technology  that is dedicated to digital transformation</t>
  </si>
  <si>
    <t>"Last mile" percentage handled via commercial parcel delivery service</t>
  </si>
  <si>
    <t>Percentage of annual expedited orders resulting from late delivery/loss in transit</t>
  </si>
  <si>
    <t>Total cost to perform the process group "manage logistics and warehousing" per $1 billion revenue</t>
  </si>
  <si>
    <t>Percentage of logistics costs associated with the physical transportation, storage, or handling of returned product</t>
  </si>
  <si>
    <t>Percentage of total annual packing material consumption that is from renewable sources</t>
  </si>
  <si>
    <t>Percentage of deliveries with electronic proof of delivery</t>
  </si>
  <si>
    <t>Percentage of annual expedited orders resulting from production schedule changes</t>
  </si>
  <si>
    <t>Average "last mile" vehicle capacity used when the vehicle departs its location</t>
  </si>
  <si>
    <t>Return processing cycle time in days</t>
  </si>
  <si>
    <t>Total cost to perform the process group "manage logistics and warehousing" per $1,000 revenue</t>
  </si>
  <si>
    <t>Percentage of online retail orders delivered complete and on time</t>
  </si>
  <si>
    <t>Percentage of putaway work that is aided by intelligent automation</t>
  </si>
  <si>
    <t>Percentage of annual expedited orders resulting from manufacturing equipment failure</t>
  </si>
  <si>
    <t>Percentage of annual expedited orders resulting from inaccurate demand forecasts</t>
  </si>
  <si>
    <t>Percentage of supplier on-time delivery</t>
  </si>
  <si>
    <t>"Last mile" percentage handled via national postal service</t>
  </si>
  <si>
    <t>Percentage of returned product flowing through the same logistics network as primary products</t>
  </si>
  <si>
    <t>Total cost to perform the process group "manage logistics and warehousing" as a percentage of the cost of continuing operations</t>
  </si>
  <si>
    <t>Turnover rate for logistics personnel</t>
  </si>
  <si>
    <t>Percentage of annual expedited orders resulting from transportation equipment failure</t>
  </si>
  <si>
    <t>Total cost to perform the process group "manage logistics and warehousing" per sales order fulfilled</t>
  </si>
  <si>
    <t>Average time to proficiency in months for new transportation employees</t>
  </si>
  <si>
    <t>Number of FTEs that perform the process group "manage logistics and warehousing" per $1 billion revenue</t>
  </si>
  <si>
    <t>Transportation employee tenure in years</t>
  </si>
  <si>
    <t>years</t>
  </si>
  <si>
    <t>Percentage of freight mode decisions work that is aided by intelligent automation</t>
  </si>
  <si>
    <t>Percentage of deliveries receiving customer complaints</t>
  </si>
  <si>
    <t>Value of inventory shrinkage as a percentage of cost of goods sold (COGS)</t>
  </si>
  <si>
    <t>Annual shrinkage as a percentage of inventory value</t>
  </si>
  <si>
    <t>Percentage of carrier selection decisions work that is aided by intelligent automation</t>
  </si>
  <si>
    <t>Percentage of packing work that is aided by intelligent automation</t>
  </si>
  <si>
    <t>Value of sales order line items not fulfilled due to production capacity or stockouts as a percentage of revenue</t>
  </si>
  <si>
    <t>Value of sales order line items not fulfilled due to production capacity or stockouts per $1 million revenue</t>
  </si>
  <si>
    <t>Total cost to perform the process group "manage logistics and warehousing" per sales order placed</t>
  </si>
  <si>
    <t>Learning budget per transportation employee</t>
  </si>
  <si>
    <t>Percentage of moving/sorting work that is aided by intelligent automation</t>
  </si>
  <si>
    <t>Percentage of your logistics and warehousing annual budget dedicated to technology</t>
  </si>
  <si>
    <t>Percentage achieved from supply chain generative AI use for: reduced transportation cost</t>
  </si>
  <si>
    <t>"Last mile" percentage handled via gig economy/crowdsourcing</t>
  </si>
  <si>
    <t>Value of returned products as a percentage of sales</t>
  </si>
  <si>
    <t>Percentage of ship from stock orders delivered in full within 24 hours of order receipt</t>
  </si>
  <si>
    <t>Percentage of total annual packing material consumption that is from recycled/re-used materials</t>
  </si>
  <si>
    <t>Percentage of annual expedited orders resulting from documentation errors</t>
  </si>
  <si>
    <t>"Last mile" percentage handled via a third-party provider other than parcel/post</t>
  </si>
  <si>
    <t>Percentage of total fuel consumption that comes from renewable sources</t>
  </si>
  <si>
    <t>Percentage of annual expedited orders resulting from information technology/system failure</t>
  </si>
  <si>
    <t>Peak warehouse slot utilization</t>
  </si>
  <si>
    <t>"Last mile" percentage handled via in-house delivery fleet</t>
  </si>
  <si>
    <t>Perfect order performance</t>
  </si>
  <si>
    <t>Percentage of existing logistics providers that are regularly assessed for their environmental sustainability</t>
  </si>
  <si>
    <t>Transportation personnel turnover rate as a percentage of total work force</t>
  </si>
  <si>
    <t>Percentage of inventory verification / recalls work that is aided by intelligent automation</t>
  </si>
  <si>
    <t>Total cost to perform the process group "manage logistics and warehousing" as a percentage of total supply chain function cost</t>
  </si>
  <si>
    <t>Total cost to perform the process group "manage logistics and warehousing" per FTE that performs the processes "provide logistics governance", "plan and manage inbound material flow", "operate warehousing", and "operate outbound transportation"</t>
  </si>
  <si>
    <t>Warehouse employee tenure in years</t>
  </si>
  <si>
    <t>Percentage of the total cost of the supply chain function allocated to transportation</t>
  </si>
  <si>
    <t>Learning budget per warehouse employee</t>
  </si>
  <si>
    <t>Total cost to perform the process group "manage logistics and warehousing" as a percentage of costs of goods sold</t>
  </si>
  <si>
    <t>Number of FTEs that perform the process group "manage logistics and warehousing" as a percentage of total business entity FTEs</t>
  </si>
  <si>
    <t>Personnel cost to perform the process "provide logistics governance" per $1,000 revenue</t>
  </si>
  <si>
    <t>Total cost to perform the process "provide logistics governance" per process FTE</t>
  </si>
  <si>
    <t>Systems cost to perform the process "provide logistics governance" per $100,000 revenue</t>
  </si>
  <si>
    <t>Overhead cost to perform the process "provide logistics governance" per $1,000 revenue</t>
  </si>
  <si>
    <t>Number of FTEs that perform the process "provide logistics governance" as a percentage of FTEs that perform the process group "manage logistics and warehousing" (excluding "manage returns; manage reverse logistics)</t>
  </si>
  <si>
    <t>Outsourced cost to perform the process "provide logistics governance" per $1,000 revenue</t>
  </si>
  <si>
    <t>Personnel cost to perform the process "provide logistics governance" per process FTE</t>
  </si>
  <si>
    <t>Total cost to perform the process "provide logistics governance" per $1,000 revenue</t>
  </si>
  <si>
    <t>Number of FTEs that perform the process "provide logistics governance" as a percentage of process group "manage logistics and warehousing" FTEs</t>
  </si>
  <si>
    <t>Other cost to perform the process "provide logistics governance" per $1,000 revenue</t>
  </si>
  <si>
    <t>Number of FTEs that perform the process "provide logistics governance" per $1 billion revenue</t>
  </si>
  <si>
    <t>Number of FTEs that perform the process "plan and manage inbound material flow" as a percentage of FTEs that perform the process group "manage logistics and warehousing" (excluding "manage returns; manage reverse logistics)</t>
  </si>
  <si>
    <t>Percentage of SKUs tracked by radio frequency</t>
  </si>
  <si>
    <t>Total cost to perform the process "operate warehousing" as a percentage of cost of goods sold</t>
  </si>
  <si>
    <t>Number of FTEs that perform the process "operate warehousing" as a percentage of process group "manage logistics and warehousing" FTEs</t>
  </si>
  <si>
    <t>Dock-to-stock cycle time in hours for supplier deliveries</t>
  </si>
  <si>
    <t>Order line fill rate</t>
  </si>
  <si>
    <t>Pick-to-ship cycle time in hours for customer orders</t>
  </si>
  <si>
    <t>Total cost to perform the process "operate warehousing" per $1,000 revenue</t>
  </si>
  <si>
    <t>Number of annual sales orders filled per FTE that performs the process "operate warehousing"</t>
  </si>
  <si>
    <t>Outsourced cost to perform the process "operate warehousing" per $1,000 revenue</t>
  </si>
  <si>
    <t>Systems cost to perform the process "operate warehousing" per $100,000 revenue</t>
  </si>
  <si>
    <t>Inventory accuracy</t>
  </si>
  <si>
    <t>Number of FTEs that perform the process "operate warehousing" as a percentage of FTEs that perform the process group "manage logistics and warehousing" (excluding "manage returns; manage reverse logistics)</t>
  </si>
  <si>
    <t>Number of FTEs that perform the process "operate warehousing" per $1 billion revenue</t>
  </si>
  <si>
    <t>Total cost to perform the process "operate warehousing" per process FTE</t>
  </si>
  <si>
    <t>Personnel cost to perform the process "operate warehousing" per process FTE</t>
  </si>
  <si>
    <t>Unit fill rate</t>
  </si>
  <si>
    <t>Cycle time in hours from receipt of customer order to completing order preparation</t>
  </si>
  <si>
    <t>Total cost to perform the process "operate warehousing" per sales order fulfilled</t>
  </si>
  <si>
    <t>Overhead cost to perform the process "operate warehousing" per $1,000 revenue</t>
  </si>
  <si>
    <t>Inventory value per $1,000 total revenue</t>
  </si>
  <si>
    <t>Other cost to perform the process "operate warehousing" per $1,000 revenue</t>
  </si>
  <si>
    <t>Warehouse slot utilization</t>
  </si>
  <si>
    <t>Percentage of finished goods inventory requiring special handling or storage</t>
  </si>
  <si>
    <t>Personnel cost to perform the process "operate warehousing" per $1,000 revenue</t>
  </si>
  <si>
    <t>Order fill rate</t>
  </si>
  <si>
    <t>Field finished goods inventory days of supply</t>
  </si>
  <si>
    <t>Number of sales order line items placed per FTE that performs the process "operate warehousing"</t>
  </si>
  <si>
    <t>Annual value of damaged or expired retails products as percentage of average annual retail inventory value</t>
  </si>
  <si>
    <t>Premium freight charges as a percentage of total freight charges</t>
  </si>
  <si>
    <t>Personnel cost to perform the process "operate outbound transportation" per $1,000 revenue</t>
  </si>
  <si>
    <t>Percentage of outbound transport containers with multiple-customer orders</t>
  </si>
  <si>
    <t>Number of FTEs that perform the process "operate outbound transportation" per $1 billion revenue</t>
  </si>
  <si>
    <t>Systems cost to perform the process "operate outbound transportation" per $100,000 revenue</t>
  </si>
  <si>
    <t>Freight cost to perform the process "operate outbound transportation" per $1,000 revenue</t>
  </si>
  <si>
    <t>Other cost to perform the process "operate outbound transportation" per $1,000 revenue</t>
  </si>
  <si>
    <t>Total cost to perform the process "operate outbound transportation" as a percentage of cost of goods sold</t>
  </si>
  <si>
    <t>Percentage of sales orders shipped on core carriers</t>
  </si>
  <si>
    <t>Freight cost to perform the process "operate outbound transportation" as a percentage of the total logistics process group "manage logistics and warehousing" excluding "manage returns; manage reverse logistics" cost</t>
  </si>
  <si>
    <t>Full trailer-load or full container-load capacity utilization</t>
  </si>
  <si>
    <t>Personnel cost to perform the process "operate outbound transportation" per process FTE</t>
  </si>
  <si>
    <t>Total cost to perform the process "operate outbound transportation" per process FTE</t>
  </si>
  <si>
    <t>Percentage of orders shipped complete and on time</t>
  </si>
  <si>
    <t>Percentage of total warehousing volume that is outsourced</t>
  </si>
  <si>
    <t>Approved preferred/core carriers for primary transportation as a percentage of total carriers used for primary transportation</t>
  </si>
  <si>
    <t>Percentage of sales orders delivered on time</t>
  </si>
  <si>
    <t>Sales order accurate documentation rate</t>
  </si>
  <si>
    <t>Percentage of total transportation volume that is outsourced</t>
  </si>
  <si>
    <t>Number of FTEs that perform the process "operate outbound transportation" as a percentage of process group "manage logistics and warehousing" FTEs</t>
  </si>
  <si>
    <t>Number of FTEs that perform the process "operate outbound transportation" as a percentage of FTEs that perform the process group "manage logistics and warehousing" (excluding "manage returns; manage reverse logistics)</t>
  </si>
  <si>
    <t>Customer shipment to delivery cycle time in days</t>
  </si>
  <si>
    <t>Personnel cost to perform the process "plan and manage inbound material flow" per process FTE</t>
  </si>
  <si>
    <t>Total cost to perform the process "operate outbound transportation" per $1,000 revenue</t>
  </si>
  <si>
    <t>Total cost to perform the process "operate outbound transportation" per sales order fulfilled</t>
  </si>
  <si>
    <t>Percentage of orders delivered complete and on time (aka on time in full (OTIF))</t>
  </si>
  <si>
    <t>Overhead cost to perform the process "operate outbound transportation" per $1,000 revenue</t>
  </si>
  <si>
    <t>Percentage of sales orders that are delivered to the customer all in one delivery</t>
  </si>
  <si>
    <t>Outsourced cost to perform the process "operate outbound transportation" per $1,000 revenue</t>
  </si>
  <si>
    <t>Transportation cost per mile</t>
  </si>
  <si>
    <t>Perfect condition rate</t>
  </si>
  <si>
    <t>Percentage of sales orders scheduled to customer request</t>
  </si>
  <si>
    <t>Percentage of sales orders shipped as part of full-load shipments</t>
  </si>
  <si>
    <t>Annual fee income as a percentage of retail bank revenue (interest income plus fee income)</t>
  </si>
  <si>
    <t>Annual non-interest expense as a percentage of operating expense</t>
  </si>
  <si>
    <t>Annual operating expense as a percentage of retail bank revenue (interest income plus fee income)</t>
  </si>
  <si>
    <t>Annual non-interest expense as a percentage of retail bank revenue (interest income plus fee income)</t>
  </si>
  <si>
    <t>Percentage of customer interactions leveraging AI</t>
  </si>
  <si>
    <t>Percentage of customer service FTEs with skill requirement changes in the past 12 months</t>
  </si>
  <si>
    <t>Average cost per inbound contact</t>
  </si>
  <si>
    <t>Percentage change in customer service FTEs (including external) over the past 12 months</t>
  </si>
  <si>
    <t>Average number of days currently dedicated to learning per customer service employee</t>
  </si>
  <si>
    <t>Average cost per inbound contact measured 12 months ago</t>
  </si>
  <si>
    <t xml:space="preserve">Organization's customer retention rate for the past 3 years' external customers measured 12 months ago </t>
  </si>
  <si>
    <t>Average number of days per customer service employee dedicated to learning 12 months ago</t>
  </si>
  <si>
    <t>Number of FTEs that perform the customer service function per $1 billion revenue</t>
  </si>
  <si>
    <t>Number of inbound contacts per customer service FTE (including external FTEs)</t>
  </si>
  <si>
    <t>contacts</t>
  </si>
  <si>
    <t>Organization's current learning budget per customer service employee</t>
  </si>
  <si>
    <t xml:space="preserve">Percentage of customer service FTEs eliminated/redeployed in the past 12 months attributed to AI </t>
  </si>
  <si>
    <t>Number of FTEs that perform the customer service function per business entity employee</t>
  </si>
  <si>
    <t xml:space="preserve">Percentage of customer service FTEs added/hired in the past 12 months attributed to AI </t>
  </si>
  <si>
    <t>Percentage of customer service FTEs with skill requirement changes in the past 12 months driven by the adoption of AI</t>
  </si>
  <si>
    <t>Organization's learning budget per customer service employee 12 months ago</t>
  </si>
  <si>
    <t>Percentage of customers claiming to be satisfied measured 12 months ago</t>
  </si>
  <si>
    <t>Outsourced cost to perform 'define customer management strategy' activities per $1,000 revenue</t>
  </si>
  <si>
    <t>Total cost to perform 'define customer management strategy' activities per activities FTE</t>
  </si>
  <si>
    <t>Overhead cost to perform 'define customer management strategy' activities per $1,000 revenue</t>
  </si>
  <si>
    <t>Personnel cost to perform 'define customer management strategy' activities per $1,000 revenue</t>
  </si>
  <si>
    <t>Number of FTEs that perform 'define customer management strategy' activities per $1 billion revenue</t>
  </si>
  <si>
    <t>Systems cost to perform 'define customer management strategy' activities per $100,000 revenue</t>
  </si>
  <si>
    <t>Total cost to perform 'define customer management strategy' activities per $1,000 revenue</t>
  </si>
  <si>
    <t>Other cost to perform 'define customer management strategy' activities per $1,000 revenue</t>
  </si>
  <si>
    <t>Total cost to perform 'define customer management strategy' activities per sales order placed</t>
  </si>
  <si>
    <t>Percentage of customers that have interacted with organization through AI-enabled customer service channels</t>
  </si>
  <si>
    <t>Contact service level (seconds to answer 80% of contacts from all channels)</t>
  </si>
  <si>
    <t>seconds</t>
  </si>
  <si>
    <t>East Asia contact center employees as a percentage of total contact center employees</t>
  </si>
  <si>
    <t>Number of agent FTEs per direct supervisor FTE</t>
  </si>
  <si>
    <t>agent FTEs</t>
  </si>
  <si>
    <t>Central/South America contact center employees as a percentage of total contact center employees</t>
  </si>
  <si>
    <t>Number of inbound contacts per contact center agent FTE</t>
  </si>
  <si>
    <t>Percentage that AI has impacted the average cost per contact in customer service function</t>
  </si>
  <si>
    <t>Call agent availability rate</t>
  </si>
  <si>
    <t>Other cost to perform the processes "manage customer requests/inquiries" and "manage customer complaints" as a percentage of the total process cost</t>
  </si>
  <si>
    <t>ROI achieved with AI initiative in customer service from the start of investments until now</t>
  </si>
  <si>
    <t>Average contact handling time in seconds</t>
  </si>
  <si>
    <t>Inbound contacts related to order modification or inquiry as a percentage of total inbound contacts</t>
  </si>
  <si>
    <t>ROI achieved specifically with generative AI initiatives in customer service from the start of the investments until now</t>
  </si>
  <si>
    <t>Percentage of inbound contact volume that comes from traditional interactive voice response (IVR) excluding AI</t>
  </si>
  <si>
    <t>Expected ROI with existing generative AI initiatives in customer service in the next 12 months</t>
  </si>
  <si>
    <t>Contact center systems cost to perform the processes "manage sales orders", "manage customer service requests/inquiries", and "manage customer complaints" per inbound contact</t>
  </si>
  <si>
    <t>Average call handling time in seconds</t>
  </si>
  <si>
    <t>Percentage of inbound contact volume that comes from voice-based interactions (human agent, voice-based virtual assistant, IVR with AI etc.)</t>
  </si>
  <si>
    <t>Percentage of inbound phone contacts outsourced to a third-party provider</t>
  </si>
  <si>
    <t>Total cost to perform the processes "manage customer requests/inquiries" and "manage customer complaints" per $1,000 revenue</t>
  </si>
  <si>
    <t>Other cost to perform the processes "manage customer requests/inquiries" and "manage customer complaints" per $1,000 revenue</t>
  </si>
  <si>
    <t>Bridge rate</t>
  </si>
  <si>
    <t>Number of inbound calls received through IVR speech as a percentage of total inbound calls</t>
  </si>
  <si>
    <t>Outsourced cost to perform the processes "manage customer service requests/inquiries" and "manage customer complaints" per web self-service contact</t>
  </si>
  <si>
    <t>Inbound contacts received via web self-service as a percentage of total inbound contacts</t>
  </si>
  <si>
    <t>Western Europe contact center employees as a percentage of total contact center employees</t>
  </si>
  <si>
    <t>Personnel cost to perform the processes "manage sales orders", "manage customer service requests/inquiries", and "manage customer complaints" per inbound contact</t>
  </si>
  <si>
    <t>Outsourced cost to perform the processes "manage customer requests/inquiries" and "manage customer complaints" per $1,000 revenue</t>
  </si>
  <si>
    <t>Percentage of inbound email contacts outsourced to a third-party provider</t>
  </si>
  <si>
    <t>Outsourced cost to perform the processes "manage sales orders", "manage customer service requests/inquiries", and "manage customer complaints" per inbound contact</t>
  </si>
  <si>
    <t>Personnel cost to perform the processes "manage customer requests/inquiries" and "manage customer complaints" per $1,000 revenue</t>
  </si>
  <si>
    <t>Centrally managed systems cost to perform the processes "manage sales orders", "manage customer service requests/inquiries", and "manage customer complaints" per active customer</t>
  </si>
  <si>
    <t>Percentage of active customers with active web accounts</t>
  </si>
  <si>
    <t>Personnel cost to perform the processes "manage customer requests/inquiries" and "manage customer complaints" as a percentage of total process cost</t>
  </si>
  <si>
    <t>Total revenue per inbound contact</t>
  </si>
  <si>
    <t>Direct supervisors per agent FTE</t>
  </si>
  <si>
    <t>direct supervisors</t>
  </si>
  <si>
    <t>Percentage of inbound contacts through "other" channels outsourced to a third-party provider</t>
  </si>
  <si>
    <t>Africa contact center employees as a percentage of total contact center employees</t>
  </si>
  <si>
    <t>Caller authentication rate for IVR</t>
  </si>
  <si>
    <t>Transferred calls as a percentage of total inbound calls</t>
  </si>
  <si>
    <t>Average time in seconds to inbound calls abandoned</t>
  </si>
  <si>
    <t>Outsourced cost to perform the processes "manage customer service requests/inquiries" and "manage customer complaints" per call received through IVR speech</t>
  </si>
  <si>
    <t>Number of inbound calls received through IVR DTMF as a percentage of total inbound calls</t>
  </si>
  <si>
    <t>Average number of contact center seats per contact center</t>
  </si>
  <si>
    <t>seats</t>
  </si>
  <si>
    <t>Number of outbound contacts per customer service FTE (including external)</t>
  </si>
  <si>
    <t>Central Europe contact center employees as a percentage of total contact center employees</t>
  </si>
  <si>
    <t>Inbound contacts related to complaints as a percentage of total inbound contacts</t>
  </si>
  <si>
    <t>Percentage of inbound contact volume that comes from chat and messaging (web, mobile, SMS/text, social media, email, etc.)</t>
  </si>
  <si>
    <t>First contact resolution rate for phone contacts</t>
  </si>
  <si>
    <t>Agent FTEs evaluated using sliding/interdependent agent targets as a percentage of all agent FTEs</t>
  </si>
  <si>
    <t>Percentage of contacts with CTI that have information pop up on the agent's desktop</t>
  </si>
  <si>
    <t>Outsourced cost to perform the processes "manage sales orders", "manage customer service requests/inquiries", and "manage customer complaints" per $1,000 revenue</t>
  </si>
  <si>
    <t>Inbound contacts related to billing as a percentage of total inbound contacts</t>
  </si>
  <si>
    <t>China, Russia, and Central Asia contact center employees as a percentage of total contact center employees</t>
  </si>
  <si>
    <t>Calls routed to a live agent as a percentage of total inbound calls</t>
  </si>
  <si>
    <t>Outsourced cost to perform the processes "manage customer service requests/inquiries" and "manage customer complaints" per inbound call received through IVR DTMF</t>
  </si>
  <si>
    <t>Number of inbound calls for requirements other than new orders, order modifications or inquiry, billing, complaints, or technical support as a percentage of total inbound calls</t>
  </si>
  <si>
    <t>Overhead cost to perform the processes "manage customer requests/inquiries" and "manage customer complaints" per $1,000 revenue</t>
  </si>
  <si>
    <t>Expected ROI with existing AI initiatives in customer service in the next 12 months</t>
  </si>
  <si>
    <t>Call agent occupancy rate</t>
  </si>
  <si>
    <t>Calls abandoned in the agent queue as a percentage of total inbound calls</t>
  </si>
  <si>
    <t>Average speed of answer in seconds for agent queue calls</t>
  </si>
  <si>
    <t>IVR speech recognition rate</t>
  </si>
  <si>
    <t>Southern Europe contact center employees as a percentage of total contact center employees</t>
  </si>
  <si>
    <t>Nordic countries contact center employees as a percentage of total contact center employees</t>
  </si>
  <si>
    <t>Inbound contacts received via email as a percentage of total inbound contacts</t>
  </si>
  <si>
    <t>Other cost to perform the processes "manage sales orders", "manage customer service requests/inquiries", and "manage customer complaints" per inbound contact</t>
  </si>
  <si>
    <t>Inbound contacts related to new orders as a percentage of total inbound contacts</t>
  </si>
  <si>
    <t>South Asia contact center employees as a percentage of total contact center employees</t>
  </si>
  <si>
    <t>Outsourced cost to perform the processes "manage customer requests/inquiries" and "manage customer complaints" as a percentage of total process cost</t>
  </si>
  <si>
    <t>Inbound contacts received via phone as a percentage of total inbound contacts</t>
  </si>
  <si>
    <t>Overhead cost to perform the processes "manage customer requests/inquiries" and "manage customer complaints" as a percentage of total process cost</t>
  </si>
  <si>
    <t>Southeast Asia contact center employees as a percentage of total contact center employees</t>
  </si>
  <si>
    <t>Personnel cost to perform the processes "manage sales orders", "manage customer service requests/inquiries", and "manage customer complaints" per active customer</t>
  </si>
  <si>
    <t>Total cost to perform the processes "manage customer requests/inquiries" and "manage customer complaints" per customer service FTE</t>
  </si>
  <si>
    <t>Percentage of total inbound contacts received through channels other than phone, email, web self-service, web chat or instant messaging, dedicated mobile apps, SMS, social media, or postal mail</t>
  </si>
  <si>
    <t>Inbound live agent calls per agent FTE</t>
  </si>
  <si>
    <t>calls</t>
  </si>
  <si>
    <t>Percentage of inbound postal mail contacts outsourced to a third-party provider</t>
  </si>
  <si>
    <t>Personnel cost to perform the processes "manage customer requests/inquiries" and "manage customer complaints" per customer service FTE</t>
  </si>
  <si>
    <t>Percentage of transferred calls that are misdirected</t>
  </si>
  <si>
    <t>Centrally managed systems cost to perform the processes "manage sales orders", "manage customer service requests/inquiries", and "manage customer complaints" per $1,000 revenue</t>
  </si>
  <si>
    <t>Agent schedule adherence</t>
  </si>
  <si>
    <t>Percentage that AI has reduced the average handle time achieved through AI in customer service interactions</t>
  </si>
  <si>
    <t>Number of inbound calls received through a live agent as a percentage of total inbound calls</t>
  </si>
  <si>
    <t>Inbound contacts received via web chat or instant messaging as a percentage of total inbound contacts</t>
  </si>
  <si>
    <t>Percentage deflection of inbound contacts from voice to digital channels that AI has helped achieve since implementation</t>
  </si>
  <si>
    <t>Contact center systems cost to perform the processes "manage sales orders", "manage customer service requests/inquiries", and "manage customer complaints" per $1,000 revenue</t>
  </si>
  <si>
    <t>Contact center systems cost to perform the processes "manage sales orders", "manage customer service requests/inquiries", and "manage customer complaints" per active customer</t>
  </si>
  <si>
    <t>Percentage of inbound calls monitored by QAM and scored by supervisors</t>
  </si>
  <si>
    <t>Outsourced cost to perform the processes "manage sales orders", "manage customer service requests/inquiries", and "manage customer complaints" per active customer</t>
  </si>
  <si>
    <t>Percentage of inbound web transaction contacts outsourced to a third-party provider</t>
  </si>
  <si>
    <t>US and Canadian contact center employees as a percentage of total contact center employees</t>
  </si>
  <si>
    <t>Average seat utilization</t>
  </si>
  <si>
    <t>IVR speech self-service resolution rate</t>
  </si>
  <si>
    <t>Inbound contacts related to technical support as a percentage of total inbound contacts</t>
  </si>
  <si>
    <t>Percentage of web chat or instant messaging contacts outsourced to a third-party provider</t>
  </si>
  <si>
    <t>Call agent utilization rate</t>
  </si>
  <si>
    <t>Personnel cost to perform the processes "manage sales orders", "manage customer service requests/inquiries", and "manage customer complaints" per $1,000 revenue</t>
  </si>
  <si>
    <t>Australia and New Zealand contact center employees as a percentage of total contact center employees</t>
  </si>
  <si>
    <t>Inbound contacts received via postal mail as a percentage of total inbound contacts</t>
  </si>
  <si>
    <t>Web transactions self-service resolution rate</t>
  </si>
  <si>
    <t>Percentage of customer service employee re-deployment decisions attributed to the use of or strategy to pursue AI</t>
  </si>
  <si>
    <t>Average customer service inbound call handling time in minutes</t>
  </si>
  <si>
    <t>Number of inbound contacts per human customer service agent FTE</t>
  </si>
  <si>
    <t>Total percentage points AI has impacted human agent satisfaction score</t>
  </si>
  <si>
    <t>Estimate if not using AI - Volume of outbound contacts per human customer service agent FTE</t>
  </si>
  <si>
    <t>Percentage of changes in customer service FTEs redeployed/eliminated in the past 12 months attributed to AI</t>
  </si>
  <si>
    <t>Percentage of customer service employee hiring decisions attributed to the use of or strategy to pursue AI</t>
  </si>
  <si>
    <t>Percentage of customer service employee termination decisions attributed to the use of or strategy to pursue AI</t>
  </si>
  <si>
    <t>Average answer speed for voice calls in seconds</t>
  </si>
  <si>
    <t>Volume of outbound contacts per human customer service agent FTE</t>
  </si>
  <si>
    <t>Estimate if not using AI - Average answer speed for voice calls in seconds</t>
  </si>
  <si>
    <t>Estimate if not using AI - Percentage of human agents thet indicated they were satisfied with their daily work environment in the most recent employee satisfaction survey</t>
  </si>
  <si>
    <t>Estimate if not using AI - Average customer service inbound call handling time in minutes</t>
  </si>
  <si>
    <t>Percentage of human agents thet indicated they were satisfied with their daily work environment in the most recent employee satisfaction survey</t>
  </si>
  <si>
    <t>Estimate if not using AI - Average cost per inbound contact</t>
  </si>
  <si>
    <t>Percentage of time customer service agents currently spend on repetitive/redundant tasks</t>
  </si>
  <si>
    <t>Estimate if not using AI - Number of inbound contacts per human customer service agent FTE</t>
  </si>
  <si>
    <t>Estimate if not using AI - Estimated percentage of time customer service agents currently spend on repetitive/redundant tasks</t>
  </si>
  <si>
    <t>Percentage of inbound SMS contacts outsourced to a third-party provider</t>
  </si>
  <si>
    <t>Response time in minutes for inbound requests coming from fax</t>
  </si>
  <si>
    <t>Response time in minutes for inbound requests coming from social media</t>
  </si>
  <si>
    <t>Percentage of inbound dedicated mobile app contacts outsourced to a third-party provider</t>
  </si>
  <si>
    <t>First contact resolution rate for dedicated mobile applications ("apps")</t>
  </si>
  <si>
    <t>Response time in minutes for inbound requests coming from e-mail</t>
  </si>
  <si>
    <t>First contact resolution rate for SMS</t>
  </si>
  <si>
    <t>Response time in minutes for inbound requests coming from postal mail</t>
  </si>
  <si>
    <t>Inbound contacts received via SMS as a percentage of total inbound contacts</t>
  </si>
  <si>
    <t>Average containment rate for customer service conversational AI</t>
  </si>
  <si>
    <t>Inbound contacts for the process "manage customer service" as a percentage of total inbound contacts</t>
  </si>
  <si>
    <t>First contact resolution rate for email contacts</t>
  </si>
  <si>
    <t>First contact resolution rate for web chat or instant messaging including virtual agents</t>
  </si>
  <si>
    <t>Inbound contacts received via social media as a percentage of total inbound contacts</t>
  </si>
  <si>
    <t>First contact resolution rate for social media</t>
  </si>
  <si>
    <t>Response time in minutes for inbound requests coming from call backs</t>
  </si>
  <si>
    <t>Inbound contacts received via dedicated mobile app as a percentage of total inbound contacts</t>
  </si>
  <si>
    <t>Average talk time in seconds, including agent hold time</t>
  </si>
  <si>
    <t>Percentage of customer service query intents allowed to be handled by conversational AI</t>
  </si>
  <si>
    <t>Percentage of inbound social media contacts outsourced to a third-party provider</t>
  </si>
  <si>
    <t>Annual percentage change in number of retail customer complaints</t>
  </si>
  <si>
    <t xml:space="preserve">Warranty accrual rate </t>
  </si>
  <si>
    <t xml:space="preserve">Average annual recall rate per product family </t>
  </si>
  <si>
    <t>Average cycle time in days from detection-to-correction of warranty issues</t>
  </si>
  <si>
    <t>Days</t>
  </si>
  <si>
    <t>Supplier recovery rate</t>
  </si>
  <si>
    <t>Warranty cost forecast accuracy</t>
  </si>
  <si>
    <t>Warranty claims rate</t>
  </si>
  <si>
    <t>Average annual product return rate</t>
  </si>
  <si>
    <t>Percentage of total claims processed that required human intervention</t>
  </si>
  <si>
    <t>Overhead and other costs to perform the process "process warranty claims" per $1,000 revenue</t>
  </si>
  <si>
    <t>Total cost to perform the process "process warranty claims" per $1,000 revenue</t>
  </si>
  <si>
    <t>Dollars</t>
  </si>
  <si>
    <t>Number of FTEs that perform the process "process warranty claims" per $1 billion revenue</t>
  </si>
  <si>
    <t>Total cost to perform the process "process warranty claims" per warranty claim processed</t>
  </si>
  <si>
    <t>Systems cost to perform the process "process warranty claims" per $1,000 revenue</t>
  </si>
  <si>
    <t>Outsourced cost to perform the process "process warranty claims" as a percentage of total process cost</t>
  </si>
  <si>
    <t>Percentage of total warranty claims processed that is processed automatically</t>
  </si>
  <si>
    <t>Average cycle time in days to process a warranty claim</t>
  </si>
  <si>
    <t>Percentage of total rejected claims rejected for being fraudulent</t>
  </si>
  <si>
    <t>Personnel cost to perform the process "process warranty claims" per $1,000 revenue</t>
  </si>
  <si>
    <t>Number of invalid or fraudulent claims that are approved per FTE that performs the process "process warranty claims"</t>
  </si>
  <si>
    <t>claims</t>
  </si>
  <si>
    <t>Percentage of total claims processed that is from suspense routed claims</t>
  </si>
  <si>
    <t>Percentage of total claims processed that is rejected</t>
  </si>
  <si>
    <t>Number of claims processed per FTE that performs the process "process warranty claims"</t>
  </si>
  <si>
    <t>Internal cost to perform the process "process warranty claims" as a percentage of total process cost</t>
  </si>
  <si>
    <t>Total number of warranty claims processed per $1 million revenue</t>
  </si>
  <si>
    <t>Total cost to perform the process "process warranty claims" per process FTE</t>
  </si>
  <si>
    <t>Number of invalid or fraudulent claims that are approved per $1 million revenue</t>
  </si>
  <si>
    <t>Percentage of total rejected claims rejected for policy reasons</t>
  </si>
  <si>
    <t>Goodwill cost as a percentage of revenue</t>
  </si>
  <si>
    <t>Personnel cost to perform the process "process warranty claims" per process FTE</t>
  </si>
  <si>
    <t>Percentage of total claims approved that is invalid or fraudulent</t>
  </si>
  <si>
    <t>Percentage of total claims processed that is approved</t>
  </si>
  <si>
    <t>Total cost to perform the process group "deliver service to customer" per $1,000 revenue</t>
  </si>
  <si>
    <t>Total cost to perform the process group "deliver service to customer" as a percentage of total supply chain function cost</t>
  </si>
  <si>
    <t>Total cost to perform the process group "deliver service to customer" per $1 billion revenue</t>
  </si>
  <si>
    <t>Percentage of manual sales order interventions caused by incorrect customer master data</t>
  </si>
  <si>
    <t>Percentage of manual sales order interventions caused by pricing issues</t>
  </si>
  <si>
    <t>Percentage of manual sales order interventions caused by other causes</t>
  </si>
  <si>
    <t>Percentage of manual sales order interventions caused by invoicing issues</t>
  </si>
  <si>
    <t>Percentage of manual sales order interventions caused by contract issues</t>
  </si>
  <si>
    <t>Estimate if not using AI - 12-month average customer service NPS</t>
  </si>
  <si>
    <t>12-month average customer service NPS</t>
  </si>
  <si>
    <t>Estimate if not using AI - Percentage of customers claiming to be satisfied</t>
  </si>
  <si>
    <t>Percentage of customers claiming to be satisfied</t>
  </si>
  <si>
    <t>Percentage of customers satisfied with warranty process / experience</t>
  </si>
  <si>
    <t>Percentage of total employee headcount that is unionized</t>
  </si>
  <si>
    <t>Average fully loaded salary for middle management or specialists</t>
  </si>
  <si>
    <t>Percentage of HR FTEs eliminated/redeployed in the past 12 months attributed to AI</t>
  </si>
  <si>
    <t>Overhead cost to perform the HR function as a percentage of the total HR function cost</t>
  </si>
  <si>
    <t>Overhead and other cost of the HR function per $1,000 revenue</t>
  </si>
  <si>
    <t>Total company employee FTEs served per HR business partner FTE</t>
  </si>
  <si>
    <t>Personnel cost for operational workers or office staff as a percentage of total business entity personnel cost</t>
  </si>
  <si>
    <t>Number of middle management/specialists employees per HR function FTE</t>
  </si>
  <si>
    <t>Number of organization employees per HR organization FTE</t>
  </si>
  <si>
    <t>Total cost to perform the HR function per business entity FTE</t>
  </si>
  <si>
    <t>Average number of learning days per HR employee</t>
  </si>
  <si>
    <t>Total budget for the HR function per business entity FTE</t>
  </si>
  <si>
    <t>Total digital worker equivalents (DWEs) in HR function per HR function FTE</t>
  </si>
  <si>
    <t>DWEs</t>
  </si>
  <si>
    <t>Total enterprise FTEs per field HR FTE</t>
  </si>
  <si>
    <t>Number of HR automated bots + chatbots in use today per business entity FTE</t>
  </si>
  <si>
    <t>bots</t>
  </si>
  <si>
    <t>Total company employee FTEs served per change management/training FTE</t>
  </si>
  <si>
    <t>Middle management/specialists as a percentage of total business entity employees</t>
  </si>
  <si>
    <t>Number of FTEs that perform HR administration activities per $1 billion revenue</t>
  </si>
  <si>
    <t>Total company employees served per North American HR shared services center benefits administration specialist FTEs</t>
  </si>
  <si>
    <t>Total calls/inquiries HR shared services organization handled via live chat as a percentage of total calls/inquiries</t>
  </si>
  <si>
    <t>Total HR function cost per digital worker equivalent (DWE) in HR function</t>
  </si>
  <si>
    <t>Total company employees served per North American HR shared services center recruiting/staffing service center specialist FTE</t>
  </si>
  <si>
    <t>HR shared services organization FTEs as a percentage of overall HR organization FTEs</t>
  </si>
  <si>
    <t>Percentage of time HR-related chatbots, bots and DWEs not available for use</t>
  </si>
  <si>
    <t>Total enterprise FTEs per change management/training FTE</t>
  </si>
  <si>
    <t>Total budget for the HR function per $1,000 revenue</t>
  </si>
  <si>
    <t>Average span of control for the HR function</t>
  </si>
  <si>
    <t>Total customer (employee + retiree) FTEs served by HR shared services center per HR shared services organization FTE</t>
  </si>
  <si>
    <t>customer FTEs</t>
  </si>
  <si>
    <t>Average speed to answer (in seconds) for HR shared services center(s)</t>
  </si>
  <si>
    <t>Total company employee FTEs served per HR shared services center tier 1 FTE</t>
  </si>
  <si>
    <t>Operational workers/office staff as a percentage of total business entity employees</t>
  </si>
  <si>
    <t>Personnel cost to perform the HR function per business entity employee</t>
  </si>
  <si>
    <t>Percentage of senior management/executives that are female</t>
  </si>
  <si>
    <t>Personnel cost of temporary staff/contractor per temporary staff/contractor</t>
  </si>
  <si>
    <t>Number of HR automated bots (not chatbots) in use today per $1 billion revenue</t>
  </si>
  <si>
    <t>Number of Tier 1 manager/supervisor FTEs serving North America as a percentage of all HR shared services organization Tier 1 manager/supervisor FTEs</t>
  </si>
  <si>
    <t>Average wait time in seconds for live chat in HR shared services organization</t>
  </si>
  <si>
    <t>Senior management/executive satisfaction with overall HR services</t>
  </si>
  <si>
    <t>Personnel cost to perform the HR function per function FTE</t>
  </si>
  <si>
    <t>Number of HR chatbots today per business entity FTE</t>
  </si>
  <si>
    <t>chatbots</t>
  </si>
  <si>
    <t>Total days per week HR Center of Expertise individuals are expected to be in office</t>
  </si>
  <si>
    <t>Number of business entity employees per HR function FTE</t>
  </si>
  <si>
    <t>Cost to operate HR shared services centers as a percentage of SG&amp;A costs</t>
  </si>
  <si>
    <t>Total company employee FTEs served per HR generalist FTE</t>
  </si>
  <si>
    <t>Number of calls/inquiries per HR shared service organization FTE</t>
  </si>
  <si>
    <t>Number of HR function FTEs as a percentage of business entity FTEs</t>
  </si>
  <si>
    <t>Senior management/executives as a percentage of total business entity employees</t>
  </si>
  <si>
    <t>Personnel cost to perform the HR function per $1,000 revenue</t>
  </si>
  <si>
    <t>Percentage of HR FTEs having had skill requirement changes in the past 12 months</t>
  </si>
  <si>
    <t>Total number of North American Tier 1 HR shared service organization FTEs per North American Tier 1 manager/supervisor FTE</t>
  </si>
  <si>
    <t>Number of employee FTEs served in North America as a percentage of all employee FTEs served by HR shared services organization</t>
  </si>
  <si>
    <t>Total HR shared services center(s) cost per HR shared services center(s) employee FTE</t>
  </si>
  <si>
    <t>Total business entity personnel cost per $1,000 revenue</t>
  </si>
  <si>
    <t>Total enterprise employees per continuous improvement FTE</t>
  </si>
  <si>
    <t>Total enterprise FTEs per HRIS FTE</t>
  </si>
  <si>
    <t>Total company employees served per HR business partner FTE</t>
  </si>
  <si>
    <t>Total company employees served per North American HR shared services center workforce administration specialist FTE</t>
  </si>
  <si>
    <t>Percent of recurring tasks in HR performed by automation</t>
  </si>
  <si>
    <t>Total company employees served per North American HR shared services center training administration specialist FTE</t>
  </si>
  <si>
    <t>Number of transactions per HR shared service organization FTE</t>
  </si>
  <si>
    <t>transactions</t>
  </si>
  <si>
    <t>Total cost to perform the HR function per HR function FTE</t>
  </si>
  <si>
    <t>Total company employee FTEs served per HR shared service organization FTE</t>
  </si>
  <si>
    <t>Total cost to perform the process groups "manage employee relations", "reward and retain employees", "redeploy and retire employees", and "manage employee communication" per HR function FTE</t>
  </si>
  <si>
    <t>Total cost to perform the process groups "manage employee relations", "reward and retain employees", "redeploy and retire employees", and "manage employee communication" as a percentage of total HR function cost</t>
  </si>
  <si>
    <t>Budget for the HR function per business entity employee</t>
  </si>
  <si>
    <t>Percentage of total employee headcount that are considered contingent</t>
  </si>
  <si>
    <t>Total company employees served per field HR FTE</t>
  </si>
  <si>
    <t>Total days per week HR tier 1 service individuals are expected to be in office</t>
  </si>
  <si>
    <t>Number of HR automated bots (not chatbots) in use today per HR function FTE</t>
  </si>
  <si>
    <t>HR shared service center in-house cost per call/inquiry</t>
  </si>
  <si>
    <t>Number of Tier 2 employee FTEs serving North America as a percentage of all HR shared services organization Tier 2 employee FTEs</t>
  </si>
  <si>
    <t>Total enterprise employees per project management FTE</t>
  </si>
  <si>
    <t>Total company employee FTEs served per payroll processing employee FTE</t>
  </si>
  <si>
    <t>Percentage change in total annual HR cost over the past 12 months</t>
  </si>
  <si>
    <t>Total enterprise FTEs per HR business partner FTE</t>
  </si>
  <si>
    <t>Total enterprise employees per field HR FTE</t>
  </si>
  <si>
    <t>Total number of HR shared services center FTEs dedicated to handling live chat as a percentage of HR shared services center(s) employee FTEs</t>
  </si>
  <si>
    <t>Learning budget per HR employee</t>
  </si>
  <si>
    <t>Total company employee FTEs served per continuous improvement FTE</t>
  </si>
  <si>
    <t>Number of HR shared services centers in the organization</t>
  </si>
  <si>
    <t>centers</t>
  </si>
  <si>
    <t>Number of senior management/executive employees per HR function FTE</t>
  </si>
  <si>
    <t>Percentage of positions for data science, digital skills and other specialty IT skills filled by internal reskilling versus external recruitment for the past 3 years</t>
  </si>
  <si>
    <t>Percentage change in the total number of furloughed employees in the past 12 months (pre- to post-Covid)</t>
  </si>
  <si>
    <t>Percent of monitoring and taking action in HR performed by automation</t>
  </si>
  <si>
    <t>Personnel cost for the business entity per business entity employee</t>
  </si>
  <si>
    <t>Total enterprise employees per HR administrator FTE</t>
  </si>
  <si>
    <t>Number of HR chatbots in use today per HR function FTE</t>
  </si>
  <si>
    <t>Outsourced cost to perform the HR function per $1,000 revenue</t>
  </si>
  <si>
    <t>Percentage of total enterprise costs that are generated by sales, general, and administrative (SG&amp;A) business support functions</t>
  </si>
  <si>
    <t>HR shared service center in-house cost per transaction</t>
  </si>
  <si>
    <t>Other cost to perform the HR function per $1,000 revenue</t>
  </si>
  <si>
    <t>Percentage of HR FTEs added/hired in the past 12 months attributed to AI</t>
  </si>
  <si>
    <t>Middle management/specialist satisfaction with overall HR services</t>
  </si>
  <si>
    <t>Expected ROI with existing generative AI initiatives in HR over the next 12 months</t>
  </si>
  <si>
    <t>Percentage change in average number of learning days per HR employee in the past 12 months (pre- to post-Covid)</t>
  </si>
  <si>
    <t>Total enterprise FTEs per continuous improvement FTE</t>
  </si>
  <si>
    <t>Percentage of cases resolved by chatbots or virtual agents in HR shared services organization</t>
  </si>
  <si>
    <t>Number of HR automated bots (not chatbots) in use today per business entity FTE</t>
  </si>
  <si>
    <t>Systems cost to perform the HR function per business entity employee</t>
  </si>
  <si>
    <t>Total cost to perform the HR function as a percentage of selling, general, and administrative (SGA) costs</t>
  </si>
  <si>
    <t>Total company employee FTEs served by HR shared services center per total HR FTE</t>
  </si>
  <si>
    <t>Total company employee FTEs served per field HR FTE</t>
  </si>
  <si>
    <t>Average length/duration in seconds for live chat in HR shared services organization</t>
  </si>
  <si>
    <t>Number of retiree FTEs served per HR shared service organization FTE</t>
  </si>
  <si>
    <t>retiree FTEs</t>
  </si>
  <si>
    <t>Total cost to perform the HR function per $1,000 revenue</t>
  </si>
  <si>
    <t>Percent of performing complex analytics and making recommendations in HR performed by automation</t>
  </si>
  <si>
    <t>Total company employees served per North American HR shared services center employee relations specialist FTE</t>
  </si>
  <si>
    <t>Total number of Tier 1 HR shared service organization FTEs per Tier 1 manager/supervisor FTE</t>
  </si>
  <si>
    <t>Total number of shared services center FTEs dedicated to handling live chat per enterprise FTE</t>
  </si>
  <si>
    <t>Percentage of employees that work remotely 50% or more of the time</t>
  </si>
  <si>
    <t>Percentage of total HR chatbots and automated bots that are chatbots</t>
  </si>
  <si>
    <t>Total enterprise employees per change management/training FTE</t>
  </si>
  <si>
    <t>Outsourced cost to perform the HR function per business entity employee</t>
  </si>
  <si>
    <t>Number of retirees served in North America as a percentage of all retirees served by HR shared services organization</t>
  </si>
  <si>
    <t>Expected ROI with existing AI initiatives in HR over the next 12 months</t>
  </si>
  <si>
    <t>Percent of acting on scheduled events across a workflow in HR performed by automation</t>
  </si>
  <si>
    <t>Total company employee FTEs served per project management FTE</t>
  </si>
  <si>
    <t>Number of HR automated bots + chatbots in use today per $1 billion revenue</t>
  </si>
  <si>
    <t>Total digital worker equivalents (DWEs) in HR function per business entity FTE</t>
  </si>
  <si>
    <t>Percentage of HR time spent on strategic work out of HR time spent on administrative and strategic work</t>
  </si>
  <si>
    <t>Total enterprise FTEs per project management FTE</t>
  </si>
  <si>
    <t>Estimate if not using process automation - Total business entity personnel cost per $1,000 revenue</t>
  </si>
  <si>
    <t>Total cost for the learning management system as a percentage of the total cost to perform the HR function</t>
  </si>
  <si>
    <t>First contact resolution rate for your HR service center</t>
  </si>
  <si>
    <t>Total requisitions per North American HR shared services center recruiting/staffing specialist FTE</t>
  </si>
  <si>
    <t>requisitions</t>
  </si>
  <si>
    <t>Total cost to perform the HR function per business entity employee</t>
  </si>
  <si>
    <t>Internal cost to perform HR administration activities per business entity employee</t>
  </si>
  <si>
    <t>Number of operational workers/office staff employees per HR function FTE</t>
  </si>
  <si>
    <t>Percentage change achieved in HR function headcount due to HR function automation</t>
  </si>
  <si>
    <t>Total company employee FTEs served per HR administrator FTE</t>
  </si>
  <si>
    <t>Total customer (employee + retiree) FTEs served by HR shared services center per HR FTE</t>
  </si>
  <si>
    <t>Total days per week HR tier 2 service center individuals are expected to be in the office</t>
  </si>
  <si>
    <t>Outsourced cost to perform the HR function as a percentage of total HR function cost</t>
  </si>
  <si>
    <t>Overhead and other cost of the HR function per function FTE</t>
  </si>
  <si>
    <t>Number of Tier 2 manager/supervisor FTEs serving North America as a percentage of all HR shared services organization Tier 2 manager/supervisor FTEs</t>
  </si>
  <si>
    <t>Percentage of FTEs who perform the HR function that do not directly report to the HR organization</t>
  </si>
  <si>
    <t>Total company employees served per change management/training FTE</t>
  </si>
  <si>
    <t>Total HR function cost per HR automated bot and chatbot in use today</t>
  </si>
  <si>
    <t>Number of business entity employees per FTE in HR administration</t>
  </si>
  <si>
    <t>Total enterprise FTEs per HR administrator FTE</t>
  </si>
  <si>
    <t>Percent of monitoring and reporting alerts in HR performed by automation</t>
  </si>
  <si>
    <t>Total number of HR shared services center FTEs dedicated to handling live chat per $1 billion revenue</t>
  </si>
  <si>
    <t>Number of FTEs that perform the HR function per $1 billion revenue</t>
  </si>
  <si>
    <t>Personnel cost to perform the HR function as a percentage of total HR function cost</t>
  </si>
  <si>
    <t>Number of employees served in North America as a percentage of all employees served by HR shared services organization</t>
  </si>
  <si>
    <t>Selling, general, and administrative (SGA) costs per business entity employee</t>
  </si>
  <si>
    <t>ROI achieved with HR robotic process automation (RPA)</t>
  </si>
  <si>
    <t>Total enterprise employees per HR business partner FTE</t>
  </si>
  <si>
    <t>Portal hits per 1,000 employees served by HR shared services center</t>
  </si>
  <si>
    <t>portal hits</t>
  </si>
  <si>
    <t>Employee engagement rate</t>
  </si>
  <si>
    <t>Total hires handled per North American HR shared services center recruiting/staffing specialist FTE</t>
  </si>
  <si>
    <t>hires</t>
  </si>
  <si>
    <t>Total digital worker equivalents (DWEs) in HR function per $1 billion revenue</t>
  </si>
  <si>
    <t>Total company employees served per North American HR shared services center leave of absence administration specialist FTE</t>
  </si>
  <si>
    <t>Achieved ROI with generative AI initiatives in HR from the start of the investment until now</t>
  </si>
  <si>
    <t>Overhead and other cost of the HR function per business entity employee</t>
  </si>
  <si>
    <t>Total cost of the HR shared services center(s) as a percentage of revenue</t>
  </si>
  <si>
    <t>Total customers (employees + retirees) served by HR shared services center per HR shared services organization FTE</t>
  </si>
  <si>
    <t xml:space="preserve">Total cost to operate HR shared services centers as a percentage of total cost of organization HR function </t>
  </si>
  <si>
    <t>Total HR function cost per HR chatbot in use today</t>
  </si>
  <si>
    <t>Total HR function cost per HR automated bot (not chatbot) in use today</t>
  </si>
  <si>
    <t>Total company employees served per project management FTE</t>
  </si>
  <si>
    <t>HR shared services center FTEs as a percentage of overall HR organization FTEs</t>
  </si>
  <si>
    <t>Total company employees served per HR administrator FTE</t>
  </si>
  <si>
    <t>Percentage of total HR chatbots and automated bots that are automated bots</t>
  </si>
  <si>
    <t>Total company employee FTEs served per HRIS FTE</t>
  </si>
  <si>
    <t>Percentage change achieved in HR function personnel time spent on redundant/repetitive tasks due to HR function automation</t>
  </si>
  <si>
    <t>Total transactions HR shared services organization handled via live chat as a percentage of total transactions</t>
  </si>
  <si>
    <t>Internal cost to perform HR administration activities per $1,000 revenue</t>
  </si>
  <si>
    <t>HR customer satisfaction rate</t>
  </si>
  <si>
    <t>Average fully loaded salary for senior management or executives</t>
  </si>
  <si>
    <t>Number of HR automated bots + chatbots in use today per HR function FTE</t>
  </si>
  <si>
    <t>Percentage of business entity employees with less than 1 year of tenure</t>
  </si>
  <si>
    <t>ROI achieved with HR process automation (all types of automation)</t>
  </si>
  <si>
    <t>Overhead and other cost of the HR function as a percentage of total HR function cost</t>
  </si>
  <si>
    <t>Total cost of the HR shared services center(s) per customer (employees + retirees)</t>
  </si>
  <si>
    <t>Total company employees served per HR generalist FTE</t>
  </si>
  <si>
    <t>HR service center(s) employee turnover</t>
  </si>
  <si>
    <t>Total company employees served per continuous improvement FTE</t>
  </si>
  <si>
    <t>Personnel cost to perform the HR function per business entity FTE</t>
  </si>
  <si>
    <t>Total number of North American Tier 2 HR shared service organization FTEs per North American Tier 2 manager/supervisor FTE</t>
  </si>
  <si>
    <t>Other cost to perform the HR function as a percentage of total HR function cost</t>
  </si>
  <si>
    <t>Total number of Tier 2 HR shared service organization FTEs per Tier 2 manager/supervisor FTE</t>
  </si>
  <si>
    <t>Total cost of the HR shared services center(s) per employee served</t>
  </si>
  <si>
    <t>Percentage of HR time spent on administrative work out of HR time spent on administrative and strategic work</t>
  </si>
  <si>
    <t>Personnel cost for middle management or specialist as a percentage of total business entity personnel cost</t>
  </si>
  <si>
    <t>Number of HR Digital Worker Equivalents (DWEs) organization is expected to have in 24 month per $1 billion revenue</t>
  </si>
  <si>
    <t>HR DWEs</t>
  </si>
  <si>
    <t>Total company employee FTEs served per HR shared services center tier 2 FTE</t>
  </si>
  <si>
    <t>Number of customers (employee + retiree) served in North America as a percentage of all customers served by HR shared services organization</t>
  </si>
  <si>
    <t>Personnel cost for senior management or executive employees as a percentage of total business entity personnel cost</t>
  </si>
  <si>
    <t>Systems cost to perform the HR function as a percentage of total HR function cost</t>
  </si>
  <si>
    <t>Operational workers/office staff satisfaction with overall HR services</t>
  </si>
  <si>
    <t>Number of HR chatbots today per $1 billion revenue</t>
  </si>
  <si>
    <t>Average fully loaded salary for operational workers or office staff</t>
  </si>
  <si>
    <t>Systems cost to perform the HR function per $1,000 revenue</t>
  </si>
  <si>
    <t>Achieved ROI with AI initiatives in HR from the start of the investment until now</t>
  </si>
  <si>
    <t>First contact resolution for HR shared services center(s)</t>
  </si>
  <si>
    <t>Percentage of FTEs in talent management function that uses AI on regular basis (at least weekly)</t>
  </si>
  <si>
    <t>Total enterprise employees per HR generalist FTE</t>
  </si>
  <si>
    <t>Total enterprise FTEs per HR generalist FTE</t>
  </si>
  <si>
    <t>Number of Tier 1 employee FTEs serving North America as a percentage of all HR shared services organization Tier 1 employee FTEs</t>
  </si>
  <si>
    <t>Percentage of AI initiatives cancelled, postponed or failed to scale due to inadequate skills</t>
  </si>
  <si>
    <t>Percentage of workforce that will require reskilling due to AI</t>
  </si>
  <si>
    <t>Estimated percent of workforce that has required skills to impactfully use AI in their work</t>
  </si>
  <si>
    <t>Percentage of organization's HR queries answered fully by AI</t>
  </si>
  <si>
    <t>Percentage change achieved in net promoter score (NPS) for HR customer service support due to HR function automation</t>
  </si>
  <si>
    <t>Net Promoter Score (NPS) for HR customer service support</t>
  </si>
  <si>
    <t>Percentage change achieved in total cost of the HR function due to HR function automation</t>
  </si>
  <si>
    <t>Percentage of FTEs in IT operations/application development and maintenance/cybersecurity redeployed to focus on higher levels tasks due to process automation</t>
  </si>
  <si>
    <t>Percentage of FTEs in supply chain operations reskilled due to process automation</t>
  </si>
  <si>
    <t>Percentage of FTEs in product development redeployed to focus on higher levels tasks due to process automation</t>
  </si>
  <si>
    <t>Percentage of FTEs in IT operations/application development and maintenance/cybersecurity reskilled due to process automation</t>
  </si>
  <si>
    <t>Percentage of FTEs in IT operations/application development and maintenance/cybersecurity that use process automation on a regular basis (at least weekly)</t>
  </si>
  <si>
    <t>Percentage of FTEs in customer service redeployed to focus on higher levels tasks due to process automation</t>
  </si>
  <si>
    <t>Percentage of FTEs in IT operations/application development and maintenance/cybersecurity newly hired due to process automation</t>
  </si>
  <si>
    <t>Percentage of FTEs in supply chain operations newly hired due to process automation</t>
  </si>
  <si>
    <t>Percentage of FTEs in marketing and sales reskilled due to process automation</t>
  </si>
  <si>
    <t>Percentage of FTEs in marketing and sales that use process automation on a regular basis (at least weekly)</t>
  </si>
  <si>
    <t>Percentage of FTEs in customer service reskilled due to process automation</t>
  </si>
  <si>
    <t>Percentage of FTEs in the HR function that use process automation on a regular basis (at least weekly)</t>
  </si>
  <si>
    <t>Percentage of FTEs in the HR function newly hired due to process automation</t>
  </si>
  <si>
    <t>Percentage of FTEs in the HR function redeployed to focus on higher levels tasks due to process automation</t>
  </si>
  <si>
    <t>Percentage of FTEs in the finance function newly hired due to process automation</t>
  </si>
  <si>
    <t>Percentage of FTEs in product development that use process automation on a regular basis (at least weekly)</t>
  </si>
  <si>
    <t>Percentage of FTEs in marketing and sales redeployed to focus on higher levels tasks due to process automation</t>
  </si>
  <si>
    <t>Percentage change achieved in time from identifying the need to hire a new employee until new hire begins in the agreed position, including time for orientation and initial setup, due to HR function automation</t>
  </si>
  <si>
    <t>Percentage of FTEs in the finance function redeployed to focus on higher levels tasks due to process automation</t>
  </si>
  <si>
    <t>Percentage of FTEs in finance function reskilled due to process automation</t>
  </si>
  <si>
    <t>Percentage of FTEs in supply chain operations eliminated due to process automation</t>
  </si>
  <si>
    <t>Percentage of FTEs in product development reskilled due to process automation</t>
  </si>
  <si>
    <t>Percentage of FTEs in the finance function that use process automation on a regular basis (at least weekly)</t>
  </si>
  <si>
    <t>Percentage of FTEs in marketing and sales eliminated due to process automation</t>
  </si>
  <si>
    <t>Percentage of FTEs in customer service that use process automation on a regular basis (at least weekly)</t>
  </si>
  <si>
    <t>Percentage of FTEs in supply chain operations that use process automation on a regular basis (at least weekly)</t>
  </si>
  <si>
    <t>Percentage of FTEs in IT operations/application development and maintenance/cybersecurity eliminated due to process automation</t>
  </si>
  <si>
    <t>Percentage of FTEs in supply chain operations redeployed to focus on higher levels tasks due to process automation</t>
  </si>
  <si>
    <t>Percentage of FTEs in the HR function eliminated due to process automation</t>
  </si>
  <si>
    <t>Percentage of FTEs in customer service eliminated due to process automation</t>
  </si>
  <si>
    <t>Percentage of FTEs in customer service newly hired due to process automation</t>
  </si>
  <si>
    <t>Percentage of workforce that uses AI-powered tools and systems as a regular part of their jobs</t>
  </si>
  <si>
    <t>Percentage of FTEs in product development eliminated due to process automation</t>
  </si>
  <si>
    <t>Percentage of FTEs in product development newly hired due to process automation</t>
  </si>
  <si>
    <t>Percentage of FTEs in the finance function eliminated due to process automation</t>
  </si>
  <si>
    <t>Percentage of FTEs in HR function reskilled due to process automation</t>
  </si>
  <si>
    <t>Percentage of FTEs in marketing and sales newly hired due to process automation</t>
  </si>
  <si>
    <t>Percentage of FTEs who perform the process group "develop and manage human resources planning, policies, and strategies" who perform the process "monitor and update strategy, plans, and policies"</t>
  </si>
  <si>
    <t>Number of FTEs that perform the process "monitor and update strategy, plans, and policies" per $1 billion revenue</t>
  </si>
  <si>
    <t>Percentage change achieved in HR function personnel voluntary turnover due to HR function automation</t>
  </si>
  <si>
    <t>Estimated percentage of time HR employees currently spend on repetitive/redundant tasks</t>
  </si>
  <si>
    <t>Percentage change achieved in HR employee performance ratings due to HR function automation</t>
  </si>
  <si>
    <t>Percentage change achieved in time for HR function to fulfill an ad hoc information request due to HR function automation</t>
  </si>
  <si>
    <t>Percentage change achieved in cycle time for the formal performance review process from start to finish due to HR function automation</t>
  </si>
  <si>
    <t>Number of FTEs that perform the process group "recruit, source, and select employees" per $1 billion revenue</t>
  </si>
  <si>
    <t>Total cost to perform the process group "recruit, source, and select employees" per business entity employee</t>
  </si>
  <si>
    <t>Percentage of time talent acquisition employees spend on sourcing the best candidates in the market today</t>
  </si>
  <si>
    <t>Number of interviews conducted for each senior management/executive filled vacancy per FTE that performs the process group "recruit, source, and select employees"</t>
  </si>
  <si>
    <t>interviews</t>
  </si>
  <si>
    <t>Percentage of time talent acquisition employees spend on screening and selecting the right talent for your business today</t>
  </si>
  <si>
    <t>Cycle time in days from identifying the need to hire a new employee to approval of the job requisition</t>
  </si>
  <si>
    <t>Number of business entity employees per FTE that performs the process group "recruit, source, and select employees"</t>
  </si>
  <si>
    <t>Total number of job applications received per FTE that performs the process group "recruit, source, and select employees"</t>
  </si>
  <si>
    <t>applications</t>
  </si>
  <si>
    <t>Number of job applications per approved job requisition</t>
  </si>
  <si>
    <t>Job offer acceptance rate for senior management/executives</t>
  </si>
  <si>
    <t>Cycle time in days for data science, digital skills and other specialty IT skills, from job requisition approval to acceptance of job offer</t>
  </si>
  <si>
    <t>Outsourced cost to perform the process group "recruit, source, and select" per $1,000 revenue</t>
  </si>
  <si>
    <t>Total cost to perform the process group "recruit, source, and select employees" per senior management/executive new hire</t>
  </si>
  <si>
    <t>Total cost to perform the process group "recruit, source, and select employees" as a percentage of selling, general, and administrative (SGA) costs</t>
  </si>
  <si>
    <t>Percentage of time talent acquisition employees spent on preparing, negotiating and securing offers 2 years ago</t>
  </si>
  <si>
    <t>Total cost to perform the process group "recruit, source, and select employees" per middle management/specialist new hire</t>
  </si>
  <si>
    <t>Percentage of time talent acquisition employees spent on screening and selecting the right talent for your business 2 years ago</t>
  </si>
  <si>
    <t>Percentage of time talent acquisition employees spend on explaining the hiring process to hiring managers today</t>
  </si>
  <si>
    <t xml:space="preserve">Percentage of new hires that originated from employee referrals </t>
  </si>
  <si>
    <t>Percentage of time talent acquisition employees spend on administrative scheduling and follow up with candidates today</t>
  </si>
  <si>
    <t>Percentage of new employees hired for data science, digital skills and other specialty IT skills</t>
  </si>
  <si>
    <t>Cycle time in days from approval of job requisition to acceptance of job offer</t>
  </si>
  <si>
    <t>Number of new hires per FTE that performs the process group "recruit, source, and select employees"</t>
  </si>
  <si>
    <t>new hires</t>
  </si>
  <si>
    <t>Number of hours invested by hiring decision makers per operational worker/office staff new hire</t>
  </si>
  <si>
    <t>Overhead and other costs to perform the process group "recruit, source, and select employees" as a percentage of total process group cost</t>
  </si>
  <si>
    <t>Percentage of time talent acquisition employees spent on answering candidate questions about the process 2 years ago</t>
  </si>
  <si>
    <t>Personnel cost to perform the process group "recruit, source, and select employees" as a percentage of total process group cost</t>
  </si>
  <si>
    <t>Cycle time in days for middle management/specialist positions, from job requisition approval to acceptance of job offer</t>
  </si>
  <si>
    <t>Number of interviews conducted for each middle management/specialist filled vacancy per FTE that performs the process group "recruit, source, and select employees"</t>
  </si>
  <si>
    <t>Personnel cost to perform the process group "recruit, source, and select employees" per new hire</t>
  </si>
  <si>
    <t>Middle management/specialists new hires as a percentage of total new hires</t>
  </si>
  <si>
    <t>Number of interviews conducted for each operational worker/office staff filled vacancy per FTE that performs the process group "recruit, source, and select employees"</t>
  </si>
  <si>
    <t>Total cost to perform the process group "recruit, source, and select employees" per $1,000 revenue</t>
  </si>
  <si>
    <t>Percentage of middle management/specialist positions filled by internal promotion for the past 3 years</t>
  </si>
  <si>
    <t>Personnel cost to perform the process group "recruit, source, and select employees" per $1,000 revenue</t>
  </si>
  <si>
    <t>Outsourced cost to perform the process group "recruit, source, and select employees" as a percentage of total process group cost</t>
  </si>
  <si>
    <t>Systems cost to perform the process group "recruit, source, and select employees" as a percentage of total process group cost</t>
  </si>
  <si>
    <t>Total cost to perform the process group "recruit, source, and select employees" per new hire</t>
  </si>
  <si>
    <t>Number of hours invested by hiring decision makers per senior management/executive new hire</t>
  </si>
  <si>
    <t>Systems cost to perform the process group "recruit, source, and select employees" per $1,000 revenue</t>
  </si>
  <si>
    <t>Percentage of time talent acquisition employees spent on administrative scheduling and follow up with candidates 2 years ago</t>
  </si>
  <si>
    <t>Total cost to perform the process group "recruit, source, select employees" per new hire and rehire</t>
  </si>
  <si>
    <t>Percentage of time talent acquisition employees spend on posting jobs and managing external marketing today</t>
  </si>
  <si>
    <t>Operational workers/office staff new hires as a percentage of total new hires</t>
  </si>
  <si>
    <t>Percentage of time talent acquisition employees spend on answering candidate questions about the process today</t>
  </si>
  <si>
    <t>Contingent new hires as a percentage of total new hires</t>
  </si>
  <si>
    <t>Permanent full-time new hires as a percentage of total new hires</t>
  </si>
  <si>
    <t xml:space="preserve">New hire satisfaction rate for the recruiting process </t>
  </si>
  <si>
    <t>Total cost to perform the process group "recruit, source, and select employees" as a percentage of total HR function cost</t>
  </si>
  <si>
    <t>Percentage of time talent acquisition employees spent on sourcing the best candidates in the market 2 years ago</t>
  </si>
  <si>
    <t>Other cost to perform the process group "recruit, source, and select employees" as a percentage of total cost to perform the process</t>
  </si>
  <si>
    <t>Cycle time in days for operational worker/office staff, from job requisition approval to acceptance of job offer</t>
  </si>
  <si>
    <t>Percentage change in the cycle time in days from approval of job requisition to acceptance of job offer in the past 12 months (pre- to post-Covid)</t>
  </si>
  <si>
    <t>Senior management/executives new hires as a percentage of total new hires</t>
  </si>
  <si>
    <t>Percentage of time talent acquisition employees spent on posting jobs and managing external marketing 2 years ago</t>
  </si>
  <si>
    <t>Total cost to perform the process group "recruit, source, and select employees" per operational workers/office staff new hire</t>
  </si>
  <si>
    <t>Percentage of time talent acquisition employees spend on analyzing job requirements today</t>
  </si>
  <si>
    <t>Personnel cost to perform the process group "recruit, source, and select employees" per business entity employee</t>
  </si>
  <si>
    <t>Percentage of time talent acquisition employees spent on explaining the hiring process to hiring managers 2 years ago</t>
  </si>
  <si>
    <t>Percentage of senior management/executive positions filled by internal promotion for the past 3 years</t>
  </si>
  <si>
    <t>Permanent part-time new hires as a percentage of total new hires</t>
  </si>
  <si>
    <t>Number of hours invested by hiring decision makers per middle management/specialist new hire</t>
  </si>
  <si>
    <t>Percentage of time talent acquisition employees spent on analyzing job requirements 2 years ago</t>
  </si>
  <si>
    <t>Percentage of time talent acquisition employees spend on preparing, negotiating and securing offers today</t>
  </si>
  <si>
    <t>Cycle time in days for senior management/executive level positions, from job requisition approval to acceptance of job offer</t>
  </si>
  <si>
    <t>Total cost to perform the HR function per FTE that performs the process group "recruit, source, and select employees"</t>
  </si>
  <si>
    <t>Number of FTEs that perform the process group "recruit, source, and select employees" as a percentage of business entity FTEs</t>
  </si>
  <si>
    <t>Total cost to perform the process group "recruit, source, and select employees" per HR function FTE</t>
  </si>
  <si>
    <t>Job offer acceptance rate for middle management/specialists</t>
  </si>
  <si>
    <t>Job offer acceptance rate for operational workers/office staff</t>
  </si>
  <si>
    <t>Percentage of employee hiring decisions attributed to the use of or strategy to pursue AI</t>
  </si>
  <si>
    <t>Overhead cost to perform the process group "recruit, source, and select employees" as a percentage of total process group cost</t>
  </si>
  <si>
    <t>Cycle time in days from identifying the need to hire a new employee until new hire begins in the agreed position</t>
  </si>
  <si>
    <t>Number of approved job requisitions per FTE that performs the process group "recruit, source, and select employees"</t>
  </si>
  <si>
    <t>job requisitions</t>
  </si>
  <si>
    <t>Cycle time in days from job acceptance until new hire begins in the agreed position</t>
  </si>
  <si>
    <t>Data science, digital skills and other specialty IT skills employee new hire retention after 12 months</t>
  </si>
  <si>
    <t>Percentage change in the new data science, digital skills and other specialty IT skills employee 12 month retention rate in the past 12 months (pre- to post-Covid)</t>
  </si>
  <si>
    <t>New employees as a percentage of total business entity employees</t>
  </si>
  <si>
    <t>Number of new hires as a percentage of approved job requisitions</t>
  </si>
  <si>
    <t>Percentage of learning development and design activities that are performed in-house</t>
  </si>
  <si>
    <t>Expected number of talent development Digital Worker Equivalents (DWEs) in 24 months per FTEs that perform the process "develop and train employees"</t>
  </si>
  <si>
    <t>Outsourced cost to perform the process group "manage employee on-boarding, development, and training" per business entity employee</t>
  </si>
  <si>
    <t>Percentage of learning development and design activities that are outsourced</t>
  </si>
  <si>
    <t>Number of automated bots used in talent development function today per $1 billion revenue</t>
  </si>
  <si>
    <t>Expected number of talent development Digital Worker Equivalents (DWEs) in 24 months per $1 billion revenue</t>
  </si>
  <si>
    <t>Outsourced cost to perform the process group "manage employee on-boarding, development, and training" per $1,000 revenue</t>
  </si>
  <si>
    <t>Number of business entity employees per FTE that performs the process group "manage employee on-boarding, development, and training"</t>
  </si>
  <si>
    <t>Total cost to perform the process group "manage employee on-boarding, development, and training" per business entity employee</t>
  </si>
  <si>
    <t>Total cost to perform the process group "manage employee on-boarding, development, and training" per $1,000 revenue</t>
  </si>
  <si>
    <t>Number of automated bots used in talent development function today per FTE that performs the process "develop and train employees"</t>
  </si>
  <si>
    <t>Total cost to perform the process group "manage employee on-boarding, development, and training" per HR function FTE</t>
  </si>
  <si>
    <t>Number of automated bots used in talent development function today per FTE that performs the process group "manage employee on-boarding, development, and training"</t>
  </si>
  <si>
    <t>Percentage of learning and development administration activities that are performed in-house</t>
  </si>
  <si>
    <t>Internal cost to perform the process group "manage employee on-boarding, development, and training" per business entity employee</t>
  </si>
  <si>
    <t>Number of business entity FTEs per FTEs that perform the process group "manage employee on-boarding, development, and training"</t>
  </si>
  <si>
    <t>Percentage of learning and development delivery activities that are outsourced</t>
  </si>
  <si>
    <t>Percentage of business entity FTEs who perform the process group "manage employee on-boarding, development, and training"</t>
  </si>
  <si>
    <t>Internal cost to perform the process group “manage employee on-boarding, development, and training” per $1,000 revenue</t>
  </si>
  <si>
    <t>Percentage of learning and development administration activities that are outsourced</t>
  </si>
  <si>
    <t>Total cost to perform the process group "manage employee on-boarding, development, and training" per business entity FTE</t>
  </si>
  <si>
    <t>Number of FTEs that perform the process group "manage employee on-boarding, development, and training" per $1 billion revenue</t>
  </si>
  <si>
    <t>Percentage change achieved in time to close an identified skill or capability gap through training due to HR function automation</t>
  </si>
  <si>
    <t>Percentage of learning and development delivery activities that are performed in-house</t>
  </si>
  <si>
    <t>Percentage of AI initiatives launched that have a training or reskilling component</t>
  </si>
  <si>
    <t>Percentage of annual learning budget dedicated to AI skills</t>
  </si>
  <si>
    <t>Internal cost to perform the process group "manage employee on-boarding, development, and training" per process group FTE</t>
  </si>
  <si>
    <t>Total cost to perform the process group "manage employee on-boarding, development, and training" as a percentage of total HR function cost</t>
  </si>
  <si>
    <t>Expected number of talent development Digital Worker Equivalents (DWEs) in 24 months per FTEs that perform the process group “manage employee on-boarding, development, and training”</t>
  </si>
  <si>
    <t>Total cost to perform the HR function per FTE that performs the process group "manage employee on-boarding, development, and training"</t>
  </si>
  <si>
    <t>Average time-to-productivity in calendar days for new hires</t>
  </si>
  <si>
    <t>Total cost to perform the process "manage employee orientation and deployment" per business entity FTE</t>
  </si>
  <si>
    <t>Total cost to perform the process "manage employee orientation and deployment" per business entity employee</t>
  </si>
  <si>
    <t>Total cost to perform the process "manage employee orientation and deployment" as a percentage of total cost to perform the process group "manage employee on-boarding, development, and training"</t>
  </si>
  <si>
    <t>Total cost to perform the process "manage employee orientation and deployment" per $1,000 revenue</t>
  </si>
  <si>
    <t>Percentage of senior management/executives that receive a formal performance review</t>
  </si>
  <si>
    <t>Cycle time in days for the formal performance review process from start to finish for middle management/specialists</t>
  </si>
  <si>
    <t>Total cost to perform the process "manage employee performance" as a percentage of the total cost to perform the process group "develop and counsel employees"</t>
  </si>
  <si>
    <t>Total cost to perform the process "manage employee performance" per business entity employee</t>
  </si>
  <si>
    <t>Total cost to perform the process "manage employee performance" per business entity FTE</t>
  </si>
  <si>
    <t>Percentage of middle management/specialists that receive a formal performance review</t>
  </si>
  <si>
    <t>Percentage of operational workers/office staff that receive a formal performance review</t>
  </si>
  <si>
    <t>Total cost to perform the process "manage employee performance" per $1,000 revenue</t>
  </si>
  <si>
    <t>Cycle time in days for the formal performance review process from start to finish for Operational workers/office staff</t>
  </si>
  <si>
    <t>Total cost to perform the process "manage employee performance" as a percentage of total cost to perform the process group "manage employee on-boarding, development, and training"</t>
  </si>
  <si>
    <t>Cycle time in days for the formal performance review process from start to finish for senior management/executives</t>
  </si>
  <si>
    <t>Overhead and other costs to perform the process "Develop and train employees" as a percentage of total process cost</t>
  </si>
  <si>
    <t>Total cost to perform the process "develop and train employees" per business entity FTE</t>
  </si>
  <si>
    <t>Estimate if not using process automation - Average time in days to close an identified skill or capability gap through training for an employee</t>
  </si>
  <si>
    <t>Average number of learning days per supply chain employee</t>
  </si>
  <si>
    <t>Percentage change in the annual learning budget spent on developing skills in areas such as data science, digital skills and other specialty IT skills in the past 12 months (pre- to post-Covid)</t>
  </si>
  <si>
    <t>Percentage of manufacturing FTEs having had skill requirement changes in the past 12 months</t>
  </si>
  <si>
    <t>Percentage change in average number of learning days per manufacturing employees in the past 12 months</t>
  </si>
  <si>
    <t>Learning budget per business entity employee</t>
  </si>
  <si>
    <t>Average time in days to close an identified skill or capability gap through training for an operational workers/office staff employee</t>
  </si>
  <si>
    <t>Personnel cost to perform the process "develop and train employees" per process FTE</t>
  </si>
  <si>
    <t>Average time in calendar days to close an identified skill or capability gap in data science, digital skills and other specialty IT skills through training</t>
  </si>
  <si>
    <t>Percentage of workforce that exclusively works from home/remotely</t>
  </si>
  <si>
    <t>Percentage of learning days delivered using other methods</t>
  </si>
  <si>
    <t>Average number of learning days per manufacturing employee measured 12 months ago</t>
  </si>
  <si>
    <t>Percentage of workforce that exclusively works at an employer provided workspace</t>
  </si>
  <si>
    <t>Percentage of annual learning budget spent on developing skills in areas such as data science, digital skills and other specialty IT skills</t>
  </si>
  <si>
    <t>Average time in calendar days (including weekends) to close an identified skill or capability gap in behavioral skills (e.g., agility, adaptability to change, capacity for creativity and innovation) through training</t>
  </si>
  <si>
    <t>Total cost to perform the process groups "manage employee relations", "reward and retain employees", "redeploy and retire employees", and "manage employee communication" per $1,000 revenue</t>
  </si>
  <si>
    <t>Percentage change in average number of learning days per supply chain employee over the past 12 months attributed to AI</t>
  </si>
  <si>
    <t>Learning budget per manufacturing employee measured 12 months ago</t>
  </si>
  <si>
    <t>Hours spent developing new classroom training content per trainee</t>
  </si>
  <si>
    <t>Percentage of learning days delivered using on-the-job training</t>
  </si>
  <si>
    <t>Average time in calendar days (including weekends) to close an identified skill or capability gap in interpersonal skills (e.g., communication, teaming) through training</t>
  </si>
  <si>
    <t>Average time in days to close an identified skill or capability gap through training for a middle management/specialists employee</t>
  </si>
  <si>
    <t>Average number of learning days per supply chain employee measured 12 months ago</t>
  </si>
  <si>
    <t>Percentage of employee population that has been reskilled within the last 12 months</t>
  </si>
  <si>
    <t>Learning budget per supply chain employee</t>
  </si>
  <si>
    <t>Number of FTEs that perform the process "develop and train employees" per $1 billion revenue</t>
  </si>
  <si>
    <t>Percentage change in the average time in calendar days to close an identified skill or capability gap in data science, digital skills and other specialty IT skills through training in the past 12 months (pre- to post-Covid)</t>
  </si>
  <si>
    <t>Average time in calendar days (including weekends) to close an identified skill or capability gap in leadership skills through training</t>
  </si>
  <si>
    <t>Average number of learning days per manufacturing employee</t>
  </si>
  <si>
    <t>Systems cost to perform the process "develop and train employees" as a percentage of total process cost</t>
  </si>
  <si>
    <t>Number of learning days per senior management/executive employee</t>
  </si>
  <si>
    <t>Percentage change in the learning budget per supply chain employee over the past 12 months attributed to AI</t>
  </si>
  <si>
    <t>Percentage of business entity's annual learning budget spent on developing skills related to AI</t>
  </si>
  <si>
    <t>Number of business entity employees per FTE in learning administration</t>
  </si>
  <si>
    <t>Number of learning days per employee</t>
  </si>
  <si>
    <t>Total cost to perform the process "develop and train employees" per $1,000 revenue</t>
  </si>
  <si>
    <t>Personnel cost to perform the process "develop and train employees" as a percentage of total process cost</t>
  </si>
  <si>
    <t>Average time in calendar days (including weekends) to close an identified skill or capability gap in business skills (e.g., analytics, business acumen, project management and industry/occupation specific skills) through training</t>
  </si>
  <si>
    <t>Percentage of the learning budget that is attributed to reskilling aligned to technology changes</t>
  </si>
  <si>
    <t>Number of FTEs that perform learning administration activities per $1 billion revenue</t>
  </si>
  <si>
    <t>Number of business entity employees per FTE that performs the process "develop and train employees"</t>
  </si>
  <si>
    <t>Percentage of learning days delivered using classroom instruction provided by your organization</t>
  </si>
  <si>
    <t>Percentage of learning days delivered using external classroom instruction</t>
  </si>
  <si>
    <t>Average time in days to close an identified skill or capability gap through training for a senior management/executives employee</t>
  </si>
  <si>
    <t>Percentage of CEO and senior leadership time spent on leadership development</t>
  </si>
  <si>
    <t>Percentage change in the average time in days to close an identified skill or capability gap through training for an employee in the past 12 months (pre- to post-Covid)</t>
  </si>
  <si>
    <t>Percentage of supply chain FTEs having had skill requirement changes in the past 12 months</t>
  </si>
  <si>
    <t>Percentage change in learning budget per manufacturing employee per manufacturing employees in the past 12 months</t>
  </si>
  <si>
    <t>Number of learning days per operational workers/office staff employee</t>
  </si>
  <si>
    <t>Percentage change in the average number of learning days per employee in the past 12 months (pre- to post-Covid)</t>
  </si>
  <si>
    <t>Total cost to perform the process "develop and train employees" per process FTE</t>
  </si>
  <si>
    <t>Estimate if not using process automation - Learning budget per business entity employee</t>
  </si>
  <si>
    <t>Learning budget per supply chain employee measured 12 months ago</t>
  </si>
  <si>
    <t>Total cost to perform the process "develop and train employees" as a percentage of total cost to perform the process group "manage employee on-boarding, development, and training"</t>
  </si>
  <si>
    <t>Number of learning days per middle management/specialists employee</t>
  </si>
  <si>
    <t>Average time in days to close an identified skill or capability gap through training for an employee</t>
  </si>
  <si>
    <t>Personnel cost to perform the process "develop and train employees" per $1,000 revenue</t>
  </si>
  <si>
    <t>Internal cost to perform learning administration activities per $1,000 revenue</t>
  </si>
  <si>
    <t>Percentage change achieved in learning budget per employee due to HR function automation</t>
  </si>
  <si>
    <t>Internal cost to perform learning administration activities per business entity employee</t>
  </si>
  <si>
    <t>Percentage of workforce that works in a hybrid work model</t>
  </si>
  <si>
    <t>Average time in calendar days (including weekends) to close an identified skill or capability gap related to AI</t>
  </si>
  <si>
    <t>Total cost to perform the process groups "manage employee relations", "reward and retain employees", "redeploy and retire employees", and "manage employee communication" per business entity employee</t>
  </si>
  <si>
    <t>Learning budget per manufacturing employee</t>
  </si>
  <si>
    <t>Personnel cost to perform the process "develop and train employees" per business entity employee</t>
  </si>
  <si>
    <t>Outsourced cost to perform the process "develop and train employees" as a percentage of total process cost</t>
  </si>
  <si>
    <t>Average number of days educating manufacturing employees on AI-specific skills</t>
  </si>
  <si>
    <t>Hours spent developing new e-learning training content per trainee</t>
  </si>
  <si>
    <t>Total cost to perform the process "develop and train employees" per business entity employee</t>
  </si>
  <si>
    <t>Percentage of learning days delivered using computer-based training (self-instruction) installed from CD-ROM</t>
  </si>
  <si>
    <t>Percentage of learning days delivered through the use of external partners such as vendors and universities</t>
  </si>
  <si>
    <t>Percentage of training programs developed through other channels</t>
  </si>
  <si>
    <t>Percentage of learning days delivered using computer based training</t>
  </si>
  <si>
    <t>Percentage of virtual, instructor-led classroom-based training content delivered via mobile devices</t>
  </si>
  <si>
    <t>Percentage of learning days delivered using virtual, classroom-based training delivered online</t>
  </si>
  <si>
    <t>Percentage of learning days delivered using correspondence courses</t>
  </si>
  <si>
    <t>Percentage of learning days delivered using computer-based training (self-instruction) delivered over the Web (either directly or downloaded)</t>
  </si>
  <si>
    <t>Percentage of learning days delivered using correspondence courses and virtual, instructor-led classroom-based training delivered online</t>
  </si>
  <si>
    <t>Percentage of training programs developed externally</t>
  </si>
  <si>
    <t>Percentage of training programs developed through partnerships with external specialists</t>
  </si>
  <si>
    <t>Percentage of learning days delivered using e-learning (interactive)</t>
  </si>
  <si>
    <t>Percentage of training programs developed internally</t>
  </si>
  <si>
    <t>Percentage of learning days delivered using streaming video</t>
  </si>
  <si>
    <t>Total cost to perform the process group "manage employee relations" per business entity employee</t>
  </si>
  <si>
    <t>Personnel cost to perform the process group "manage employee relations" per $1,000 revenue</t>
  </si>
  <si>
    <t>Total cost to perform the process group "manage employee relations" per process group FTE</t>
  </si>
  <si>
    <t>Personnel cost to perform the process group "manage employee relations" as a percentage of total process group cost</t>
  </si>
  <si>
    <t>Personnel cost to perform the process group "manage employee relations" per business entity employee</t>
  </si>
  <si>
    <t>Overhead and other cost to perform the process group "manage employee relations" as a percentage of total process group cost</t>
  </si>
  <si>
    <t>Systems cost to perform the process group "manage employee relations" as a percentage of total process group cost</t>
  </si>
  <si>
    <t>Total cost to perform the process group "manage employee relations" per $1,000 revenue</t>
  </si>
  <si>
    <t>Cycle time in days required to resolve an employee grievance</t>
  </si>
  <si>
    <t>Personnel cost to perform the process group "reward and retain employees" per $1,000 revenue</t>
  </si>
  <si>
    <t>Percentage of operational worker/office staff new hire retention after 12 months</t>
  </si>
  <si>
    <t>Personnel cost to perform the process group "reward and retain employees" as a percentage of total process group cost</t>
  </si>
  <si>
    <t>Other cost to perform the process group "reward and retain employees" as a percentage of total process group cost</t>
  </si>
  <si>
    <t>Percentage of FTEs that perform the process group "reward and retain employees" that are middle management/specialists</t>
  </si>
  <si>
    <t>Total cost to perform the process group "reward and retain employees" as a percentage of selling, general, and administrative (SGA) costs</t>
  </si>
  <si>
    <t>Number of days absent per employee including maternity and paternity leave</t>
  </si>
  <si>
    <t>Number of vacation days per year per employee</t>
  </si>
  <si>
    <t>Number of monthly non-routine "reward and retain employees" inquiries per business entity employee</t>
  </si>
  <si>
    <t>inquiries</t>
  </si>
  <si>
    <t>Percentage of new hire retention after 12 months</t>
  </si>
  <si>
    <t>Outsourced cost to perform the process group "reward and retain employees" as a percentage of total process group cost</t>
  </si>
  <si>
    <t>Systems costs to perform the process group "reward and retain employees" per process group FTE</t>
  </si>
  <si>
    <t>Total cost to perform the HR function per FTE that performs the process group "reward and retain employees"</t>
  </si>
  <si>
    <t>Number of FTEs that perform the process group "reward and retain employees" per $1 billion revenue</t>
  </si>
  <si>
    <t>Systems cost to perform the process group "reward and retain employees" as a percentage of total process group cost</t>
  </si>
  <si>
    <t>Percentage of senior management/executive new hire retention after 12 months</t>
  </si>
  <si>
    <t>Number of monthly routine "reward and retain employees" inquiries per process group FTE</t>
  </si>
  <si>
    <t>Total personnel cost per business entity FTE</t>
  </si>
  <si>
    <t>Number of total monthly "reward and retain employees" inquiries per business entity employee</t>
  </si>
  <si>
    <t>Average tenure in months for business entity agents</t>
  </si>
  <si>
    <t>Percentage change achieved in twelve-month retention rate for new hires due to HR function automation</t>
  </si>
  <si>
    <t>Overhead cost to perform the process group "reward and retain employees" as a percentage of total process group cost</t>
  </si>
  <si>
    <t>Total cost to perform the process group "reward and retain employees" per $1,000 revenue</t>
  </si>
  <si>
    <t>Number of total monthly "reward and retain employees" inquiries per process group FTE</t>
  </si>
  <si>
    <t>Estimate if not using process automation - Total personnel cost per business entity FTE</t>
  </si>
  <si>
    <t>Personnel cost to perform the process group "reward and retain employees" per business entity employee</t>
  </si>
  <si>
    <t>Overhead and other costs to perform the process group "reward and retain employees" as a percentage of total process group cost</t>
  </si>
  <si>
    <t>Number of remote business entity employees per FTE that performs the process group "reward and retain employees"</t>
  </si>
  <si>
    <t>Personnel cost to perform the process group "reward and retain employees" per process group FTE</t>
  </si>
  <si>
    <t>Total cost to perform the process group "reward and retain employees" per process group FTE</t>
  </si>
  <si>
    <t>Percentage of middle management/specialist new hire retention after 12 months</t>
  </si>
  <si>
    <t>Number of days absent per employee excluding maternity and paternity leave</t>
  </si>
  <si>
    <t>Number of monthly non-routine "reward and retain employees" inquiries per process group FTE</t>
  </si>
  <si>
    <t>Response time in hours for non-routine "reward and retain employees" inquiries</t>
  </si>
  <si>
    <t>Total cost to perform the process group "reward and retain employees" per business entity employee</t>
  </si>
  <si>
    <t>Number of business entity employees per FTE that performs the process group "reward and retain employees"</t>
  </si>
  <si>
    <t>Percentage change in the new hire 12 month retention rate in the past 12 months (pre- to post-Covid)</t>
  </si>
  <si>
    <t>Response time in hours for routine "reward and retain employees" inquiries</t>
  </si>
  <si>
    <t>Percentage of "reward and retain employees" inquiries received that are routine</t>
  </si>
  <si>
    <t>Percentage of "reward and retain employees" inquiries received that are non-routine</t>
  </si>
  <si>
    <t>Percentage of FTEs that perform the process group "reward and retain employees" that are senior management / executive level</t>
  </si>
  <si>
    <t>Number of monthly routine "reward and retain employees" inquiries per business entity employee</t>
  </si>
  <si>
    <t>Percentage of FTEs that perform the process group "reward and retain employees" that are operational workers/office staff</t>
  </si>
  <si>
    <t>Personnel cost (for store, inventory transportation, and inventory warehousing retail employees) to net sales revenue ratio</t>
  </si>
  <si>
    <t>Number of business entity employees per FTE that performs payroll administration activities</t>
  </si>
  <si>
    <t>Number of FTEs that perform payroll administration activities per $1 billion revenue</t>
  </si>
  <si>
    <t>Internal cost to perform payroll administration activities per business entity employee</t>
  </si>
  <si>
    <t>Internal cost to perform payroll administration activities per $1,000 revenue</t>
  </si>
  <si>
    <t>Number of remote business entity employees per FTE that performs the process group "redeploy and retire employees"</t>
  </si>
  <si>
    <t>Other cost to perform the process group "redeploy and retire employees" as a percentage of total process group cost</t>
  </si>
  <si>
    <t>Number of internal hires per "redeploy and retire employees" FTE</t>
  </si>
  <si>
    <t>internal hires</t>
  </si>
  <si>
    <t>Total cost to perform the process group "redeploy and retire employees" per $1,000 revenue</t>
  </si>
  <si>
    <t>Outsourced cost to perform the process group "redeploy and retire employees" as a percentage of total process group cost</t>
  </si>
  <si>
    <t>Overhead cost to perform the process group "redeploy and retire employees" as a percentage of total process group cost</t>
  </si>
  <si>
    <t>Percentage of employee re-deployment decisions attributed to the use of or strategy to pursue AI</t>
  </si>
  <si>
    <t>Percentage change achieved in vacancies filled by internal candidates due to HR function automation</t>
  </si>
  <si>
    <t>Percentage of employee termination decisions attributed to the use of or strategy to pursue AI</t>
  </si>
  <si>
    <t>Total cost to perform the process group "redeploy and retire employees" per business entity employee</t>
  </si>
  <si>
    <t>Total cost to perform the process group "redeploy and retire employees" per process group FTE</t>
  </si>
  <si>
    <t>Personnel cost to perform the process group "redeploy and retire employees" per $1,000 revenue</t>
  </si>
  <si>
    <t>Systems cost to perform the process group "redeploy and retire employees" per $100,000 revenue</t>
  </si>
  <si>
    <t>Employee turnover rate</t>
  </si>
  <si>
    <t>Personnel cost to perform the process group "redeploy and retire employees" as a percentage of total process group cost</t>
  </si>
  <si>
    <t>Number of FTEs that perform the process group "redeploy and retire employees" per $1 billion revenue</t>
  </si>
  <si>
    <t>Number of business entity employees per FTE that performs the process group "redeploy and retire employees"</t>
  </si>
  <si>
    <t>Personnel cost to perform the process group "redeploy and retire employees" per business entity employee</t>
  </si>
  <si>
    <t>Systems cost to perform the process group "redeploy and retire employees" as a percentage of total process group cost</t>
  </si>
  <si>
    <t>Total cost to perform the HR function per FTE that performs the process group "redeploy and retire employees"</t>
  </si>
  <si>
    <t>Overhead and other costs to perform the process group "redeploy and retire employees" per $100,000 revenue</t>
  </si>
  <si>
    <t>Outsourced cost to perform the process group "redeploy and retire employees" per $1,000 revenue</t>
  </si>
  <si>
    <t>Personnel cost to perform the process group "redeploy and retire employees" per process group FTE</t>
  </si>
  <si>
    <t>Overhead and other cost to perform the process group "redeploy and retire employees" as a percentage of total process group cost</t>
  </si>
  <si>
    <t>Cycle time in days from identification of need for repatriation to date of transfer</t>
  </si>
  <si>
    <t>Percentage of total voluntary terminations that are senior management/executives</t>
  </si>
  <si>
    <t>Voluntary turnover rate for operational worker/office staff employees</t>
  </si>
  <si>
    <t>Percentage of the work force that are expatriates</t>
  </si>
  <si>
    <t>Estimate if not using process automation - Involuntary turnover rate for middle management/specialist employees</t>
  </si>
  <si>
    <t>Cycle time in days for processing an employee's retirement</t>
  </si>
  <si>
    <t>Agent voluntary attrition rate</t>
  </si>
  <si>
    <t>Percentage of vacancies filled by internal candidates for operational workers/office staff</t>
  </si>
  <si>
    <t>Percentage of total involuntary terminations that are operational workers/office staff</t>
  </si>
  <si>
    <t>Estimate if not using process automation - Voluntary turnover rate for middle management/specialist employees</t>
  </si>
  <si>
    <t>Percentage change in the total number of voluntary employee terminations in the past 12 months (pre- to post-Covid)</t>
  </si>
  <si>
    <t>Percentage of vacancies filled by internal candidates for middle management/specialists</t>
  </si>
  <si>
    <t>Involuntary terminations as a percentage of total business entity employee turnover</t>
  </si>
  <si>
    <t>Involuntary turnover rate for operational worker/office staff employees</t>
  </si>
  <si>
    <t>Involuntary turnover rate for senior management/executive employees</t>
  </si>
  <si>
    <t>Voluntary terminations as a percentage of total business entity employee turnover</t>
  </si>
  <si>
    <t>Voluntary turnover rate for senior management/executive employees</t>
  </si>
  <si>
    <t>Voluntary turnover rate for middle management/specialist employees</t>
  </si>
  <si>
    <t>Percentage of vacancies filled by internal candidates for senior management/executives</t>
  </si>
  <si>
    <t>Cycle time in days from request for internal transfer to completion of transfer</t>
  </si>
  <si>
    <t>Temporary layoffs as a percentage of total business entity employees</t>
  </si>
  <si>
    <t>Average furlough duration in calendar days</t>
  </si>
  <si>
    <t>Estimate if not using process automation - Involuntary turnover rate for operational worker/office staff employees</t>
  </si>
  <si>
    <t>Involuntary terminations as a percentage of total business entity employees</t>
  </si>
  <si>
    <t>Furloughs without pay as a percentage of total business entity employees</t>
  </si>
  <si>
    <t>Estimate if not using process automation - Voluntary turnover rate for operational worker/office staff employees</t>
  </si>
  <si>
    <t>Involuntary turnover rate for middle management/specialist employees</t>
  </si>
  <si>
    <t>Percentage of total voluntary terminations that are middle management/specialists</t>
  </si>
  <si>
    <t>Voluntary terminations as a percentage of total business entity employees</t>
  </si>
  <si>
    <t>Cycle time in days from receipt of leave of absence request to confirmation of approval/non-approval issued to employee</t>
  </si>
  <si>
    <t>Percentage of total involuntary terminations that are senior management/executives</t>
  </si>
  <si>
    <t>Furloughs with pay as a percentage of total business entity employees</t>
  </si>
  <si>
    <t>Agent involuntary attrition rate</t>
  </si>
  <si>
    <t>Percentage of total vacancies filled by internal candidates</t>
  </si>
  <si>
    <t>Percentage of total voluntary terminations that are operational workers/office staff</t>
  </si>
  <si>
    <t>Percentage of total involuntary terminations that are middle management/specialists</t>
  </si>
  <si>
    <t>Total relocation expenses as a percentage of total cost of continuing operations</t>
  </si>
  <si>
    <t>Personnel cost to perform the process group "manage employee information and analytics" per process group FTE</t>
  </si>
  <si>
    <t>Number of FTEs that perform the process group "manage employee information and analytics" per $1 billion revenue</t>
  </si>
  <si>
    <t>Personnel cost to perform the process group "manage employee information and analytics" as a percentage of total process group cost</t>
  </si>
  <si>
    <t>Percentage of "manage employee information and analytics" inquiries received via channels other than e-mail, phone, and face-to-face</t>
  </si>
  <si>
    <t>Systems cost to perform the process group "manage employee information and analytics" as a percentage of total process group cost</t>
  </si>
  <si>
    <t>Overhead cost to perform the process group "manage employee information and analytics" as a percentage of total process group cost</t>
  </si>
  <si>
    <t>Number of business entity employees per FTE that performs the process group "manage employee information and analytics"</t>
  </si>
  <si>
    <t>Total cost to perform the process group "manage employee information and analytics" per process group FTE</t>
  </si>
  <si>
    <t>Number of remote business entity employees per FTE that performs the process group "manage employee information and analytics"</t>
  </si>
  <si>
    <t>Percentage of "manage employee information and analytics" inquiries received via phone</t>
  </si>
  <si>
    <t>Other cost to perform the process group "manage employee information and analytics" as a percentage of total process group cost</t>
  </si>
  <si>
    <t>Percentage of "manage employee information and analytics" inquiries received via face-to-face</t>
  </si>
  <si>
    <t>Overhead and other costs of the process group "manage employee information and analytics" as a percentage of the total process group cost</t>
  </si>
  <si>
    <t>Percentage of "manage employee information and analytics" inquiries received via e-mail</t>
  </si>
  <si>
    <t>Outsourced cost to perform the process group "manage employee information and analytics" as a percentage of total process group cost</t>
  </si>
  <si>
    <t>Total cost to perform the process group "manage employee information and analytics" per $1,000 revenue</t>
  </si>
  <si>
    <t>Number of FTEs that perform the process "manage reporting processes" per $1 billion revenue</t>
  </si>
  <si>
    <t>Cycle time in calendar days to fulfill an ad hoc information request</t>
  </si>
  <si>
    <t xml:space="preserve">Supply chain personnel turnover rate, as a percentage of total supply chain workforce </t>
  </si>
  <si>
    <t>Total cost to perform the process group "manage employee communication" per $1,000 revenue</t>
  </si>
  <si>
    <t>Systems cost to perform the process group "manage employee communication" per $100,000 revenue</t>
  </si>
  <si>
    <t>Personnel cost to perform the process group "manage employee communication" per $1,000 revenue</t>
  </si>
  <si>
    <t>Overhead cost to perform the process group "manage employee communication" per $100,000 revenue</t>
  </si>
  <si>
    <t>Number of FTEs that perform the process group "manage employee communication" per $1 billion revenue</t>
  </si>
  <si>
    <t>Net promoter score (NPS) for supply chain employees</t>
  </si>
  <si>
    <t>NPS score</t>
  </si>
  <si>
    <t>Number of lines of code maintained each year per application maintenance FTE</t>
  </si>
  <si>
    <t>lines of code</t>
  </si>
  <si>
    <t>Percentage of total IT internal personnel cost, excluding depreciation/amortization, allocated to infrastructure</t>
  </si>
  <si>
    <t>Annual revenue impact through investment in robotic process automation</t>
  </si>
  <si>
    <t>Percentage of application-related incidents that are high severity</t>
  </si>
  <si>
    <t>Percentage of internal IT employees outside of the IT function in other business units</t>
  </si>
  <si>
    <t>Business cost of adverse application events in production as a percentage of revenue</t>
  </si>
  <si>
    <t>Minutes to resolution for application-related incidents of high severity</t>
  </si>
  <si>
    <t>Percentage of application-related IT cost allocated to operating cost</t>
  </si>
  <si>
    <t>Number of FTEs that perform IT development and maintenance per $1 billion revenue</t>
  </si>
  <si>
    <t>Percentage of total application-related headcount that is allocated part-time and not full time</t>
  </si>
  <si>
    <t>Percentage of application-related incidents that is resolved in compliance with service-level agreements (SLAs)</t>
  </si>
  <si>
    <t>Percentage of total IT cost, excluding depreciation/amortization, allocated to operating costs</t>
  </si>
  <si>
    <t>Percentage of total IT internal personnel cost, excluding depreciation/amortization, allocated to activities other than application development, application maintenance, or infrastructure</t>
  </si>
  <si>
    <t>Number of external service providers used for application development and maintenance projects per $1 billion revenue</t>
  </si>
  <si>
    <t>external service providers</t>
  </si>
  <si>
    <t>Percentage of IT contractors in the IT function</t>
  </si>
  <si>
    <t>Percentage of total IT cost, excluding depreciation/amortization, allocated to IT development and maintenance</t>
  </si>
  <si>
    <t>Total cost of IT operations, excluding depreciation/amortization, per $1,000 revenue</t>
  </si>
  <si>
    <t>Total IT cost, including depreciation/amortization, per business entity employee</t>
  </si>
  <si>
    <t>Percentage of internal IT employees in the IT function</t>
  </si>
  <si>
    <t>Percentage of planned return on investment (ROI) for application development and maintenance projects</t>
  </si>
  <si>
    <t>Percentage of FTEs who perform the function "manage information technology" who are external service providers</t>
  </si>
  <si>
    <t>Total IT cost, excluding depreciation/amortization, as a percentage of revenue</t>
  </si>
  <si>
    <t>Percentage of test cases generated via automation across applications</t>
  </si>
  <si>
    <t>Application-related incident reopen rate</t>
  </si>
  <si>
    <t>Number of defects identified per thousand lines of code in pre-production quality assurance processes</t>
  </si>
  <si>
    <t>defects</t>
  </si>
  <si>
    <t>Annual revenue impact through investment in advanced analytics</t>
  </si>
  <si>
    <t>Number of external service provider FTEs who perform the function "manage information technology" per $1 billion revenue</t>
  </si>
  <si>
    <t>Attrition rate for application-related IT personnel with cloud-related skills</t>
  </si>
  <si>
    <t>Percentage of total number of application-related incidents that is related to security</t>
  </si>
  <si>
    <t>Annual operating cost impact through investment in robotic process automation</t>
  </si>
  <si>
    <t>Percentage of critical applications hosted in cloud</t>
  </si>
  <si>
    <t>Training cost per application-related IT FTE</t>
  </si>
  <si>
    <t>Total IT budget, including depreciation/amortization, as a percentage of revenue</t>
  </si>
  <si>
    <t>Support cost per application-related incident of medium severity</t>
  </si>
  <si>
    <t>Percentage of the IT organization's spending dedicated to machine learning and artificial intelligence</t>
  </si>
  <si>
    <t>IT budget, excluding depreciation/amortization, as a percentage of revenue</t>
  </si>
  <si>
    <t>Number of test cases executed annually per IT application testing FTE</t>
  </si>
  <si>
    <t>test cases</t>
  </si>
  <si>
    <t>Other cost to perform the function "manage information technology", excluding depreciation/amortization, per $1,000 revenue</t>
  </si>
  <si>
    <t>Time-to-market (build-to-launch) in months for major new/enhanced IT services investments between $100,000 and $250,000 USD</t>
  </si>
  <si>
    <t>Percentage of FTEs performing IT processes that perform application development roles</t>
  </si>
  <si>
    <t>Other cost to perform the function "manage information technology", including depreciation/amortization, per $1,000 revenue</t>
  </si>
  <si>
    <t>Percentage of applications hosted on premise (not on the cloud)</t>
  </si>
  <si>
    <t>Percentage of IT function FTEs eliminated/redeployed in the past 12 months attributed to AI</t>
  </si>
  <si>
    <t>Public clouds as a percentage of total enterprise clouds</t>
  </si>
  <si>
    <t>Data center costs as a percentage of total IT cost, excluding depreciation/amortization</t>
  </si>
  <si>
    <t>Percentage of IT workforce requiring retraining or reskilling to accommodate changing business or technology demands</t>
  </si>
  <si>
    <t>Number of end users serviced by the IT function per IT function FTE</t>
  </si>
  <si>
    <t>end users serviced</t>
  </si>
  <si>
    <t>Average cycle time in months to break even for major new or enhanced services</t>
  </si>
  <si>
    <t>Months</t>
  </si>
  <si>
    <t>Number of new lines of code written each year per application development FTE</t>
  </si>
  <si>
    <t>Total cloud cost as a percentage of total IT cost (excluding depreciation/amortization)</t>
  </si>
  <si>
    <t>Total IT cost, including depreciation/amortization, per business entity FTE</t>
  </si>
  <si>
    <t>Hybrid clouds as a percentage of total enterprise clouds</t>
  </si>
  <si>
    <t>Total IT cost, including depreciation/amortization, per IT function FTE</t>
  </si>
  <si>
    <t>Percentage of total IT cost, including depreciation/amortization, allocated for operating costs</t>
  </si>
  <si>
    <t>Number of unplanned outages per critical application not hosted in cloud</t>
  </si>
  <si>
    <t>outages</t>
  </si>
  <si>
    <t>Total IT cost, excluding depreciation/amortization, per business entity employee</t>
  </si>
  <si>
    <t>Annual revenue impact through investment in machine learning and artificial intelligence</t>
  </si>
  <si>
    <t>Total IT cost, excluding depreciation/amortization, per IT function FTE</t>
  </si>
  <si>
    <t>Percentage change in IT function FTEs over the past 12 months</t>
  </si>
  <si>
    <t>Total IT cost, including depreciation/amortization, per $1,000 revenue</t>
  </si>
  <si>
    <t>Percentage of application projects delivered predominantly using Waterfall</t>
  </si>
  <si>
    <t>Percentage of applications hosted on a single public cloud</t>
  </si>
  <si>
    <t>Typical number of weeks from concept to launch for a major release to existing application</t>
  </si>
  <si>
    <t>Cloud cost as a percentage of total application-related IT cost</t>
  </si>
  <si>
    <t>Number of defects identified per thousand lines of code in production</t>
  </si>
  <si>
    <t>Percentage of total IT cost, excluding depreciation/amortization, allocated to operating/maintaining the business</t>
  </si>
  <si>
    <t>Percentage of total IT cost, including depreciation/amortization, allocated to IT development and maintenance</t>
  </si>
  <si>
    <t>Total IT external personnel cost per $1,000 revenue</t>
  </si>
  <si>
    <t>Total IT budget, including depreciation/amortization, per business entity employee</t>
  </si>
  <si>
    <t>Percentage of the IT organization's spending dedicated to blockchains or distributed ledger</t>
  </si>
  <si>
    <t>Percentage of application development and support FTEs that are for support</t>
  </si>
  <si>
    <t>Number of test cases executed per million lines of code</t>
  </si>
  <si>
    <t>Percentage of applications managed using DevOps</t>
  </si>
  <si>
    <t>Average number of function points delivered per application development FTE</t>
  </si>
  <si>
    <t>function points</t>
  </si>
  <si>
    <t>Attrition rate for IT function personnel</t>
  </si>
  <si>
    <t>Percentage of total IT cost, including depreciation/amortization, allocated to IT operations</t>
  </si>
  <si>
    <t>Percentage of applications that will be deployed on the cloud in the next three years (for utilities)</t>
  </si>
  <si>
    <t>Total cost of IT development and maintenance, excluding depreciation/amortization, per $1,000 revenue</t>
  </si>
  <si>
    <t>Percentage of application-related incidents that are low severity</t>
  </si>
  <si>
    <t>Percentage of IT operating cost, excluding depreciation/amortization, spent on externally-provided cloud services</t>
  </si>
  <si>
    <t>Support cost per application-related incident of high severity</t>
  </si>
  <si>
    <t>Annual revenue impact through investment in cloud</t>
  </si>
  <si>
    <t>Systems cost to perform the function "manage information technology", including depreciation/amortization, per $1,000 revenue</t>
  </si>
  <si>
    <t>Number of FTEs that perform the IT function per 1,000 end users</t>
  </si>
  <si>
    <t>Attrition rate for application-related IT personnel without cloud-related skills</t>
  </si>
  <si>
    <t>Annual operating cost impact through investment in advanced analytics</t>
  </si>
  <si>
    <t>Percentage of FTEs performing IT processes that perform application support roles</t>
  </si>
  <si>
    <t>Percentage of total IT cost, excluding depreciation/amortization, allocated to IT operations</t>
  </si>
  <si>
    <t>Percentage of IT outsourcing and IT consultants in the IT function</t>
  </si>
  <si>
    <t>Annual training cost per IT function FTE</t>
  </si>
  <si>
    <t>Percentage of total number of application defects discovered during user acceptance testing</t>
  </si>
  <si>
    <t>Annual operating cost impact through investment in machine learning and artificial intelligences)</t>
  </si>
  <si>
    <t>Percentage allocation of IT costs related to the use of an outsourcing partner to control / reduce the costs of the enterprise legacy environment, excluding depreciation/amortization, in the next 3 to 5 years</t>
  </si>
  <si>
    <t>Number of FTEs that perform IT processes per $1 billion revenue</t>
  </si>
  <si>
    <t>Percentage of the IT organization's spending dedicated to robotic process automation</t>
  </si>
  <si>
    <t>Private clouds as a percentage of total enterprise clouds</t>
  </si>
  <si>
    <t>Percentage of total annual IT operating costs, excluding depreciation/amortization, allocated to outsourced costs</t>
  </si>
  <si>
    <t>Average schedule variance for application development and maintenance projects</t>
  </si>
  <si>
    <t>Net Promoter Score (NPS) for application-related IT service management</t>
  </si>
  <si>
    <t>Percentage of total application-related IT personnel that is experienced</t>
  </si>
  <si>
    <t>Average span of control for the IT function</t>
  </si>
  <si>
    <t>Percentage of applications hosted on a private cloud</t>
  </si>
  <si>
    <t>Average number of weeks to close an application-related IT skill gap (including training and hiring)</t>
  </si>
  <si>
    <t>Percentage of the IT organization's spending dedicated to advanced analytics</t>
  </si>
  <si>
    <t>Number of FTEs that perform IT planning and management per $1 billion revenue</t>
  </si>
  <si>
    <t>Percentage of respondents claiming to be satisfied with the IT helpdesk</t>
  </si>
  <si>
    <t>Annual revenue impact through investment in Internet of Things</t>
  </si>
  <si>
    <t>Typical number of weeks from concept to launch for a new application</t>
  </si>
  <si>
    <t>Average number of learning days per IT function employee</t>
  </si>
  <si>
    <t>Annual operating cost impact through investment in cloud</t>
  </si>
  <si>
    <t>Percentage of application-related IT cost allocated to run</t>
  </si>
  <si>
    <t>Number of applications in the enterprise portfolio per $1 billion revenue</t>
  </si>
  <si>
    <t>Applications</t>
  </si>
  <si>
    <t>Total IT cost, excluding depreciation/amortization, per $1,000 revenue</t>
  </si>
  <si>
    <t>Percentage of IT incidents resolved in compliance with SLAs</t>
  </si>
  <si>
    <t>Percentage of total IT cost, including depreciation/amortization, allocated for capital costs</t>
  </si>
  <si>
    <t>Percentage of IT function FTEs having had skill requirement changes in the past 12 months</t>
  </si>
  <si>
    <t>Total IT cost, excluding depreciation/amortization, per end user</t>
  </si>
  <si>
    <t>Percentage of IT function FTEs added/hired in the past 12 months attributed to AI</t>
  </si>
  <si>
    <t>Total application-related IT cost as a percentage of revenue</t>
  </si>
  <si>
    <t>Percentage of applications on the cloud three years ago</t>
  </si>
  <si>
    <t>Minutes to resolution for application-related incidents of low severity</t>
  </si>
  <si>
    <t>Percentage of total IT cost, including depreciation/amortization, allocated for operating/maintaining the business</t>
  </si>
  <si>
    <t xml:space="preserve">Percentage of IT purchases where the key decisions are made outside of the IT organization </t>
  </si>
  <si>
    <t>Total IT budget, including depreciation/amortization, per business entity FTE</t>
  </si>
  <si>
    <t>Percentage of total effort spent on application development and maintenance that is rework</t>
  </si>
  <si>
    <t>Average IT budget variance for application development and maintenance projects</t>
  </si>
  <si>
    <t>Annual operating cost impact through investment in edge computing</t>
  </si>
  <si>
    <t>Annual operating cost impact through investment in blockchains or distributed ledger</t>
  </si>
  <si>
    <t>Typical number of weeks from concept to launch for a small bug fix or minor enhancement</t>
  </si>
  <si>
    <t>Percentage of total IT cost, including depreciation/amortization, allocated for growth/transformation of the business</t>
  </si>
  <si>
    <t>Number of FTEs that perform IT operations per $1 billion revenue</t>
  </si>
  <si>
    <t>Annual revenue impact through investment in edge computing</t>
  </si>
  <si>
    <t>Total IT cost, excluding depreciation/amortization, per business entity FTE</t>
  </si>
  <si>
    <t>End-user devices and print services costs as a percentage of total IT cost, excluding depreciation/amortization</t>
  </si>
  <si>
    <t>Percentage of applications that use automated continuous testing</t>
  </si>
  <si>
    <t>Annual operating cost impact through investment in Internet of Things</t>
  </si>
  <si>
    <t>Percentage of applications delivered through Software as a Service (SaaS)</t>
  </si>
  <si>
    <t>Percentage of total application-related IT personnel that is trained/reskilled but without experience</t>
  </si>
  <si>
    <t>Percentage of applications managed directly by the business as opposed to the IT department</t>
  </si>
  <si>
    <t>Business application subscriptions, licenses, or purchase costs as a percentage of total IT cost, excluding depreciation/amortization</t>
  </si>
  <si>
    <t>Net Promoter Score (NPS) for IT services</t>
  </si>
  <si>
    <t>Typical number of weeks from concept to launch for a new software platform</t>
  </si>
  <si>
    <t>Number of business entity employees per FTE that performs IT processes</t>
  </si>
  <si>
    <t>Total IT capital cost, excluding depreciation/amortization, per business entity FTE</t>
  </si>
  <si>
    <t>Minutes to resolution for application-related incidents of medium severity</t>
  </si>
  <si>
    <t>Number of unplanned outages per critical application hosted in cloud</t>
  </si>
  <si>
    <t>Percentage of the IT organization's spending dedicated to cloud</t>
  </si>
  <si>
    <t>Percentage of total IT cost, excluding depreciation/amortization, allocated to growth/transformation of the business</t>
  </si>
  <si>
    <t>Percentage of application-related incidents that are medium severity</t>
  </si>
  <si>
    <t>Support cost per application-related incident of low severity</t>
  </si>
  <si>
    <t>Total IT cost, excluding depreciation/amortization, as a percentage of selling, general, and administrative (SGA) costs</t>
  </si>
  <si>
    <t>Total cost of IT planning and management, excluding depreciation/amortization, per $1,000 revenue</t>
  </si>
  <si>
    <t>Personnel cost to perform the function "manage information technology" per $1,000 revenue</t>
  </si>
  <si>
    <t>Application maintenance cost as a percentage of total IT cost, excluding depreciation/amortization</t>
  </si>
  <si>
    <t>Percentage of total IT internal personnel cost, excluding depreciation/amortization, allocated to application development</t>
  </si>
  <si>
    <t>Number of IT FTEs reporting into the internal IT organization per $1 billion revenue</t>
  </si>
  <si>
    <t>Percentage of application-related IT cost allocated to capital cost</t>
  </si>
  <si>
    <t>Percentage of the IT organization's spending dedicated to Internet of Things</t>
  </si>
  <si>
    <t>Annual revenue impact through investment in blockchains or distributed ledger</t>
  </si>
  <si>
    <t>Percentage of applications hosted on multiple public clouds</t>
  </si>
  <si>
    <t>Percentage of total IT internal personnel cost, excluding depreciation/amortization, allocated to application maintenance</t>
  </si>
  <si>
    <t>Percentage of total IT cost, including depreciation/amortization, allocated to IT planning and management</t>
  </si>
  <si>
    <t>Percent of total annual cloud services operating costs allocated to cloud service providers</t>
  </si>
  <si>
    <t>Overhead cost to perform the function "manage information technology", including depreciation/amortization, per $1,000 revenue</t>
  </si>
  <si>
    <t>Percentage of total IT cost, excluding depreciation/amortization, allocated to IT planning and management</t>
  </si>
  <si>
    <t>Average number of weeks to close a Cloud-related IT application skill gaps (including training and hiring)</t>
  </si>
  <si>
    <t>Personnel cost to perform the function "manage information technology" per IT function FTE</t>
  </si>
  <si>
    <t>Time-to-market (build-to-launch) in months for major new/enhanced IT services investments less than $100,000 USD</t>
  </si>
  <si>
    <t>Percentage of application projects delivered predominantly using Agile</t>
  </si>
  <si>
    <t>Percentage of application development and support FTEs that are for development</t>
  </si>
  <si>
    <t>Percentage of critical applications not hosted in cloud</t>
  </si>
  <si>
    <t>Percentage of application-related IT cost allocated to transform</t>
  </si>
  <si>
    <t>Percentage of total annual hours of work do that could be performed by intelligent machines</t>
  </si>
  <si>
    <t>Percentage of application-related IT cost allocated to grow</t>
  </si>
  <si>
    <t>Percentage of open IT roles filled internally each month</t>
  </si>
  <si>
    <t>Total IT operating cost, excluding depreciation/amortization, per business entity FTE</t>
  </si>
  <si>
    <t>Percentage of the IT organization's spending dedicated to edge computing</t>
  </si>
  <si>
    <t>Application development cost as a percentage of total IT cost, excluding depreciation/amortization</t>
  </si>
  <si>
    <t>Actually achieved percentage of the planned/expected return on investment for fully completed application development and maintenance projects</t>
  </si>
  <si>
    <t>Network costs as a percentage of total IT cost, excluding depreciation/amortization</t>
  </si>
  <si>
    <t>Learning budget per IT function employee</t>
  </si>
  <si>
    <t>Average number of function points delivered per application support FTE</t>
  </si>
  <si>
    <t>Percentage of total number of application defects found by quality assurance teams (including user acceptance testing) before moving to production</t>
  </si>
  <si>
    <t>Percentage of new applications that is developed on cloud (cloud native applications)</t>
  </si>
  <si>
    <t>Current Net promoter score (NPS) for IT customer service support</t>
  </si>
  <si>
    <t>Percentage of IT costs that are shadow IT</t>
  </si>
  <si>
    <t>Percentage of new codes developed with AI</t>
  </si>
  <si>
    <t>Percentage of typical overall forecast accuracy for IT resource requirements to meet business needs</t>
  </si>
  <si>
    <t>Percentage of processes that would ideally incorporate AI as a target state</t>
  </si>
  <si>
    <t>Percentage of IT budget available for significant performance improvements / business transformation initiatives</t>
  </si>
  <si>
    <t>IT strategy and governance cost as a percentage of total IT cost, excluding depreciation/amortization</t>
  </si>
  <si>
    <t>Typical return on investment (ROI) achieved for IT investments to transform the business over the last 2 years</t>
  </si>
  <si>
    <t>Percentage of IT services that meet agreed-upon performance standards</t>
  </si>
  <si>
    <t>Percentage of cybersecurity spend on capital expenditures (long-term investments)</t>
  </si>
  <si>
    <t>Percentage of annual enterprise IT budget coming from spending outside what had been budgeted for enterprise IT</t>
  </si>
  <si>
    <t>Number of security tools/solutions in current use across entire cybersecurity lifecycle per $1,000 revenue</t>
  </si>
  <si>
    <t>tools/solutions</t>
  </si>
  <si>
    <t>Percentage of processes that would ideally be redesigned to incorporate or optimize AI</t>
  </si>
  <si>
    <t>Percentage of cybersecurity functions that are centralized</t>
  </si>
  <si>
    <t>Percentage of processes that incorporate AI today</t>
  </si>
  <si>
    <t>Number of new security tools/solutions introduced by cybersecurity team in past year to improve security operations per $1,000 revenue</t>
  </si>
  <si>
    <t>Percentage of new applications developed with AI</t>
  </si>
  <si>
    <t>Time in weeks to close an identified IT skill or capability gap</t>
  </si>
  <si>
    <t>Percentage of processes estimated to be redesigned to incorporate or optimize AI today</t>
  </si>
  <si>
    <t>Time in months to respond to major business shifts</t>
  </si>
  <si>
    <t>Percentage of IT spending allocated toward maintaing day-to-day enterprise IT operations</t>
  </si>
  <si>
    <t>Total annual IT cost forecast accuracy</t>
  </si>
  <si>
    <t>Percentage of existing application being modernized with AI</t>
  </si>
  <si>
    <t>Percentage reduction in material waste through supply chain digital transformation</t>
  </si>
  <si>
    <t>Percentage reduction in carbon emissions through supply chain digital transformation</t>
  </si>
  <si>
    <t>Percentage of cybersecurity processes outsourced in IT asset management</t>
  </si>
  <si>
    <t>Percentage of cybersecurity processes outsourced in data protection and related technologies</t>
  </si>
  <si>
    <t>Percentage of cybersecurity processes outsourced in architecture and security reviews</t>
  </si>
  <si>
    <t>Average ROI from generative AI investments</t>
  </si>
  <si>
    <t>Percentage of organization’s total IT annual cost dedicated to machine learning and artificial intelligence</t>
  </si>
  <si>
    <t>Percentage reduction in cost associated with damaged/poor quality/obsolete products through supply chain digital transformation</t>
  </si>
  <si>
    <t>Percentage of total cybersecurity spend allocated to innovation and transformation (e.g., security AI Ops)</t>
  </si>
  <si>
    <t>Percentage of supply chain operations improvements through digital transformation in customer demand forecast accuracy</t>
  </si>
  <si>
    <t>Number of months to complete the First Mile for most recently completed IT4BPI project</t>
  </si>
  <si>
    <t>Percentage of supply chain operations improvements through digital transformation in asset utilization</t>
  </si>
  <si>
    <t>Percentage of total cybersecurity spend allocated to threat detection, incident response, and recovery</t>
  </si>
  <si>
    <t>Percentage of supply chain operations improvements through digital transformation in perfect order performance</t>
  </si>
  <si>
    <t>Percentage of total cybersecurity spend allocated to security testing and vulnerability management (e.g., penetration testing)</t>
  </si>
  <si>
    <t>Percentage of supply chain operations improvements through digital transformation in inventory accuracy</t>
  </si>
  <si>
    <t>Percentage of organization’s machine learning and artificial intelligence annual costs dedicated specifically to generative AI</t>
  </si>
  <si>
    <t>Percentage of total cybersecurity spend allocated to endpoint, device, and asset security</t>
  </si>
  <si>
    <t xml:space="preserve">Percentage of expected change in organization data center costs from implementation of generative AI </t>
  </si>
  <si>
    <t>Percentage of cybersecurity spend on run state operating expenditures</t>
  </si>
  <si>
    <t>Minimum hurdle rate (projected ROI) required to fund investments in maintaining day-to-day enterprise IT operations</t>
  </si>
  <si>
    <t>Percentage reduction in compliance violations through supply chain digital transformation</t>
  </si>
  <si>
    <t>Percentage of IT spending allocated toward projects and programs that reduce the cost/improve the performance of other SG&amp;A functions (HR, finance, CRM, etc.)</t>
  </si>
  <si>
    <t>Minimum hurdle rate (projected ROI) required to fund investments in projects and programs that improve the performance of non-SG&amp;A, income-producing business domains</t>
  </si>
  <si>
    <t>Percentage of cybersecurity processes outsourced in regulatory compliance</t>
  </si>
  <si>
    <t>Average ROI from AI investments</t>
  </si>
  <si>
    <t>Percentage reduction in inventory carrying cost through supply chain digital transformation</t>
  </si>
  <si>
    <t>Percentage of cybersecurity processes outsourced in application security</t>
  </si>
  <si>
    <t>Total annual spend on cybersecurity as a percentage of revenue</t>
  </si>
  <si>
    <t>Percentage reduction in energy consumption through supply chain digital transformation</t>
  </si>
  <si>
    <t>Projected change of minimum hurdle rate (projected ROI) required to fund reducing the cost, improve the performance, and/or build the capabilities of the IT organization over the next three years</t>
  </si>
  <si>
    <t>Percentage of cancelled, postponed, or failed to scale AI initiatives</t>
  </si>
  <si>
    <t>Percentage of cybersecurity processes outsourced in operational technology (OT) security</t>
  </si>
  <si>
    <t>Percentage of total cybersecurity spend allocated to other function(s)</t>
  </si>
  <si>
    <t>Minimum hurdle rate (projected ROI) required to fund investments that reduce the cost, improve the performance, and/or build the capabilities of the IT organization</t>
  </si>
  <si>
    <t>Percentage of cybersecurity processes outsourced in cloud security</t>
  </si>
  <si>
    <t>Percentage reduction in customer order delivery time through supply chain digital transformation</t>
  </si>
  <si>
    <t>Percentage of cybersecurity processes outsourced in physical security</t>
  </si>
  <si>
    <t>Percentage reduction in production downtime through supply chain digital transformation</t>
  </si>
  <si>
    <t>Percentage of cybersecurity processes outsourced in identity and access management</t>
  </si>
  <si>
    <t>Percentage of total cybersecurity spend allocated to governance, risk, and compliance (GRC)</t>
  </si>
  <si>
    <t>Percentage of total cybersecurity spend allocated to data protection and encryption</t>
  </si>
  <si>
    <t>Projected change of minimum hurdle rate (projected ROI) required to fund programs that reduce the cost/improve the performance of other SG&amp;A functions (HR, finance, CRM, etc.) over the next three years</t>
  </si>
  <si>
    <t>Percentage of cybersecurity processes outsourced in IT infrastructure security</t>
  </si>
  <si>
    <t>Percentage of supply chain operations improvements through digital transformation to meet increased customer demand</t>
  </si>
  <si>
    <t>Percentage reduction in accidents at work through supply chain digital transformation</t>
  </si>
  <si>
    <t>Percentage of IT spending allocated toward projects and programs that improve the performance of non-SG&amp;A, income-producing business domains</t>
  </si>
  <si>
    <t>Projected change of minimum hurdle rate (projected ROI) required to fund projects and programs that improve the performance of non-SG&amp;A, income-producing business domains over the next three years</t>
  </si>
  <si>
    <t>Percentage reduction in asset maintenance cost through supply chain digital transformation</t>
  </si>
  <si>
    <t>Percentage of IT spending allocated toward projects and programs that reduce the cost, improve the performance, and/or build the capabilities of the IT organization</t>
  </si>
  <si>
    <t>Percentage of supply chain operations improvements through digital transformation to meet increased revenue from new business models</t>
  </si>
  <si>
    <t>Minimum hurdle rate (projected ROI) required to fund investments in programs that reduce the cost/improve the performance of other SG&amp;A functions (HR, finance, CRM, etc.)</t>
  </si>
  <si>
    <t>Percentage reduction in inventory levels through supply chain digital transformation</t>
  </si>
  <si>
    <t>Average ROI achieved specifically with generative AI initiatives in IT from the start of the investments until now</t>
  </si>
  <si>
    <t>Percentage of total cybersecurity spend allocated to identity and access management (IAM)</t>
  </si>
  <si>
    <t>Percentage of supply chain operations improvements through digital transformation to reduce the time from capturing critical risk-related data to its inclusion in decision-making</t>
  </si>
  <si>
    <t>Percentage of AI initiatives started that have moved to production</t>
  </si>
  <si>
    <t>Percentage of cybersecurity processes outsourced in third party vendor risk management</t>
  </si>
  <si>
    <t>Percentage of supply chain operations improvements through digital transformation in product quality</t>
  </si>
  <si>
    <t>Percentage reduction in overall supply chain cost through supply chain digital transformation</t>
  </si>
  <si>
    <t>Average ROI achieved with AI initiatives in IT from the start of the investments until now</t>
  </si>
  <si>
    <t>Percentage of total cybersecurity spend allocated to cloud, infrastructure, and network security</t>
  </si>
  <si>
    <t>Percentage of total cybersecurity spend allocated to security awareness and training</t>
  </si>
  <si>
    <t>Percentage of total cybersecurity spend allocated to application security</t>
  </si>
  <si>
    <t>Percentage of cybersecurity processes outsourced in business continuity / disaster recovery</t>
  </si>
  <si>
    <t>Total number of applications in organization’s portfolio in all environments per $1 billion revenue</t>
  </si>
  <si>
    <t>Percentage of supply chain operations improvements through digital transformation to reduce lost sales from supply chain disruption</t>
  </si>
  <si>
    <t>Percentage of cybersecurity spend on current state operating expenditures</t>
  </si>
  <si>
    <t>Projected change of minimum hurdle rate (projected ROI) required to fund maintaining day-to-day enterprise IT operations investments over the next three years</t>
  </si>
  <si>
    <t>Percentage of cybersecurity processes outsourced in privacy</t>
  </si>
  <si>
    <t>Average systems' availability, excluding planned downtime</t>
  </si>
  <si>
    <t>Percentage of mission critical workloads that are deployed on cloud</t>
  </si>
  <si>
    <t>Percentage of servers that are virtualized</t>
  </si>
  <si>
    <t>Mean time-to-recover (MTTR) from a disruption to a mission critical system</t>
  </si>
  <si>
    <t>Percentage of AI impact on employee productivity in areas where AI has been implemented</t>
  </si>
  <si>
    <t>Percentage of IT issues identified by AI</t>
  </si>
  <si>
    <t>Percentage of remediated IT issues addressed by AI</t>
  </si>
  <si>
    <t>Estimated percent impact of AI on revenue</t>
  </si>
  <si>
    <t>Total cost of compute due to AI as a percentage of IT spend</t>
  </si>
  <si>
    <t>Estimated percent impact of AI on operating margin</t>
  </si>
  <si>
    <t>Percentage of cybersecurity data breaches involving third-party confidential data</t>
  </si>
  <si>
    <t>Percentage of cybersecurity incidents are due to data integrity/availability issues</t>
  </si>
  <si>
    <t>Average time (weeks) to fill a non-highly-skilled specialist cybersecurity vacancy</t>
  </si>
  <si>
    <t>Percentage of cybersecurity data breaches involving  organization's confidential data</t>
  </si>
  <si>
    <t>Average number of learning days per cybersecurity employee</t>
  </si>
  <si>
    <t>Average time in calendar days to respond to and recover from cybersecurity incidents</t>
  </si>
  <si>
    <t>Facilities/overhead cost as a percentage of total IT cost, excluding depreciation/amortization</t>
  </si>
  <si>
    <t>Percentage of total annual cybersecurity spend allocated to recovery</t>
  </si>
  <si>
    <t>Percentage of cybersecurity spend allocated to IT cybersecurity</t>
  </si>
  <si>
    <t>Number of cybersecurity breaches (estimated) detected by your organization in the last year per $1 billion revenue</t>
  </si>
  <si>
    <t>breaches</t>
  </si>
  <si>
    <t>Percentage of cybersecurity incidents are perpetrated by malicious insiders</t>
  </si>
  <si>
    <t>Percentage of cybersecurity FTEs eliminated/redeployed in the past 12 months attributed to AI</t>
  </si>
  <si>
    <t>Percentage of past year's known intrusion attempts that were prevented</t>
  </si>
  <si>
    <t>Percentage of devices on the organizational network that have known vulnerabilities</t>
  </si>
  <si>
    <t>Percentage of endpoints governed by automated identity management and governance processes</t>
  </si>
  <si>
    <t>Estimate if not using AI - Total number of cybersecurity FTEs (including contractors and outsourced resources) as percentage of total business entity FTEs</t>
  </si>
  <si>
    <t>Third-party Software as a Service (SaaS) cost as a percentage of total IT cost, excluding depreciation/amortization</t>
  </si>
  <si>
    <t>Percentage of cybersecurity spend dedicated to AI and automation</t>
  </si>
  <si>
    <t>Number of hours dedicated to training and professional development per cybersecurity employee</t>
  </si>
  <si>
    <t>Infrastructure and endpoint security cost as a percentage of total IT security and compliance cost, excluding depreciation/amortization</t>
  </si>
  <si>
    <t>Application security cost as a percentage of total IT security and compliance cost, excluding depreciation/amortization</t>
  </si>
  <si>
    <t>ROI achieved with AI initiatives in security</t>
  </si>
  <si>
    <t>Percentage change in cybersecurity FTEs over the past 12 months</t>
  </si>
  <si>
    <t>Average number of calendar days to notify customers of a breach</t>
  </si>
  <si>
    <t>Hardware cost as a percentage of total IT cost, excluding depreciation/amortization</t>
  </si>
  <si>
    <t>Percentage of employees that completed cybersecurity training in the past year</t>
  </si>
  <si>
    <t>Cycle time in calendar days to contain the spread of an incident after detection</t>
  </si>
  <si>
    <t>Average time in calendar days to detect cybersecurity incidents</t>
  </si>
  <si>
    <t>Data security cost as a percentage of total IT security and compliance cost, excluding depreciation/amortization</t>
  </si>
  <si>
    <t>Return on cybersecurity investment (ROSI)</t>
  </si>
  <si>
    <t>Percentage of cybersecurity spend on maintenance operating expenditures</t>
  </si>
  <si>
    <t>Percentage of devices on the organizational network that are unidentified</t>
  </si>
  <si>
    <t>Percentage of endpoint devices monitored for suspicious activity, vulnerabilities, and policy violations</t>
  </si>
  <si>
    <t>IT security and compliance cost as a percentage of total IT cost, excluding depreciation/amortization</t>
  </si>
  <si>
    <t>Average cost of a data breach</t>
  </si>
  <si>
    <t>Average turnover for non-highly-skilled specialist cybersecurity personnel</t>
  </si>
  <si>
    <t>Annual cybersecurity cost as a percentage of IT cost, excluding depreciation/amortization</t>
  </si>
  <si>
    <t>Number of IT FTEs that perform the process group "develop and implement security, privacy, and data protection controls" per $1 billion revenue</t>
  </si>
  <si>
    <t>Percentage of changes to the IT production environment at organization result in service impairment or outages</t>
  </si>
  <si>
    <t>Percentage of network communications monitored for suspicious activity</t>
  </si>
  <si>
    <t>Percentage of cybersecurity incidents are due to misuse of a system, targeted malicious communications, cyber-fraud/theft</t>
  </si>
  <si>
    <t>Estimate if not using AI - Percentage of time cybersecurity employees currently spend on repetitive/redundant tasks</t>
  </si>
  <si>
    <t>Total number of cybersecurity FTEs (including contractors and outsourced resources) as percentage of total business entity FTEs</t>
  </si>
  <si>
    <t>Percentage of total annual cybersecurity spend allocated to risk and compliance management (governance)</t>
  </si>
  <si>
    <t>On-premise software cost as a percentage of total IT cost, excluding depreciation/amortization</t>
  </si>
  <si>
    <t>Average turnover for highly-skilled specialist cybersecurity personnel</t>
  </si>
  <si>
    <t>Percentage of time cybersecurity employees currently spend on repetitive/redundant tasks</t>
  </si>
  <si>
    <t>Percentage of patched critical and high severity vulnerabilities in IT environment</t>
  </si>
  <si>
    <t>Dwell time in calendar days</t>
  </si>
  <si>
    <t>Percentage of AI initiatives that were cancelled, postponed or failed to scale due to ethical concerns</t>
  </si>
  <si>
    <t>Other cost as a percentage of total IT cost, excluding depreciation/amortization</t>
  </si>
  <si>
    <t>Percentage of patched medium severity vulnerabilities in IT environment</t>
  </si>
  <si>
    <t>Percentage of AI initiatives launched that were cancelled, postponed or failed to scale due to security concerns</t>
  </si>
  <si>
    <t>Percentage of cybersecurity incidents are due to system misconfigurations and malfunctions</t>
  </si>
  <si>
    <t>Percentage of AI initiatives launched that underwent legal review</t>
  </si>
  <si>
    <t>Percentage of applications governed by automated identity management and governance processes</t>
  </si>
  <si>
    <t>Other public cloud services (incl. Platform as a Service (PaaS)) cost as a percentage of total IT cost, excluding depreciation/amortization</t>
  </si>
  <si>
    <t>Percentage of total annual cybersecurity spend allocated to detection and response</t>
  </si>
  <si>
    <t>Total number of cybersecurity FTEs (including contractors and outsourced resources) per $1 billion revenue</t>
  </si>
  <si>
    <t>Percentage of patched critical and high severity vulnerabilities in OT environment</t>
  </si>
  <si>
    <t>Contractor cost as a percentage of total IT cost, excluding depreciation/amortization</t>
  </si>
  <si>
    <t>Estimated ROI expected from AI initiatives in security in the next 12 months</t>
  </si>
  <si>
    <t>Average time in minutes taken to repair and restore IT services after a high severity incident occurs</t>
  </si>
  <si>
    <t>Learning budget per cybersecurity employee</t>
  </si>
  <si>
    <t>Percentage of cybersecurity incidents over the past year that were detected without manual intervention</t>
  </si>
  <si>
    <t>Percentage of cybersecurity incidents are perpetrated by malicious external threat actors</t>
  </si>
  <si>
    <t>Number of cybersecurity breaches (estimated) that remain undetected by your organization in the last year per $1,000 revenue</t>
  </si>
  <si>
    <t>Percentage of cybersecurity incidents are perpetrated by other actors</t>
  </si>
  <si>
    <t>Average annual number of calendar days to apply security patches after they are released</t>
  </si>
  <si>
    <t>Percentage of cybersecurity incidents over the past year that were automatically remediated</t>
  </si>
  <si>
    <t>Percentage of cybersecurity spend allocated to OT cybersecurity</t>
  </si>
  <si>
    <t>Percentage of cybersecurity FTEs added/hired in the past 12 months attributed to AI</t>
  </si>
  <si>
    <t>Percentage of cybersecurity FTEs having had skill requirement changes in the past 12 months</t>
  </si>
  <si>
    <t>Percentage of critical vendors that have undergone security reviews</t>
  </si>
  <si>
    <t>Security strategy and architecture, governance, risk and compliance control cost as a percentage of total IT security and compliance cost, excluding depreciation/amortization</t>
  </si>
  <si>
    <t>ROI achieved specifically with generative AI initiatives in security</t>
  </si>
  <si>
    <t>Average time in hours to investigate cybersecurity incidents</t>
  </si>
  <si>
    <t>Internal personnel cost, including benefits, as a percentage of total IT cost, excluding depreciation/amortization</t>
  </si>
  <si>
    <t>Outsourcing cost as a percentage of total IT cost, excluding depreciation/amortization</t>
  </si>
  <si>
    <t>Percentage of past year's known data breach attempts that were prevented</t>
  </si>
  <si>
    <t>Percentage of total annual cybersecurity spend allocated to protection and prevention</t>
  </si>
  <si>
    <t>Average time (weeks) to fill a highly-skilled specialist cybersecurity vacancy</t>
  </si>
  <si>
    <t>Identity and access management cost as a percentage of total IT security and compliance cost, excluding depreciation/amortization</t>
  </si>
  <si>
    <t>Public cloud Infrastructure as a Service (IaaS) cost as a percentage of total IT cost, excluding depreciation/amortization</t>
  </si>
  <si>
    <t>Percentage of patched medium severity vulnerabilities in OT environment</t>
  </si>
  <si>
    <t>Estimated ROI expected from generative AI initiatives in security in the next 12 months</t>
  </si>
  <si>
    <t>Percentage of cybersecurity incidents are perpetrated by inadvertent (internal or external) actors</t>
  </si>
  <si>
    <t>Percentage of security incidents that turn out to be false alarms</t>
  </si>
  <si>
    <t>Cycle time in calendar days to fill open cybersecurity position from job posting to job offer acceptance</t>
  </si>
  <si>
    <t>Estimate if not using AI - Percentage of data assets and services monitored for suspicious activity</t>
  </si>
  <si>
    <t>Total number of data breaches over previous 12 months per  cybersecurity FTE</t>
  </si>
  <si>
    <t>data breaches</t>
  </si>
  <si>
    <t>Cycle time in calendar days to identify the nature of an incident after it is detected</t>
  </si>
  <si>
    <t>Total number of cybersecurity incidents over the previous 12 months per cybersecurity FTE</t>
  </si>
  <si>
    <t>incidents</t>
  </si>
  <si>
    <t>Percentage of data assets and services monitored for suspicious activity</t>
  </si>
  <si>
    <t>Estimate if not using AI - Total number of cybersecurity incidents over the previous 12 months per cybersecurity FTE</t>
  </si>
  <si>
    <t>Percentage of data which have formal definitions</t>
  </si>
  <si>
    <t>Percentage of common data across all business units</t>
  </si>
  <si>
    <t>Number of FTEs classified as IT architects per $1 billion revenue</t>
  </si>
  <si>
    <t>Time in weeks to report on compliance status of the information architecture</t>
  </si>
  <si>
    <t>Number of internal customer groups supported by the data management program</t>
  </si>
  <si>
    <t>groups</t>
  </si>
  <si>
    <t>Average percentage change in detected exceptions to the information architecture per year</t>
  </si>
  <si>
    <t>Percentage of data which is standardized</t>
  </si>
  <si>
    <t>Enterprise information management cost as a percentage of total IT cost, excluding depreciation/amortization</t>
  </si>
  <si>
    <t>Total number of data domains</t>
  </si>
  <si>
    <t>domains</t>
  </si>
  <si>
    <t>Percentage of information architecture integrated with the organization's data architecture</t>
  </si>
  <si>
    <t>Length in years of information architecture planning horizon</t>
  </si>
  <si>
    <t>Percentage of data assessed for compliance with information policies and standards</t>
  </si>
  <si>
    <t>Percentage of process architecture integrated with the organization's data architecture</t>
  </si>
  <si>
    <t>Percentage of enterprise architecture integrated with the organization's data architecture</t>
  </si>
  <si>
    <t>Average time in weeks to create the enterprise information management strategic plan</t>
  </si>
  <si>
    <t>Percentage of data that has defined policy, definition, and change control responsibility</t>
  </si>
  <si>
    <t>Time-to-market (build-to-launch) in months for major new/enhanced IT services investments between $500,000 and $1 million USD</t>
  </si>
  <si>
    <t>Average time in weeks to fulfill a medium complex information need</t>
  </si>
  <si>
    <t>Total annual number of test cases per testing FTE</t>
  </si>
  <si>
    <t>Time in months to fulfill a business need with relevant IT solutions for major new/enhanced IT services investments between $1 million and $100 million USD</t>
  </si>
  <si>
    <t>Time-to-market (build-to-launch) in months for major new/enhanced IT services investments between $1 million and $100 million USD</t>
  </si>
  <si>
    <t>Average time in hours to resolve highest priority problems for the current year</t>
  </si>
  <si>
    <t>Total hours it takes to update an endpoint configuration, apply operating system patches, and update applications</t>
  </si>
  <si>
    <t>Time-to-market (build-to-launch) in months for major new/enhanced IT services investments greater than $100 million USD</t>
  </si>
  <si>
    <t>Number of IT FTEs that perform application development activities per $1 billion revenue</t>
  </si>
  <si>
    <t>Total hours it takes to refresh an endpoint</t>
  </si>
  <si>
    <t>Average time in weeks to fulfill a complex information need</t>
  </si>
  <si>
    <t>Average time in hours to respond to highest priority problem for the current year</t>
  </si>
  <si>
    <t>Average time in weeks to fulfill a simple information need</t>
  </si>
  <si>
    <t>Time in months to fulfill a business need with relevant IT solutions for major new/enhanced IT services investments between $500,000 and $1 million USD</t>
  </si>
  <si>
    <t>Average backlog of application break/fix requests for the current year</t>
  </si>
  <si>
    <t>break/fix requests</t>
  </si>
  <si>
    <t>Time in months to fulfill a business need with relevant IT solutions for major new/enhanced IT services investments between $100,000 and $250,000 USD</t>
  </si>
  <si>
    <t>Time in months to fulfill a business need with relevant IT solutions for major new/enhanced IT services investments less than $100,000 USD</t>
  </si>
  <si>
    <t>Time in months to fulfill a business need with relevant IT solutions for major new/enhanced IT services investments greater than $100 million USD</t>
  </si>
  <si>
    <t>Percentage of initially planned functionality that is delivered for application development and maintenance projects in the most recent year</t>
  </si>
  <si>
    <t>Percentage of application development and maintenance projects in the most recent year delivered on or below budget</t>
  </si>
  <si>
    <t>Time in months to fulfill a business need with relevant IT solutions for major new/enhanced IT services investments between $250,000 and $500,000 USD</t>
  </si>
  <si>
    <t>Time-to-market (build-to-launch) in months for major new/enhanced IT services investments between $250,000 and $500,000 USD</t>
  </si>
  <si>
    <t>Percentage of application development and maintenance projects in the most recent year delivered on time or early</t>
  </si>
  <si>
    <t>Total hours that it takes to provision a new endpoint on a new employee’s first day of onboarding</t>
  </si>
  <si>
    <t>Number of IT FTEs that perform application testing activities per $1 billion revenue</t>
  </si>
  <si>
    <t>Number of IT FTEs that perform application maintenance activities per $1 billion revenue</t>
  </si>
  <si>
    <t>Percentage of unscheduled outages from change requests</t>
  </si>
  <si>
    <t>Annual cost per hour incurred due to IT outages</t>
  </si>
  <si>
    <t>Average time in weeks to make a change to the production environment</t>
  </si>
  <si>
    <t>Average time in weeks to deploy a new release into the production environment</t>
  </si>
  <si>
    <t>Percentage of unscheduled outages from release introductions</t>
  </si>
  <si>
    <t>Percentage of new business applications deployed using cloud technology</t>
  </si>
  <si>
    <t>Average time in hours to resolve a service commitment disruption</t>
  </si>
  <si>
    <t>IT service management cost as a percentage of total IT cost, excluding depreciation/amortization</t>
  </si>
  <si>
    <t>Number of IT FTEs that perform end user support for applications activities per $1 billion revenue</t>
  </si>
  <si>
    <t>Number of application end users per FTE that performs end user support for applications</t>
  </si>
  <si>
    <t>application end users</t>
  </si>
  <si>
    <t>Total number of digital worker equivalents (DWEs) in finance function per 1,000 business entity FTEs</t>
  </si>
  <si>
    <t>Other cost to perform the finance function per $100,000 revenue</t>
  </si>
  <si>
    <t>Percentage of finance function IT costs allocated to transaction processing</t>
  </si>
  <si>
    <t>New transaction account income as a percentage of fee income</t>
  </si>
  <si>
    <t>Total annual fee income per $1,000 revenue</t>
  </si>
  <si>
    <t>Number of chatbots in finance organization today per 1,000 business entity FTEs</t>
  </si>
  <si>
    <t>Personnel cost to perform the finance function as a percentage of internal finance function cost</t>
  </si>
  <si>
    <t>Return on investment (ROI) due to AI initiatives in finance</t>
  </si>
  <si>
    <t>Total cost to perform the finance function per business entity employee</t>
  </si>
  <si>
    <t>First contact resolution rate for the finance shared services center</t>
  </si>
  <si>
    <t>Total cost to perform the order-to-cash processes per process FTE</t>
  </si>
  <si>
    <t>Total cost of continuing operations as percentage of revenue</t>
  </si>
  <si>
    <t>Average span of control for the finance function</t>
  </si>
  <si>
    <t>Percentage of finance shared services employees working virtually</t>
  </si>
  <si>
    <t>Percentage of finance function IT costs allocated to decision support</t>
  </si>
  <si>
    <t>Number of finance function FTEs as a percentage of business entity FTEs</t>
  </si>
  <si>
    <t>Percentage of journal entries that are automated or system generated at the finance shared services center</t>
  </si>
  <si>
    <t>Percentage of labor savings out of total savings observed through implementation of a finance shared services center</t>
  </si>
  <si>
    <t>Percentage of finance function time allocated to decision support</t>
  </si>
  <si>
    <t>Percentage of finance function time allocated to management activities</t>
  </si>
  <si>
    <t>Non-interest expense as a percentage of total assets</t>
  </si>
  <si>
    <t>Other cost of the finance function as a percentage of the total cost of the finance function</t>
  </si>
  <si>
    <t>Percentage of finance function monitoring and taking action tasks that are performed by automation</t>
  </si>
  <si>
    <t>Number of management FTEs involved in finance function operations as a percentage of total finance function FTEs</t>
  </si>
  <si>
    <t>Number of FTEs that perform the order-to-cash processes per $1 billion revenue</t>
  </si>
  <si>
    <t>Total number of ERPs or ERP instances throughout the entire finance shared services organization</t>
  </si>
  <si>
    <t>ERPs</t>
  </si>
  <si>
    <t>Percentage of finance COE employees working virtually</t>
  </si>
  <si>
    <t>Outsourced cost to perform the finance function per $1,000 revenue</t>
  </si>
  <si>
    <t>Total cost to perform the finance function as a percentage of selling, general, and administrative (SGA) costs</t>
  </si>
  <si>
    <t>Total finance function cost per finance chatbot in use today</t>
  </si>
  <si>
    <t>Number of professional FTEs involved in finance function operations as a percentage of total finance function FTEs</t>
  </si>
  <si>
    <t>Number of automated bots and chatbots in finance organization today per $1 billion revenue</t>
  </si>
  <si>
    <t>Cycle time in days to perform the order-to-cash (O2C) processes</t>
  </si>
  <si>
    <t>Total cost to perform the finance function per $1,000 revenue</t>
  </si>
  <si>
    <t>Percentage of finance function FTEs added/hired in the past 12 months attributed to AI</t>
  </si>
  <si>
    <t>Percentage of finance function FTEs eliminated/redeployed in the past 12 months attributed to AI</t>
  </si>
  <si>
    <t>Overhead cost of the finance function as a percentage of the total cost of the finance function</t>
  </si>
  <si>
    <t>Percentage of finance function time allocated to control</t>
  </si>
  <si>
    <t>Number of automated bots and chatbots in finance organization today per 1,000 business entity FTEs</t>
  </si>
  <si>
    <t>Total cost to perform the finance function per finance function FTE</t>
  </si>
  <si>
    <t>Number of separate finance-related shared services centers throughout the entire organization</t>
  </si>
  <si>
    <t>Shared Services Centers</t>
  </si>
  <si>
    <t>Total cost to perform the order-to-cash processes per $1,000 revenue</t>
  </si>
  <si>
    <t>Selling, general, and administrative (SGA) costs as a percentage of business entity revenue</t>
  </si>
  <si>
    <t>Percentage of finance function recurring tasks that are performed by automation</t>
  </si>
  <si>
    <t>Total finance function cost per finance digital worker equivalent (DWE)</t>
  </si>
  <si>
    <t>Percentage of total finance function FTEs not directly reporting to the finance and accounting organization</t>
  </si>
  <si>
    <t>Percentage of finance function tasks that act on scheduled events across a workflow that are performed by automation</t>
  </si>
  <si>
    <t>Total cost to perform record-to-report processes per $1 billion revenue</t>
  </si>
  <si>
    <t>Percentage of finance function time allocated to transaction processing</t>
  </si>
  <si>
    <t>Percentage of finance function IT costs allocated to management activities</t>
  </si>
  <si>
    <t>Number of employees per legal entity supported by the finance shared services center</t>
  </si>
  <si>
    <t>Systems cost to perform the finance function per $100,000 revenue</t>
  </si>
  <si>
    <t>Net income plus interest as a percentage of total assets</t>
  </si>
  <si>
    <t>Percentage of other savings out of total savings observed through implementation of a finance shared services center</t>
  </si>
  <si>
    <t>Average number of learning days per finance function employee</t>
  </si>
  <si>
    <t>Learning budget per finance function employee</t>
  </si>
  <si>
    <t>Percentage of finance function tasks that perform complex analytics and making recommendations that are performed by automation</t>
  </si>
  <si>
    <t>Number of finance function FTEs per 100 business entity employees</t>
  </si>
  <si>
    <t>Total finance function cost per finance automated bot (not chatbots) in use today</t>
  </si>
  <si>
    <t>Percentage of total finance chatbots and automated bots that are chatbots</t>
  </si>
  <si>
    <t>Personnel cost to perform finance function per finance function FTE</t>
  </si>
  <si>
    <t>Number of automated bots (not chatbots) in finance organization today per $1 billion revenue</t>
  </si>
  <si>
    <t>Overhead cost to perform the finance function per finance function FTE</t>
  </si>
  <si>
    <t>Amount of recurring non-labor savings generated from the implementation of a finance shared services center per $1,000 revenue</t>
  </si>
  <si>
    <t>Personnel cost to perform the finance function as a percentage of total function cost</t>
  </si>
  <si>
    <t>Total cost to operate the finance shared services center(s) per $1,000 revenue</t>
  </si>
  <si>
    <t>Percentage change in finance function FTEs over the past 12 months</t>
  </si>
  <si>
    <t>Total number of digital worker equivalents (DWEs) in finance function per $1 billion revenue</t>
  </si>
  <si>
    <t>Total finance function cost per finance automated bot and chatbot in use today</t>
  </si>
  <si>
    <t>Total number of finance employees dedicated to "Problem desk" or "Customer Care" inquiries as a percentage of finance shared services center employees</t>
  </si>
  <si>
    <t>Percentage of non-labor savings out of total savings observed through implementation of a finance shared services center</t>
  </si>
  <si>
    <t>Total annual non-interest expense per $1,000 revenue</t>
  </si>
  <si>
    <t>Personnel cost to perform the finance function per $1,000 revenue</t>
  </si>
  <si>
    <t>Total cost to operate the finance shared services center(s) per finance shared services center employee</t>
  </si>
  <si>
    <t>Percentage of overall finance shared services employees working virtually</t>
  </si>
  <si>
    <t>Outsourced cost to perform the finance function as a percentage of total function cost</t>
  </si>
  <si>
    <t>Number of business entity employees per finance function FTE</t>
  </si>
  <si>
    <t>Total annual operating expense per $1,000 revenue</t>
  </si>
  <si>
    <t>Total cost to perform the finance function as a percentage of revenue</t>
  </si>
  <si>
    <t>Overhead cost to perform the finance function per $100,000 revenue</t>
  </si>
  <si>
    <t>Number of finance function FTEs per $1 billion revenue</t>
  </si>
  <si>
    <t>Number of automated bots (not chatbots) in finance organization today per 1,000 business entity FTEs</t>
  </si>
  <si>
    <t>Systems cost to perform the finance function as a percentage of total function cost</t>
  </si>
  <si>
    <t>Percentage of finance function monitoring and reporting alerts tasks that are performed by automation</t>
  </si>
  <si>
    <t>Internal cost to perform the finance function as a percentage of total finance function cost</t>
  </si>
  <si>
    <t>Percentage of total finance chatbots and automated bots that are automated bots</t>
  </si>
  <si>
    <t>Percentage of finance function FTEs having had skill requirement changes in the past 12 months</t>
  </si>
  <si>
    <t>Number of chatbots in finance organization today per $1 billion revenue</t>
  </si>
  <si>
    <t>Percent reduction in annual revenue loss/leakage achieved through AI</t>
  </si>
  <si>
    <t>Number of FTEs that perform the processes "perform cost accounting and control" and "perform cost management" per $1 billion revenue</t>
  </si>
  <si>
    <t>Outsourced cost to perform the process group "perform planning and management accounting" per $1,000 revenue</t>
  </si>
  <si>
    <t>Total DWEs in process group "perform planning and management accounting" per business entity FTE</t>
  </si>
  <si>
    <t>Personnel cost to perform the processes "perform cost accounting and control" and "perform cost management" per process FTE</t>
  </si>
  <si>
    <t>Overhead and other costs to perform the process "perform cost accounting and control" and "perform cost management" per process FTE</t>
  </si>
  <si>
    <t>Personnel cost to perform the processes "perform cost accounting and control" and "perform cost management" per $1,000 revenue</t>
  </si>
  <si>
    <t>Percentage that AI in financial planning and analysis has reduced the average time to complete the annual budget cycle for the most recent fiscal year</t>
  </si>
  <si>
    <t>Total cost to perform the process group "perform planning and management accounting" per DWE in the process group</t>
  </si>
  <si>
    <t>Personnel cost to perform the process group "perform planning and management accounting" per process group FTE</t>
  </si>
  <si>
    <t>Outsourced cost to perform the processes "perform cost accounting and control" and "perform cost management" per $1,000 revenue</t>
  </si>
  <si>
    <t>Number of FTEs that perform the process group "perform planning and management accounting" per $1 billion revenue</t>
  </si>
  <si>
    <t>Percentage that AI in order-to-cash is estimated to reduce the total annual value of uncollected balances</t>
  </si>
  <si>
    <t>Total cost to perform the processes "perform cost accounting and control" and "perform cost management" per $1,000 revenue</t>
  </si>
  <si>
    <t>Percentage that AI in record-to-report has reduced the average cycle time for the monthly close</t>
  </si>
  <si>
    <t>Systems cost to perform the processes "perform cost accounting and control" and "perform cost management" per $100,000 revenue</t>
  </si>
  <si>
    <t>Personnel cost to perform the process group "perform planning and management accounting" per $1,000 revenue</t>
  </si>
  <si>
    <t>Total DWEs in process group "perform planning and management accounting" per FTE that performs the process group</t>
  </si>
  <si>
    <t>Percentage of total finance function FTEs allocated to the process group "perform planning and management accounting"</t>
  </si>
  <si>
    <t>Internal cost to perform the process "perform cost accounting and control" and "perform cost management" per process FTE</t>
  </si>
  <si>
    <t>Total cost to perform the processes "perform cost accounting and control" and "perform cost management" per process FTE</t>
  </si>
  <si>
    <t>Total cost to perform the process group "perform planning and management accounting" per $1,000 revenue</t>
  </si>
  <si>
    <t>Systems cost to perform the processes "perform cost accounting and control" and "perform cost management" per process FTE</t>
  </si>
  <si>
    <t>Overhead and other costs to perform the process "perform cost accounting and control" and "perform cost management" per $100,000 revenue</t>
  </si>
  <si>
    <t>Internal cost to perform the process group "perform planning and management accounting" per process group FTE</t>
  </si>
  <si>
    <t>Percentage that AI in procure-to-pay has reduced the total annual cost for account payable processes per invoice processed</t>
  </si>
  <si>
    <t>Total DWEs in process group "perform planning and management accounting" per $1 billion revenue</t>
  </si>
  <si>
    <t>Systems cost to perform the process group "perform planning and management accounting" per $100,000 revenue</t>
  </si>
  <si>
    <t>Overhead and other costs to perform the process group "perform planning and management accounting" per $100,000 revenue</t>
  </si>
  <si>
    <t>Total cost to perform the process group "perform planning and management accounting" per process group FTE</t>
  </si>
  <si>
    <t>Systems cost to perform the process "perform planning/budgeting/forecasting" per process FTE</t>
  </si>
  <si>
    <t>Number of FTEs that perform the process "perform planning/budgeting/forecasting" per $1 billion revenue</t>
  </si>
  <si>
    <t>Total cost to perform the process "perform planning/budgeting/forecasting" per $1,000 revenue</t>
  </si>
  <si>
    <t>Cycle time in days to prepare the financial forecast</t>
  </si>
  <si>
    <t>Total cost to perform the process "perform planning/budgeting/forecasting" as a percentage of revenue</t>
  </si>
  <si>
    <t>Total cost to perform the process "perform planning/budgeting/forecasting" per process FTE</t>
  </si>
  <si>
    <t>Overall financial forecast accuracy</t>
  </si>
  <si>
    <t>Internal cost to perform the process "perform planning/budgeting/forecasting" per process FTE</t>
  </si>
  <si>
    <t>Percentage of total finance function FTEs allocated to the process "perform planning/budgeting/forecasting"</t>
  </si>
  <si>
    <t>Percentage error for the inventory cost forecast</t>
  </si>
  <si>
    <t>Cycle time in days to update/revise the rolling forecast</t>
  </si>
  <si>
    <t>Percentage error for the total sales forecast</t>
  </si>
  <si>
    <t>Overhead and other costs to perform the process "perform planning/budgeting/forecasting" per $100,000 revenue</t>
  </si>
  <si>
    <t>Personnel cost to perform the process "perform planning/budgeting/forecasting" per $1,000 revenue</t>
  </si>
  <si>
    <t>Personnel cost to perform the process "perform planning/budgeting/forecasting" per process FTE</t>
  </si>
  <si>
    <t>Systems cost to perform the process "perform planning/budgeting/forecasting" per $100,000 revenue</t>
  </si>
  <si>
    <t>Cycle time in days to complete the annual budget</t>
  </si>
  <si>
    <t>Percentage of financial forecast created through touchless processing</t>
  </si>
  <si>
    <t>Percentage error for the personnel cost forecast</t>
  </si>
  <si>
    <t>Number of budget versions produced before final approval</t>
  </si>
  <si>
    <t>budget versions</t>
  </si>
  <si>
    <t>Outsourced cost to perform the process "perform planning/budgeting/forecasting" per $1,000 revenue</t>
  </si>
  <si>
    <t>Overhead and other costs to perform the process "perform planning/budgeting/forecasting" per process FTE</t>
  </si>
  <si>
    <t>Number of budget line items per FTE that performs the process "perform planning/budgeting/forecasting"</t>
  </si>
  <si>
    <t>line items</t>
  </si>
  <si>
    <t>Percentage achieved from supply chain generative AI use for: reduced inventory levels</t>
  </si>
  <si>
    <t>Percentage achieved from supply chain generative AI use for: reduced inventory carrying cost</t>
  </si>
  <si>
    <t>Percentage of total finance function FTEs allocated to the processes "perform cost accounting and control" and "perform cost management"</t>
  </si>
  <si>
    <t>Percentage achieved from supply chain generative AI use for: reduced warehousing cost</t>
  </si>
  <si>
    <t>Percentage improvement achieved in quality/accuracy for financial planning and analysis from finance function automation</t>
  </si>
  <si>
    <t>Percentage reduction achieved in money lost from mistakes (balancing out prior human error with any software mistakes) from finance function automation</t>
  </si>
  <si>
    <t>Average cost per click for an online retail ad</t>
  </si>
  <si>
    <t>Number of FTEs that perform the process "evaluate and manage financial performance" per $1 billion revenue</t>
  </si>
  <si>
    <t>ROI achieved with RPA in finance</t>
  </si>
  <si>
    <t>Cycle time in days to perform financial evaluation of new products</t>
  </si>
  <si>
    <t>Average gross profitability for brick-and-mortar retail stores</t>
  </si>
  <si>
    <t>Personnel cost to perform the process "evaluate and manage financial performance" per $1,000 revenue</t>
  </si>
  <si>
    <t>Cycle time in days to perform financial evaluation of new markets</t>
  </si>
  <si>
    <t>Percentage improvement achieved in quality/accuracy for order to cash from finance function automation</t>
  </si>
  <si>
    <t>Percentage improvement achieved in quality/accuracy for procure to pay from finance function automation</t>
  </si>
  <si>
    <t>Systems cost to perform the process "evaluate and manage financial performance" per $100,000 revenue</t>
  </si>
  <si>
    <t>Percentage reduction achieved in cycle times for order to cash from finance function automation</t>
  </si>
  <si>
    <t>Percentage of total finance function FTEs allocated to the process "evaluate and manage financial performance"</t>
  </si>
  <si>
    <t>Average annual operating margin over past three years</t>
  </si>
  <si>
    <t>Percentage reduction achieved in cycle time for financial planning and analysis from finance function automation</t>
  </si>
  <si>
    <t>Business entity revenue per business entity FTE</t>
  </si>
  <si>
    <t>Percentage reduction achieved in finance function headcount from finance function automation</t>
  </si>
  <si>
    <t>Average annual operating margin</t>
  </si>
  <si>
    <t>Percentage reduction achieved in finance function personnel voluntary turnover from finance function automation</t>
  </si>
  <si>
    <t>Anticipated revenue growth over next three years</t>
  </si>
  <si>
    <t>Percentage improvement achieved in profit per employee from finance function automation</t>
  </si>
  <si>
    <t>Systems cost to perform the process "evaluate and manage financial performance" per process FTE</t>
  </si>
  <si>
    <t>Total revenue per active customer</t>
  </si>
  <si>
    <t>Outsourced cost to perform the process "evaluate and manage financial performance" per $1,000 revenue</t>
  </si>
  <si>
    <t>Estimate if not using process automation - Business entity revenue per business entity FTE</t>
  </si>
  <si>
    <t>Overhead and other costs to perform the process "evaluate and manage financial performance" per $100,000 revenue</t>
  </si>
  <si>
    <t>Anticipated average annual operating margin over next three years</t>
  </si>
  <si>
    <t>Internal cost to perform the process "evaluate and manage financial performance" per process FTE</t>
  </si>
  <si>
    <t>Like for Like (LFL) brick-and-mortar retail sales growth</t>
  </si>
  <si>
    <t>Business entity annual revenue growth</t>
  </si>
  <si>
    <t>Percentage of employees with compensations affected by profit</t>
  </si>
  <si>
    <t>Percentage that AI has impacted the cost of the finance function</t>
  </si>
  <si>
    <t>Percentage improvement achieved in finance function employee engagement scores from finance function automation</t>
  </si>
  <si>
    <t>Percentage improvement achieved in revenue per employee from finance function automation</t>
  </si>
  <si>
    <t>Percentage of time finance-related chatbots, bots and DWEs that are not available for use</t>
  </si>
  <si>
    <t>Percentage reduction achieved in finance function personnel time spent doing transactional activities from finance function automation</t>
  </si>
  <si>
    <t>Average annual in-store sales per square foot of brick-and-mortar retail selling space</t>
  </si>
  <si>
    <t>Overhead and other costs to perform the process "evaluate and manage financial performance" per process FTE</t>
  </si>
  <si>
    <t>ROI achieved with finance process automation (all types of automation)</t>
  </si>
  <si>
    <t>Total cost to perform the process "evaluate and manage financial performance" per $1,000 revenue</t>
  </si>
  <si>
    <t>Percentage reduction achieved in cycle times for record to report from finance function automation</t>
  </si>
  <si>
    <t>Compounded annual growth rate in earnings before interest, tax, depreciation and amortization over the past three reporting periods</t>
  </si>
  <si>
    <t>Typical operating cost forecast accuracy</t>
  </si>
  <si>
    <t>Cycle time in days to perform financial evaluation of new customers</t>
  </si>
  <si>
    <t>Percentage improvement achieved in external customer satisfaction from finance function automation</t>
  </si>
  <si>
    <t>Percentage reduction achieved in overall finance function cost from finance function automation</t>
  </si>
  <si>
    <t>Gross margin return on investment (GMROI)</t>
  </si>
  <si>
    <t>ratio</t>
  </si>
  <si>
    <t>Total cost to perform the process "evaluate and manage financial performance" per process FTE</t>
  </si>
  <si>
    <t>Percentage growth in EBITDA from three reporting periods prior</t>
  </si>
  <si>
    <t>Percentage reduction achieved in cycle time for procure to pay from finance function automation</t>
  </si>
  <si>
    <t>Percentage improvement achieved in quality/accuracy for record to report from finance function automation</t>
  </si>
  <si>
    <t>Percentage of employees with compensations affected by budget versus actual variances</t>
  </si>
  <si>
    <t>Personnel cost to perform the process "evaluate and manage financial performance" per process FTE</t>
  </si>
  <si>
    <t>Compounded annual growth rate of revenue over the past three reporting periods</t>
  </si>
  <si>
    <t>EBITDA margin (current reporting period)</t>
  </si>
  <si>
    <t>Revenue growth from three reporting periods prior</t>
  </si>
  <si>
    <t>Percent reduction in average processing time of inbound invoices achieved through AI</t>
  </si>
  <si>
    <t>Cycle time in days to perform the processes "process accounts receivable (AR)" and "manage and process collections"</t>
  </si>
  <si>
    <t>Value of customer adjustments/deductions per FTE that performs the processes "process accounts receivable (AR)", "manage and process collections", and "manage and process adjustments/deductions"</t>
  </si>
  <si>
    <t>Overhead cost to perform the process group "perform revenue accounting" per $100,000 revenue</t>
  </si>
  <si>
    <t>Percentage of customer accounts that are active customers</t>
  </si>
  <si>
    <t>Percentage of inbound invoices that are successfully processed by AI without human intervention</t>
  </si>
  <si>
    <t>Systems cost to perform the processes "process accounts receivable (AR)", "manage and process collections", and "manage and process adjustments/deductions" per $100,000 revenue</t>
  </si>
  <si>
    <t>Days cash on hand</t>
  </si>
  <si>
    <t>Total cost to perform the process group "perform revenue accounting" per $1,000 revenue</t>
  </si>
  <si>
    <t>Total cost to perform the processes "process accounts receivable (AR)" and "manage and process collections" per $1,000 revenue</t>
  </si>
  <si>
    <t>Total cost to perform the process group "perform revenue accounting" per process group FTE</t>
  </si>
  <si>
    <t>Systems cost to perform the process group "perform revenue accounting" per $100,000 revenue</t>
  </si>
  <si>
    <t>Other cost to perform the process group "perform revenue accounting" per $100,000 revenue</t>
  </si>
  <si>
    <t>Percentage of invoices processed error free the first time</t>
  </si>
  <si>
    <t>Personnel cost to perform the process group "perform revenue accounting" per $1,000 revenue</t>
  </si>
  <si>
    <t>Percentage of total finance function FTEs allocated to the process group "perform revenue accounting"</t>
  </si>
  <si>
    <t>Total cost to perform the processes "process accounts receivable (AR)", "manage and process collections", and "manage and process adjustments/deductions" per customer receipt</t>
  </si>
  <si>
    <t>Percent reduction in average processing time of outbound invoices achieved through AI</t>
  </si>
  <si>
    <t>Number of adjustments/deductions per FTE that performs the processes "process accounts receivable (AR)", "manage and process collections", and "manage and process adjustments/deductions"</t>
  </si>
  <si>
    <t>adjustments/deductions</t>
  </si>
  <si>
    <t>Personnel cost to perform the processes "process accounts receivable (AR)", "manage and process collections", and "manage and process adjustments/deductions" per process FTE</t>
  </si>
  <si>
    <t>Number of FTEs that perform the processes "process accounts receivable (AR)", "manage and process collections", and "manage and process adjustments/deductions" per $1 billion revenue</t>
  </si>
  <si>
    <t>Number of FTEs that perform the order to invoice processes per $1 billion revenue</t>
  </si>
  <si>
    <t>Personnel cost to perform the process group "perform revenue accounting" per process group FTE</t>
  </si>
  <si>
    <t>Outsourced cost to perform the process group "perform revenue accounting" per $1,000 revenue</t>
  </si>
  <si>
    <t>Total cost to perform the processes "process accounts receivable (AR)", "manage and process collections", and "manage and process adjustments/deductions" per process FTE</t>
  </si>
  <si>
    <t>Number of FTEs that perform the process group "perform revenue accounting" per $1 billion revenue</t>
  </si>
  <si>
    <t>Total cost to perform the processes "process accounts receivable (AR)", "manage and process collections", and "manage and process adjustments/deductions" per adjustment/deduction</t>
  </si>
  <si>
    <t>Personnel cost to perform the processes "process accounts receivable (AR)", "manage and process collections", and "manage and process adjustments/deductions" per $1,000 revenue</t>
  </si>
  <si>
    <t>Percentage of invoices paid in full the first time</t>
  </si>
  <si>
    <t>Number of receipts processed per FTE that performs the processes "process accounts receivable (AR)", "manage and process collections", and "manage and process adjustments/deductions"</t>
  </si>
  <si>
    <t>receipts</t>
  </si>
  <si>
    <t>Number of FTEs that perform the processes "process accounts receivable (AR)" and "manage and process collections" per $1 billion revenue</t>
  </si>
  <si>
    <t>Percentage of customers that have complete self-service access to their order and billing information</t>
  </si>
  <si>
    <t>Total cost to perform the processes "process accounts receivable (AR)", "manage and process collections", and "manage and process adjustments/deductions" per $1,000 revenue</t>
  </si>
  <si>
    <t>Percentage of the total annual value of invoices paid in full the first time</t>
  </si>
  <si>
    <t>Percentage of outbound invoices that are successfully processed by AI without human intervention</t>
  </si>
  <si>
    <t>Personnel cost to perform the process "process customer credit" as a percentage of total process cost</t>
  </si>
  <si>
    <t>Total cost to perform the process "process customer credit" per process FTE</t>
  </si>
  <si>
    <t>Number of FTEs that perform the process "process customer credit" per $1 billion revenue</t>
  </si>
  <si>
    <t>Personnel cost to perform the process "process customer credit" per $1,000 revenue</t>
  </si>
  <si>
    <t>Overhead and other costs to perform the process "process customer credit" per $100,000 revenue</t>
  </si>
  <si>
    <t>Outsourced cost to perform the process "process customer credit" per $1,000 revenue</t>
  </si>
  <si>
    <t>Systems cost to perform the process "process customer credit" per $100,000 revenue</t>
  </si>
  <si>
    <t>Percentage of total finance function FTEs allocated to the process "process customer credit"</t>
  </si>
  <si>
    <t>Number of active customers per FTE that performs the process "process customer credit"</t>
  </si>
  <si>
    <t>active customers</t>
  </si>
  <si>
    <t>Percentage of customer credit decisions made without any manual intervention</t>
  </si>
  <si>
    <t>Overhead cost to perform the process "process customer credit" as a percentage of total process cost</t>
  </si>
  <si>
    <t>Overhead cost to perform the process "process customer credit" per $100,000 revenue</t>
  </si>
  <si>
    <t>Total cost to perform the process "process customer credit" as a percentage of total order-to-cash process cost</t>
  </si>
  <si>
    <t>Cycle time in days for credit approval</t>
  </si>
  <si>
    <t>Total cost to perform the process "process customer credit" per $1 billion revenue</t>
  </si>
  <si>
    <t>Other cost to perform the process "process customer credit" as a percentage of total process cost</t>
  </si>
  <si>
    <t>Total cost to perform the process "process customer credit" as a percentage of revenue</t>
  </si>
  <si>
    <t>Other cost to perform the process "process customer credit" per $100,000 revenue</t>
  </si>
  <si>
    <t>Systems cost to perform the process "process customer credit" as a percentage of total process cost</t>
  </si>
  <si>
    <t>Total cost to perform the process "process customer credit" per $1,000 revenue</t>
  </si>
  <si>
    <t>Outsourced cost to perform the process "process customer credit" as a percentage of total process cost</t>
  </si>
  <si>
    <t>Overhead and other cost to perform the process "process customer credit" as a percentage of total process cost</t>
  </si>
  <si>
    <t>Personnel cost to perform the process "process customer credit" per process FTE</t>
  </si>
  <si>
    <t>Total cost to perform the process "process customer credit" per active customer</t>
  </si>
  <si>
    <t>Number of credit reviews per FTE that performs the process "process customer credit"</t>
  </si>
  <si>
    <t>credit reviews</t>
  </si>
  <si>
    <t>Maximum value of credit that can be extended to new customers without approval</t>
  </si>
  <si>
    <t>Maximum value of credit that can be extended to existing customers without approval</t>
  </si>
  <si>
    <t>Total cost to perform the process "invoice customer" per active customer</t>
  </si>
  <si>
    <t>Systems cost to perform the process "invoice customer" as a percentage of total process cost</t>
  </si>
  <si>
    <t>Percentage of billed/invoiced line items offering a discount</t>
  </si>
  <si>
    <t>Percentage of invoices automatically generated and distributed without manual intervention</t>
  </si>
  <si>
    <t>Cycle time in days to generate complete and correct billing data</t>
  </si>
  <si>
    <t>Overhead cost to perform the process "invoice customer" as a percentage of total process cost</t>
  </si>
  <si>
    <t>Systems cost to perform the process "invoice customer" per $100,000 revenue</t>
  </si>
  <si>
    <t>Total cost to perform the process "invoice customer" per process FTE</t>
  </si>
  <si>
    <t>Overhead and other costs to perform the process "invoice customers" per $100,000 revenue</t>
  </si>
  <si>
    <t>Percentage of total finance function FTEs allocated to the process "invoice customer"</t>
  </si>
  <si>
    <t>Number of invoice line items processed per FTE that performs the process "invoice customer"</t>
  </si>
  <si>
    <t>invoice line items</t>
  </si>
  <si>
    <t>Personnel cost to perform the process "invoice customer" as a percentage of total process cost</t>
  </si>
  <si>
    <t>Percentage of invoice line items invoiced using electronic or automatic methods</t>
  </si>
  <si>
    <t>Personnel cost to perform the process "invoice customer" per $1,000 revenue</t>
  </si>
  <si>
    <t>Total cost to perform the process "invoice customer" per invoice processed</t>
  </si>
  <si>
    <t>Percentage of billed/invoiced line items offering a discount for which the discount is taken</t>
  </si>
  <si>
    <t>Other cost to perform the process "invoice customer" per $100,000 revenue</t>
  </si>
  <si>
    <t>Cycle time in days between transmission of invoice and shipment of goods or delivery of services</t>
  </si>
  <si>
    <t>Outsourced cost to perform the process "invoice customer" as a percentage of total process cost</t>
  </si>
  <si>
    <t>Number of FTEs that perform the process "invoice customer" per $1 billion revenue</t>
  </si>
  <si>
    <t>Overhead and other cost to perform the process "invoice customer" as a percentage of total process cost</t>
  </si>
  <si>
    <t>Number of updates to the customer master file per FTE that performs the process "invoice customer"</t>
  </si>
  <si>
    <t>updates</t>
  </si>
  <si>
    <t>Personnel cost to perform the process "invoice customer" per process FTE</t>
  </si>
  <si>
    <t>Average number of line items per invoice</t>
  </si>
  <si>
    <t>Percentage of invoices automatically generated based on event triggers</t>
  </si>
  <si>
    <t>Total cost to perform the process "invoice customer" per invoice line item processed</t>
  </si>
  <si>
    <t>Number of invoices processed per FTE that performs the process "invoice customer"</t>
  </si>
  <si>
    <t>invoices</t>
  </si>
  <si>
    <t>Overhead cost to perform the process "invoice customer" per $100,000 revenue</t>
  </si>
  <si>
    <t>Number of active customers per FTE that performs the process "invoice customer"</t>
  </si>
  <si>
    <t>Percentage of invoice line items processed error free the first time</t>
  </si>
  <si>
    <t>Cycle time in days to perform the process "invoice customer"</t>
  </si>
  <si>
    <t>Total cost to perform the process "invoice customer" per $1,000 revenue</t>
  </si>
  <si>
    <t>Other cost to perform the process "invoice customer" as a percentage of total process cost</t>
  </si>
  <si>
    <t>Outsourced cost to perform the process "invoice customer" per $1,000 revenue</t>
  </si>
  <si>
    <t>Percentage of line items billed/invoiced that is entered into the general ledger through an automated method</t>
  </si>
  <si>
    <t>Total cost to perform the process "process accounts receivable (AR)" per $1,000 revenue</t>
  </si>
  <si>
    <t>Overhead cost to perform the process "process accounts receivable (AR)" per $100,000 revenue</t>
  </si>
  <si>
    <t>Systems cost to perform the process "process accounts receivable (AR)" per $100,000 revenue</t>
  </si>
  <si>
    <t>Personnel cost to perform the process "process accounts receivable (AR)" per $1,000 revenue</t>
  </si>
  <si>
    <t>Average value of a retail e-commerce order</t>
  </si>
  <si>
    <t>Percentage of total finance function FTEs allocated to the process "process accounts receivable (AR)"</t>
  </si>
  <si>
    <t>Percentage of customer receipts automatically applied to customer invoices without manual intervention</t>
  </si>
  <si>
    <t>Personnel cost to perform the process "process accounts receivable (AR)" per process FTE</t>
  </si>
  <si>
    <t>Number of active customers managed per FTE that performs the process "process accounts receivable (AR)"</t>
  </si>
  <si>
    <t>Total cost to perform the process "process accounts receivable (AR)" per active customer</t>
  </si>
  <si>
    <t>Other cost to perform the process "process accounts receivable (AR)" per $100,000 revenue</t>
  </si>
  <si>
    <t>Days sales outstanding</t>
  </si>
  <si>
    <t>Total cost to perform the process "process accounts receivable (AR)" per customer receipt</t>
  </si>
  <si>
    <t>Percentage of invoice line items paid in full the first time</t>
  </si>
  <si>
    <t>Percentage of total receipts that are processed error free the first time</t>
  </si>
  <si>
    <t>Average annual sales order value for a brick-and-mortar retail store</t>
  </si>
  <si>
    <t>Percentage of receipts received manually</t>
  </si>
  <si>
    <t>Number of invoices processed per FTE that performs the process "process accounts receivable (AR)"</t>
  </si>
  <si>
    <t>Number of receipts processed per $1,000 of revenue</t>
  </si>
  <si>
    <t>Percentage of receipts received electronically or automatically</t>
  </si>
  <si>
    <t>Outsourced cost to perform the process "process accounts receivable (AR)" per $1,000 revenue</t>
  </si>
  <si>
    <t>Total cost to perform the process "process accounts receivable (AR)" per $1 billion revenue</t>
  </si>
  <si>
    <t>Number of customer accounts per FTE that performs the process "process accounts receivable (AR)"</t>
  </si>
  <si>
    <t>customer accounts</t>
  </si>
  <si>
    <t>Total cost to perform the process "process accounts receivable (AR)" as a percentage of revenue</t>
  </si>
  <si>
    <t>Cycle time in days from transmission of invoice to receipt of payment</t>
  </si>
  <si>
    <t>Number of invoice line items per receipt</t>
  </si>
  <si>
    <t>Percentage of total finance function FTEs allocated to the processes "process accounts receivable (AR)," "manage and process collections," and "manage and process adjustments/deductions"</t>
  </si>
  <si>
    <t>Systems cost to perform the process "process accounts receivable (AR)" as a percentage of total process cost</t>
  </si>
  <si>
    <t>Number of FTEs that perform the process "process accounts receivable (AR)" per $1 billion revenue</t>
  </si>
  <si>
    <t>Number of receipts processed per FTE that performs the process "process accounts receivable (AR)"</t>
  </si>
  <si>
    <t>Outstanding payment days as a proportion of standard payment days</t>
  </si>
  <si>
    <t>Percentage of receipts automatically matched to open items in the accounts receivable sub ledger</t>
  </si>
  <si>
    <t>Personnel cost to perform the process "process accounts receivable (AR)" as a percentage of the total process cost</t>
  </si>
  <si>
    <t>Total cost to perform the process "process accounts receivable (AR)" per process FTE</t>
  </si>
  <si>
    <t>Percentage of billed/invoiced line items paid on time to the business entity</t>
  </si>
  <si>
    <t>Personnel cost to perform the process "manage and process collections" per $1,000 revenue</t>
  </si>
  <si>
    <t>Percentage of active customers that are delinquent at any time during the year</t>
  </si>
  <si>
    <t>Number of active customers managed per FTE that performs the process "manage and process collections"</t>
  </si>
  <si>
    <t>Total cost to perform the process "manage and process collections" per process FTE</t>
  </si>
  <si>
    <t>Outsourced cost to perform the process "manage and process collections" as a percentage of total process cost</t>
  </si>
  <si>
    <t>Number of FTEs that perform the process "manage and process collections" per $1 billion revenue</t>
  </si>
  <si>
    <t>Total cost to perform the process "manage and process collections" per $1,000 revenue</t>
  </si>
  <si>
    <t>Personnel cost to perform the process "manage and process collections" as a percentage of total process cost</t>
  </si>
  <si>
    <t>Percentage of invoice line items that is adjusted by the customer prior to payment</t>
  </si>
  <si>
    <t>Systems cost to perform the process "manage and process collections" per $100,000 revenue</t>
  </si>
  <si>
    <t>Outsourced cost to perform the process "manage and process collections" per $1,000 revenue</t>
  </si>
  <si>
    <t>Total cost to perform the process "manage and process collections" per customer receipt</t>
  </si>
  <si>
    <t>Systems cost to perform the process "manage and process collections" as a percentage of total process cost</t>
  </si>
  <si>
    <t>Overhead cost to perform the process "manage and process collections" per $100,000 revenue</t>
  </si>
  <si>
    <t>Percentage of total finance function FTEs allocated to the process "manage and process collections"</t>
  </si>
  <si>
    <t>Personnel cost to perform the process "manage and process collections" per process FTE</t>
  </si>
  <si>
    <t>Other cost to perform the process "manage and process collections" per $100,000 revenue</t>
  </si>
  <si>
    <t>Percentage of invoices that is adjusted by the customer prior to payment</t>
  </si>
  <si>
    <t>Total uncollectable balances as a percentage of revenue</t>
  </si>
  <si>
    <t>Total cost to perform the process "manage and process collections" per $1 billion revenue</t>
  </si>
  <si>
    <t>Total number of invoices billed to customers (current and delinquent) per FTE that performs the process "manage and process collections"</t>
  </si>
  <si>
    <t>Total cost to perform the process "manage and process collections" per active customer</t>
  </si>
  <si>
    <t>Total cost to perform the process "manage and process collections" as a percentage of revenue</t>
  </si>
  <si>
    <t>Maximum value of uncollectable balance that can be written off without approval</t>
  </si>
  <si>
    <t>Personnel cost to perform the process "manage and process adjustments/deductions" per $1,000 revenue</t>
  </si>
  <si>
    <t>Cycle time in days to resolve adjustments</t>
  </si>
  <si>
    <t>Percentage of total finance function FTEs allocated to the process "manage and process adjustments/deductions"</t>
  </si>
  <si>
    <t>Number of adjustments/deductions per FTE that performs the process "manage and process adjustments/deductions"</t>
  </si>
  <si>
    <t>Systems cost to perform the process "manage and process adjustments/deductions" as a percentage of total process cost</t>
  </si>
  <si>
    <t>Other cost to perform the process "manage and process adjustments/deductions" per $100,000 revenue</t>
  </si>
  <si>
    <t>Total cost to perform the process "manage and process adjustments/deductions" per active customer</t>
  </si>
  <si>
    <t>Overhead cost to perform the process "manage and process adjustments/deductions" per $100,000 revenue</t>
  </si>
  <si>
    <t>Outsourced cost to perform the process "manage and process adjustments/deductions" per $1,000 revenue</t>
  </si>
  <si>
    <t>Total cost to perform the process "manage and process adjustments/deductions" per $1,000 revenue</t>
  </si>
  <si>
    <t>Value of customer adjustments/deductions per FTE that performs the process "manage and process adjustments/deductions"</t>
  </si>
  <si>
    <t>Personnel cost to perform the process "manage and process adjustments/deductions" as a percentage of total process cost</t>
  </si>
  <si>
    <t>Personnel cost to perform the process "manage and process adjustments/deductions" per process FTE</t>
  </si>
  <si>
    <t>Number of FTEs that perform the process "manage and process adjustments/deductions" per $1 billion revenue</t>
  </si>
  <si>
    <t>Total cost to perform the process "manage and process adjustments/deductions" per process FTE</t>
  </si>
  <si>
    <t>Systems cost to perform the process "manage and process adjustments/deductions" per $100,000 revenue</t>
  </si>
  <si>
    <t>Total cost to perform the process "manage and process adjustments/deductions" per adjustment/deduction</t>
  </si>
  <si>
    <t>Other cost to perform the process group "perform general accounting and reporting" (excluding fixed assets) per $1,000 revenue</t>
  </si>
  <si>
    <t>Total cost to perform the process group "perform general accounting and reporting" (excluding fixed assets) as a percentage of total selling, general, and administration (SG&amp;A) costs</t>
  </si>
  <si>
    <t>Total cost to perform the process group "perform general accounting and reporting" as a percentage of total selling, general, and administration (SG&amp;A) costs</t>
  </si>
  <si>
    <t>Total cost to perform the process group "perform general accounting and reporting" per process group FTE</t>
  </si>
  <si>
    <t>Personnel cost to perform the process group "perform general accounting and reporting" per process group FTE</t>
  </si>
  <si>
    <t>Total cost to perform the process group "perform general accounting and reporting" (excluding fixed assets) per $1,000 revenue</t>
  </si>
  <si>
    <t>Systems cost to perform the process group "perform general accounting and reporting" (excluding fixed assets) per $100,000 revenue</t>
  </si>
  <si>
    <t>Personnel cost to perform the process group "perform general accounting and reporting" (excluding fixed assets) per $1,000 revenue</t>
  </si>
  <si>
    <t>Percentage of process group "perform general accounting and reporting" handled automatically</t>
  </si>
  <si>
    <t>Number of FTEs that perform the process group "perform general accounting and reporting" per $1 billion revenue</t>
  </si>
  <si>
    <t>Total number of Digital Worker Equivalents (DWEs) used to perform the process group "general accounting and reporting" per $1 billion revenue</t>
  </si>
  <si>
    <t>Total cost to perform the process group "Perform general accounting and reporting" (excluding fixed assets) per $1 billion revenue</t>
  </si>
  <si>
    <t>Total cost to perform the process group "perform general accounting and reporting" (excluding fixed assets) as a percentage of revenue</t>
  </si>
  <si>
    <t>Outsourced cost to perform the process group "perform general accounting and reporting" (excluding fixed assets) per $1,000 revenue</t>
  </si>
  <si>
    <t>Percentage of total finance function FTEs allocated to the process group "perform general accounting and reporting" (excluding fixed asset accounting)</t>
  </si>
  <si>
    <t>Personnel cost to perform the process group "perform general accounting and reporting" (excluding fixed assets) per process FTE</t>
  </si>
  <si>
    <t>Total cost to perform the process group "perform general accounting and reporting" per $1,000 revenue</t>
  </si>
  <si>
    <t>Personnel cost to perform the process group "perform general accounting and reporting" per $1,000 revenue</t>
  </si>
  <si>
    <t>Percentage of total finance function FTEs allocated to the process group "perform general accounting and reporting"</t>
  </si>
  <si>
    <t>Number of FTEs that perform the process group "perform general accounting and reporting" (excluding fixed assets) per $1 billion revenue</t>
  </si>
  <si>
    <t>Cycle time in days to perform annual close at the site level</t>
  </si>
  <si>
    <t>Total cost to perform the process group "perform general accounting and reporting" (excluding fixed assets) per process FTE</t>
  </si>
  <si>
    <t>Number of journal entry line items processed per journal entry</t>
  </si>
  <si>
    <t>journal entry line items</t>
  </si>
  <si>
    <t>Overhead cost to perform the process group "perform general accounting and reporting" (excluding fixed assets) per $100,000 revenue</t>
  </si>
  <si>
    <t>Overhead cost to perform the process "manage financial policies and procedures" per $1,000 revenue</t>
  </si>
  <si>
    <t>Outsourced cost to perform the process "manage policies and procedures" per $1,000 revenue</t>
  </si>
  <si>
    <t>Total cost to perform the process "manage financial policies and procedures" per $1,000 revenue</t>
  </si>
  <si>
    <t>Number of FTEs that perform the process "manage financial policies and procedures" per $1 billion revenue</t>
  </si>
  <si>
    <t>Personnel cost to perform the process "manage financial policies and procedures" per $1,000 revenue</t>
  </si>
  <si>
    <t>Total cost to perform the process "manage financial policies and procedures" per process FTE</t>
  </si>
  <si>
    <t>Percentage of FTEs who perform the process group "perform general accounting and reporting" allocated to the process "manage financial policies and procedures"</t>
  </si>
  <si>
    <t>Systems cost to perform the process "manage financial policies and procedures" per $100,000 revenue</t>
  </si>
  <si>
    <t>Other cost to perform the process "manage policies and procedures" (financial) per $1,000 revenue</t>
  </si>
  <si>
    <t>Personnel cost to perform the process "manage financial policies and procedures" per process FTE</t>
  </si>
  <si>
    <t>Percentage of total finance function FTEs allocated to the process "manage policies and procedures"</t>
  </si>
  <si>
    <t>Total cost to perform the process "perform general accounting" per journal entry line item</t>
  </si>
  <si>
    <t>Number of accounts per FTE that performs the process "perform general accounting"</t>
  </si>
  <si>
    <t>accounts</t>
  </si>
  <si>
    <t>Percentage of accounts that are standard with the business units reporting to your site</t>
  </si>
  <si>
    <t>Number of FTEs that perform the process "perform general accounting" per $1 billion revenue</t>
  </si>
  <si>
    <t>Number of journal entry line items per FTE that performs the process "perform general accounting"</t>
  </si>
  <si>
    <t>Outsourced cost to perform the process "perform general accounting" per $1,000 revenue</t>
  </si>
  <si>
    <t>Personnel cost to perform the process "perform general accounting" per process FTE</t>
  </si>
  <si>
    <t>Total cost to perform the process "perform general accounting" per process FTE</t>
  </si>
  <si>
    <t>Percentage of total finance function FTEs allocated to the process "perform general accounting"</t>
  </si>
  <si>
    <t>Manual journal entry line item percentage</t>
  </si>
  <si>
    <t>Percentage of journal entry line items directly linked from an internal/external system</t>
  </si>
  <si>
    <t>Percentage of FTEs that perform the process "perform general accounting" that perform management activities</t>
  </si>
  <si>
    <t>Personnel cost to perform the process "perform general accounting" per $1,000 revenue</t>
  </si>
  <si>
    <t>Percentage of journal entry line items sourced through methods other than manual, direct link, or automated entry</t>
  </si>
  <si>
    <t>Total cost to perform the process "perform general accounting" per journal entry</t>
  </si>
  <si>
    <t>Percentage of journal entry line items that are automated and recurring</t>
  </si>
  <si>
    <t>Other cost to perform the process "perform general accounting" per $1,000 revenue</t>
  </si>
  <si>
    <t>Number of accounts in the chart of accounts</t>
  </si>
  <si>
    <t>Cycle time in days to produce period-end management reports</t>
  </si>
  <si>
    <t>Total cost to perform the process "perform general accounting" per $1,000 revenue</t>
  </si>
  <si>
    <t>Percentage of journal entry line items processed error free the first time</t>
  </si>
  <si>
    <t>Total cost to perform the process "perform general accounting" as a percentage of total finance function cost</t>
  </si>
  <si>
    <t>Systems cost to perform the process "perform general accounting" per $100,000 revenue</t>
  </si>
  <si>
    <t>Overhead cost to perform the process "perform general accounting" per $1,000 revenue</t>
  </si>
  <si>
    <t>Cycle time in days for finance shared services center to complete the monthly financial close</t>
  </si>
  <si>
    <t>Percentage of FTEs who perform the process group "Perform general accounting and reporting" allocated to the process "Perform general accounting"</t>
  </si>
  <si>
    <t>Percentage of FTEs that perform the process "perform general accounting" that perform the activity "maintain chart of accounts"</t>
  </si>
  <si>
    <t>Percentage of journal entries processed error-free the first time</t>
  </si>
  <si>
    <t>Percentage of journal entries processed by partially system-generated, partially manual, methods</t>
  </si>
  <si>
    <t>Percentage of journal entry line items that are first time/originating</t>
  </si>
  <si>
    <t>Percentage of FTEs that perform the process "perform general accounting" that perform the activity "process journal entries"</t>
  </si>
  <si>
    <t>Average number of journal entry line items per journal entry</t>
  </si>
  <si>
    <t>Percentage of journal entry line items of types other than intercompany, corrective/adjusting, or first time/originating</t>
  </si>
  <si>
    <t>Number of journal entries per FTE that performs the process "perform general accounting"</t>
  </si>
  <si>
    <t>journal entries</t>
  </si>
  <si>
    <t>Average cycle time in hours to process a journal entry</t>
  </si>
  <si>
    <t>Percentage of journal entry line items that are intercompany</t>
  </si>
  <si>
    <t>Percentage of journal entry line items that are corrective/adjusting</t>
  </si>
  <si>
    <t>Percentage of journal entries processed automatically</t>
  </si>
  <si>
    <t>Percentage of journal entries processed manually</t>
  </si>
  <si>
    <t>Percentage of FTEs that perform the process "perform general accounting" that perform the activity "process allocations"</t>
  </si>
  <si>
    <t>Percentage of total accruals generated using a fully automated method</t>
  </si>
  <si>
    <t>Percentage of total accruals generated using both automation and manual  methods</t>
  </si>
  <si>
    <t>Percentage of FTEs that perform the process "perform general accounting" that perform the activity "process period end adjustments"</t>
  </si>
  <si>
    <t>Percentage of total accruals generated using a fully manual method</t>
  </si>
  <si>
    <t>Percentage of journal entries that are intercompany</t>
  </si>
  <si>
    <t>Percentage of intercompany transactions processed using a fully manual method</t>
  </si>
  <si>
    <t>Percentage of FTEs that perform the process "perform general accounting" that perform the activity "post and reconcile intercompany transactions"</t>
  </si>
  <si>
    <t>Percentage of intercompany transactions processed using a fully automated method</t>
  </si>
  <si>
    <t>Percentage of intercompany transactions processed using both automation and manual methods</t>
  </si>
  <si>
    <t>Number of intercompany transactions per business unit supported</t>
  </si>
  <si>
    <t>Average cycle time in calendar days to process an intercompany transaction</t>
  </si>
  <si>
    <t>Percentage of FTEs that perform the process "perform general accounting" that perform the activity "reconcile general ledger accounts"</t>
  </si>
  <si>
    <t>Average cycle time in hours to reconcile the general ledger</t>
  </si>
  <si>
    <t>Number of general ledger accounts reconciled per FTE that performs the process "perform general accounting"</t>
  </si>
  <si>
    <t>Percentage of FTEs that perform the process "perform general accounting" that perform the activity "perform consolidations and process eliminations"</t>
  </si>
  <si>
    <t>Percentage of FTEs that perform the process "perform general accounting" that perform the activity "prepare trial balance"</t>
  </si>
  <si>
    <t>Percentage of FTEs that perform the process "perform general accounting" that perform the activity "prepare and post management adjustments"</t>
  </si>
  <si>
    <t>Number of FTEs performing ESG reporting (outside the ESG function) as percentage of total business entity FTEs</t>
  </si>
  <si>
    <t>Number of FTEs performing ESG reporting (within the ESG function) as percentage of total business entity FTEs</t>
  </si>
  <si>
    <t>Total cost to perform the process "perform fixed-asset accounting" per process FTE</t>
  </si>
  <si>
    <t>Total cost to perform the process "perform fixed-asset accounting" per $1,000 revenue</t>
  </si>
  <si>
    <t>Fixed asset turnover ratio</t>
  </si>
  <si>
    <t>Percentage of total finance function FTEs allocated to the fixed assets cycle</t>
  </si>
  <si>
    <t>Asset maintenance cost as a percentage of asset value</t>
  </si>
  <si>
    <t>Total cost to perform the fixed assets cycle per $1 billion revenue</t>
  </si>
  <si>
    <t>Number of fixed assets transactions per FTE that performs the process "perform fixed-asset accounting"</t>
  </si>
  <si>
    <t>fixed asset transactions</t>
  </si>
  <si>
    <t>Percentage of capital projects completed on time</t>
  </si>
  <si>
    <t>Total value of Assets Under Management per $1,000 revenue</t>
  </si>
  <si>
    <t>Overhead and other costs to perform the process "perform fixed-asset accounting" as a percentage of total process cost</t>
  </si>
  <si>
    <t>Cycle time in days to close a capital project</t>
  </si>
  <si>
    <t>Total cost of repair and maintenance per $1,000 gross value of fixed assets</t>
  </si>
  <si>
    <t>Total cost to perform the fixed assets cycle as percentage of revenue</t>
  </si>
  <si>
    <t>Number of FTEs that perform the fixed assets cycle per $1 billion revenue</t>
  </si>
  <si>
    <t>Personnel cost to perform the process "perform fixed-asset accounting" per $1,000 revenue</t>
  </si>
  <si>
    <t>Total cost to perform the fixed assets cycle per fixed assets cycle FTE</t>
  </si>
  <si>
    <t>Number of fixed assets managed per FTE that performs the process "perform fixed-asset accounting"</t>
  </si>
  <si>
    <t>fixed assets</t>
  </si>
  <si>
    <t>Percentage change in return on fixed assets in the past 12 months</t>
  </si>
  <si>
    <t>Cycle time in days to complete an approved capital expenditure plan</t>
  </si>
  <si>
    <t>Number of FTEs that perform the process "perform fixed-asset accounting" per $1 billion revenue</t>
  </si>
  <si>
    <t>Percentage of total finance function FTEs allocated to the process "perform fixed asset accounting"</t>
  </si>
  <si>
    <t>Percentage change in asset maintenance cost over the past 12 months attributed to AI</t>
  </si>
  <si>
    <t>Asset maintenance cost as a percentage of asset value measured 12 months ago</t>
  </si>
  <si>
    <t>Percentage change in asset maintenance cost as a percentage of asset value in the past 12 months</t>
  </si>
  <si>
    <t>Percentage of approved capital projects considered within or on budget for spending</t>
  </si>
  <si>
    <t>Outsourced cost to perform the process "perform fixed-asset accounting" per $1,000 revenue</t>
  </si>
  <si>
    <t>Net value of fixed assets as a percentage of gross value of fixed assets</t>
  </si>
  <si>
    <t>Return on fixed assets</t>
  </si>
  <si>
    <t xml:space="preserve">Total cost to perform the fixed assets cycle per $1,000 revenue </t>
  </si>
  <si>
    <t>Cycle time in days to capitalize a fixed asset purchase</t>
  </si>
  <si>
    <t>Overhead and other costs to perform the process "perform fixed-asset accounting" per $1,000 revenue</t>
  </si>
  <si>
    <t>Percentage of FTEs who perform the process group "Perform general accounting and reporting" allocated to the process "Perform fixed-asset accounting"</t>
  </si>
  <si>
    <t>Personnel cost to perform the process "perform fixed-asset accounting" per process FTE</t>
  </si>
  <si>
    <t>Total cost of the depreciation expense per $1,000 revenue</t>
  </si>
  <si>
    <t>Number of journal entry line items for fixed asset transactions per FTE that performs the process "perform fixed-asset accounting"</t>
  </si>
  <si>
    <t>Systems cost to perform the process "perform fixed-asset accounting" per $100,000 revenue</t>
  </si>
  <si>
    <t>Percentage of fixed asset transactions handled automatically without human intervention</t>
  </si>
  <si>
    <t>Total cost to perform the process "perform financial reporting" per $1,000 revenue</t>
  </si>
  <si>
    <t>Cycle time in days to complete the monthly consolidated financial statements</t>
  </si>
  <si>
    <t>Personnel cost to perform the process "perform financial reporting" per process FTE</t>
  </si>
  <si>
    <t>Cycle time in days between completion of quarterly consolidated financial statements and the release of earnings</t>
  </si>
  <si>
    <t>Cycle time in calendar days from producing monthly flash reports to completing the monthly consolidated financial statements</t>
  </si>
  <si>
    <t>Cycle time in days between completion of annual consolidated financial statements and the release of earnings</t>
  </si>
  <si>
    <t>Outsourced cost to perform the process "perform financial reporting" per $1,000 revenue</t>
  </si>
  <si>
    <t>Cycle time in days from producing annual flash reports to completing consolidated annual financial statements</t>
  </si>
  <si>
    <t>Systems cost to perform the process "perform financial reporting" per $100,000 revenue</t>
  </si>
  <si>
    <t>Percentage of FTEs who perform the process group "Perform general accounting and reporting" allocated to the process "Perform financial reporting"</t>
  </si>
  <si>
    <t>Other cost to perform the process "perform financial reporting" per $1,000 revenue</t>
  </si>
  <si>
    <t>Number of FTEs that perform the process "perform financial reporting" per $1 billion revenue</t>
  </si>
  <si>
    <t>Overhead cost to perform the process "perform financial reporting" per $1,000 revenue</t>
  </si>
  <si>
    <t>Total cost to perform the process "perform financial reporting" per process FTE</t>
  </si>
  <si>
    <t>Percentage of total finance function FTEs allocated to the process "perform financial reporting"</t>
  </si>
  <si>
    <t>Personnel cost to perform the process "perform financial reporting" per $1,000 revenue</t>
  </si>
  <si>
    <t>Percentage of FTEs that perform the process "perform financial reporting" that perform the activity "prepare business unit financial statements"</t>
  </si>
  <si>
    <t>Percentage of FTEs that perform the process "perform financial reporting" that perform the activity "perform business unit reporting/review management reports"</t>
  </si>
  <si>
    <t>Percentage of FTEs that perform the process "perform financial reporting" that perform the activity "produce regulatory reports"</t>
  </si>
  <si>
    <t>Personnel cost to perform the process group "manage fixed-asset project accounting" per process group FTE</t>
  </si>
  <si>
    <t>Total cost to perform the process group "manage fixed-asset project accounting" per $1,000 revenue</t>
  </si>
  <si>
    <t>Systems cost to perform the process group "manage fixed-asset project accounting" per $100,000 revenue</t>
  </si>
  <si>
    <t>Number of FTEs that perform the process group "manage fixed-asset project accounting" per $1 billion revenue</t>
  </si>
  <si>
    <t>Total cost to perform the process group "manage fixed-asset project accounting" per process group FTE</t>
  </si>
  <si>
    <t>Percentage of total finance function FTEs allocated to the process group "manage fixed asset project accounting"</t>
  </si>
  <si>
    <t>Personnel cost to perform the process group "manage fixed-asset project accounting" per $1,000 revenue</t>
  </si>
  <si>
    <t>Overhead cost to perform the process group "manage fixed-asset project accounting" per $100,000 revenue</t>
  </si>
  <si>
    <t>Cycle time in days to approve a capital project</t>
  </si>
  <si>
    <t>Number of approved capital projects per FTE that performs the process "perform capital planning and project approval"</t>
  </si>
  <si>
    <t>approved projects</t>
  </si>
  <si>
    <t>Percentage of total finance function FTEs allocated to the process "perform capital planning and project approval"</t>
  </si>
  <si>
    <t>Systems cost to perform the process "perform capital planning and project approval" per $100,000 revenue</t>
  </si>
  <si>
    <t>Personnel cost to perform the process "perform capital planning and project approval" per process FTE</t>
  </si>
  <si>
    <t>Number of FTEs that perform the process "perform capital planning and project approval" per $1 billion revenue</t>
  </si>
  <si>
    <t>Personnel cost to perform the process "perform capital planning and project approval" per $1,000 revenue</t>
  </si>
  <si>
    <t>Total cost to perform the process "perform capital planning and project approval" per $1,000 revenue</t>
  </si>
  <si>
    <t>Total cost to perform the process "perform capital project accounting" per process FTE</t>
  </si>
  <si>
    <t>Systems cost to perform the process "perform capital project accounting" per $100,000 revenue</t>
  </si>
  <si>
    <t>Personnel cost to perform the process "perform capital project accounting" per $1,000 revenue</t>
  </si>
  <si>
    <t>Personnel cost to perform the process "perform capital project accounting" per process FTE</t>
  </si>
  <si>
    <t>Total cost to perform the process "perform capital project accounting" per $1,000 revenue</t>
  </si>
  <si>
    <t>Number of FTEs that perform the process "perform capital project accounting" per $1 billion revenue</t>
  </si>
  <si>
    <t>Percentage of total finance function FTEs allocated to the process "perform capital project accounting"</t>
  </si>
  <si>
    <t>Systems cost to perform the process group "process payroll" per $100,000 revenue</t>
  </si>
  <si>
    <t>Cycle time in business days to process the payroll</t>
  </si>
  <si>
    <t>Overhead and other costs to perform the process group "process payroll" as a percentage of total process group cost</t>
  </si>
  <si>
    <t>Overhead and other costs to perform the process group "process payroll" per $100,000 revenue</t>
  </si>
  <si>
    <t>Number of FTEs that perform the process group "process payroll" per $1 billion revenue</t>
  </si>
  <si>
    <t>Total cost to perform the process group "process payroll" per process group FTE</t>
  </si>
  <si>
    <t>Total cost to perform the process group "process payroll" per $1,000 revenue</t>
  </si>
  <si>
    <t>Systems cost to perform the process group "process payroll" as a percentage of the total process group cost</t>
  </si>
  <si>
    <t>Number of employees paid per FTE that performs the process group "process payroll"</t>
  </si>
  <si>
    <t>Total cost to perform the process group "process payroll" as a percentage of revenue</t>
  </si>
  <si>
    <t>First contact resolution rate for payroll inquiries</t>
  </si>
  <si>
    <t>Overhead and other costs to perform the process group "process payroll" per employee paid</t>
  </si>
  <si>
    <t>Number of payroll inquiries per FTE that performs the process group "process payroll"</t>
  </si>
  <si>
    <t>payroll inquiries</t>
  </si>
  <si>
    <t>Personnel cost to perform the process group "process payroll" per $1,000 revenue</t>
  </si>
  <si>
    <t>Systems cost to perform the process group "process payroll" per employee paid</t>
  </si>
  <si>
    <t>Total cost to perform the process group "process payroll" per manual check/payment</t>
  </si>
  <si>
    <t>Outsourced cost to perform the process group "process payroll" as a percentage of total process group cost</t>
  </si>
  <si>
    <t>Number of FTEs that perform the process group "process payroll" per 1,000 employees paid</t>
  </si>
  <si>
    <t>Percentage of paid employees that are paid weekly</t>
  </si>
  <si>
    <t>Personnel cost to perform the process group "process payroll" as a percentage of the total process group cost</t>
  </si>
  <si>
    <t>Outsourced cost to perform the process group "process payroll" per $1,000 revenue</t>
  </si>
  <si>
    <t>Total cost to perform the process group "process payroll" per disbursement</t>
  </si>
  <si>
    <t>Percentage of total finance function FTEs allocated to the process group "process payroll"</t>
  </si>
  <si>
    <t>Personnel cost to perform the process group "process payroll" per employee paid</t>
  </si>
  <si>
    <t>Total cost to perform the process group "process payroll" per employee paid</t>
  </si>
  <si>
    <t>Outsourced cost to perform the process group "process payroll" per employee paid</t>
  </si>
  <si>
    <t>Personnel cost to perform the process group "process payroll" per process group FTE</t>
  </si>
  <si>
    <t>Total cost to perform the process "report time" per employee paid</t>
  </si>
  <si>
    <t>Overhead and other costs to perform the process "report time" per $1,000 revenue</t>
  </si>
  <si>
    <t>Personnel cost to perform the process "report time" per employee paid</t>
  </si>
  <si>
    <t>Outsourced cost to perform the process "report time" per employee paid</t>
  </si>
  <si>
    <t>Number of FTEs that perform the process "report time" per 1,000 employees paid</t>
  </si>
  <si>
    <t>Total cost to perform the process "report time" per time record processed</t>
  </si>
  <si>
    <t>Percentage of total FTEs that perform the process group "process payroll" that perform the process "report time"</t>
  </si>
  <si>
    <t>Number of time records processed per FTE that performs the process "report time"</t>
  </si>
  <si>
    <t>time records</t>
  </si>
  <si>
    <t>Personnel cost to perform the process "report time" per $1,000 revenue</t>
  </si>
  <si>
    <t>Systems cost to perform the process "report time" per $100,000 revenue</t>
  </si>
  <si>
    <t>Cycle time in business days to process time record data and enter into payroll system</t>
  </si>
  <si>
    <t>Total cost to perform the process "report time" per $1,000 revenue</t>
  </si>
  <si>
    <t>Percentage of time records that are entered manually into the payroll system</t>
  </si>
  <si>
    <t>Systems cost to perform the process "report time" per employee paid</t>
  </si>
  <si>
    <t>Percentage of time records that are processed first time error free</t>
  </si>
  <si>
    <t>Overhead and other costs to perform the process "report time" per employee paid</t>
  </si>
  <si>
    <t>Outsourced cost to perform the process "report time" per $1,000 revenue</t>
  </si>
  <si>
    <t>Number of FTEs that perform the process "report time" per $1 billion revenue</t>
  </si>
  <si>
    <t>Total cost to perform the process "manage pay" per employee paid</t>
  </si>
  <si>
    <t>Cycle time in business days between the time period cut-off for employees and the payroll transmit date</t>
  </si>
  <si>
    <t>Cycle time in business days from HR/benefits system cut-off until payroll system cut-off date</t>
  </si>
  <si>
    <t>Percentage of total finance function FTEs allocated to the process "manage pay"</t>
  </si>
  <si>
    <t>Cycle time in business days to remove a terminated employee from the payroll system</t>
  </si>
  <si>
    <t>Number of manual checks/payments per FTE that performs the process group "process payroll"</t>
  </si>
  <si>
    <t>manual checks</t>
  </si>
  <si>
    <t>Percentage of payroll disbursements that include retroactive pay adjustments</t>
  </si>
  <si>
    <t>Cycle time in business days to resolve a payroll error</t>
  </si>
  <si>
    <t>Total cost to perform the process "manage pay" per $1,000 revenue</t>
  </si>
  <si>
    <t>Number of FTEs that perform the process "manage pay" per 1,000 employees paid</t>
  </si>
  <si>
    <t>Outsourced cost to perform the process "manage pay" per employee paid</t>
  </si>
  <si>
    <t>Personnel cost to perform the process "manage pay" per employee paid</t>
  </si>
  <si>
    <t>Number of FTEs that perform the process "manage pay" per $1 billion revenue</t>
  </si>
  <si>
    <t>Number of payroll disbursements processed per FTE that performs the process "manage pay"</t>
  </si>
  <si>
    <t>disbursements</t>
  </si>
  <si>
    <t>Personnel cost to perform the process "manage pay" per $1,000 revenue</t>
  </si>
  <si>
    <t>Number of payroll-related inquiries as a percentage of payroll disbursements</t>
  </si>
  <si>
    <t>Cycle time in business days to reflect a new employee in the payroll system</t>
  </si>
  <si>
    <t>Percentage of employees receiving payroll disbursements via direct deposit</t>
  </si>
  <si>
    <t>Payment errors as a percentage of total payroll disbursements</t>
  </si>
  <si>
    <t>Percentage of total FTEs that perform the process group "process payroll" that perform the process "manage pay"</t>
  </si>
  <si>
    <t>Overhead and other costs to perform the process "manage pay" per employee paid</t>
  </si>
  <si>
    <t>Overhead and other costs to perform the process "manage pay" per $1,000 revenue</t>
  </si>
  <si>
    <t>Total cost to perform the process "manage pay" per payroll disbursement</t>
  </si>
  <si>
    <t>Number of voided checks/payments as a percentage of payroll disbursements</t>
  </si>
  <si>
    <t>Cycle time in business days from the payroll system cut-off date until payroll transmit date</t>
  </si>
  <si>
    <t>Percentage of payroll disbursements that are manual checks/payments</t>
  </si>
  <si>
    <t>Outsourced cost to perform the process "manage pay" per $1,000 revenue</t>
  </si>
  <si>
    <t>Systems cost to perform the process "manage pay" per $100,000 revenue</t>
  </si>
  <si>
    <t>Systems cost to perform the process "manage pay" per employee paid</t>
  </si>
  <si>
    <t>Number of FTEs that perform the process "process payroll taxes" per 1,000 employees paid</t>
  </si>
  <si>
    <t>Total cost to perform the process "process payroll taxes" per $1,000 revenue</t>
  </si>
  <si>
    <t>Outsourced cost to perform the process "process payroll taxes" per employee paid</t>
  </si>
  <si>
    <t>Percentage of total FTEs that perform the process group "process payroll" that perform the process "process payroll taxes"</t>
  </si>
  <si>
    <t>Personnel cost to perform the process "process payroll taxes" per employee paid</t>
  </si>
  <si>
    <t>Overhead and other costs to perform the process "process payroll taxes" per $1,000 revenue</t>
  </si>
  <si>
    <t>Number of FTEs that perform the process "process payroll taxes" per $1 billion revenue</t>
  </si>
  <si>
    <t>Total cost to perform the process "process payroll taxes" per employee paid</t>
  </si>
  <si>
    <t>Overhead and other costs to perform the process "process payroll taxes" per employee paid</t>
  </si>
  <si>
    <t>Outsourced cost to perform the process "process payroll taxes" per $1,000 revenue</t>
  </si>
  <si>
    <t>Systems cost to perform the process "process payroll taxes" per $100,000 revenue</t>
  </si>
  <si>
    <t>Systems cost to perform the process "process payroll taxes" per employee paid</t>
  </si>
  <si>
    <t>Personnel cost to perform the process "process payroll taxes" per $1,000 revenue</t>
  </si>
  <si>
    <t>Percentage of total finance function FTEs allocated to the process "process payroll taxes"</t>
  </si>
  <si>
    <t>Personnel cost to perform the process group "process accounts payable and expense reimbursements" per $1,000 revenue</t>
  </si>
  <si>
    <t>Systems cost to perform the process group "process accounts payable and expense reimbursements" per $100,000 revenue</t>
  </si>
  <si>
    <t>Total cost to perform the process group "process accounts payable and expense reimbursements" per process FTE</t>
  </si>
  <si>
    <t>Outsourced cost to perform the process group "process accounts payable and expense reimbursements" as a percentage of total process group cost</t>
  </si>
  <si>
    <t>Total cost to perform the process group "process accounts payable and expense reimbursements" per $1,000 revenue</t>
  </si>
  <si>
    <t>Systems cost to perform the process group "process accounts payable and expense reimbursements" as a percentage of total process group cost</t>
  </si>
  <si>
    <t>Personnel cost to perform the process group "process accounts payable and expense reimbursements" per process group FTE</t>
  </si>
  <si>
    <t>Total cost to perform the process group "process accounts payable and expense reimbursements" as a percentage of selling, general, and administrative (SGA) costs</t>
  </si>
  <si>
    <t>Overhead and other cost to perform the process group "process accounts payable and expense reimbursements" as a percentage of total process group cost</t>
  </si>
  <si>
    <t>Outsourced cost to perform the process group "process accounts payable and expense reimbursements" per $1,000 revenue</t>
  </si>
  <si>
    <t>Number of FTEs that perform the process group "process accounts payable and expense reimbursements" per $1 billion revenue</t>
  </si>
  <si>
    <t>Total cost to perform the process group "process accounts payable and expense reimbursements" per $1 billion revenue</t>
  </si>
  <si>
    <t>Personnel cost to perform the process group "process accounts payable and expense reimbursements" as a percentage of total process group cost</t>
  </si>
  <si>
    <t>Total cost to perform the process group "process accounts payable and expense reimbursements" as a percentage of revenue</t>
  </si>
  <si>
    <t>Percentage of total finance function FTEs allocated to the process group "perform accounts payable and expense reimbursements"</t>
  </si>
  <si>
    <t>Systems cost to perform the process "process accounts payable (AP)" per $100,000 purchases</t>
  </si>
  <si>
    <t>Total cost to perform the process "process accounts payable (AP)" per $1 billion revenue</t>
  </si>
  <si>
    <t>Personnel cost to perform the process "process accounts payable (AP)" per invoice processed</t>
  </si>
  <si>
    <t>Number of invoices processed per FTE that performs the process "process accounts payable (AP)"</t>
  </si>
  <si>
    <t>Number of disbursements per FTE that performs the process "process accounts payable (AP)"</t>
  </si>
  <si>
    <t>Total cost to perform the process "process accounts payable (AP)" as a percentage of revenue</t>
  </si>
  <si>
    <t>Total cost to perform the process "process accounts payable (AP)" per disbursement/payment</t>
  </si>
  <si>
    <t>Percentage of invoice line items that are matched the first time</t>
  </si>
  <si>
    <t>Number of invoice line items processed per invoice</t>
  </si>
  <si>
    <t>Personnel cost to perform the process "process accounts payable (AP)" per $1,000 revenue</t>
  </si>
  <si>
    <t>Percentage of supplier invoices that are "Right First Time Invoices"</t>
  </si>
  <si>
    <t>Outsourced cost to perform the process "process accounts payable (AP)" per invoice processed</t>
  </si>
  <si>
    <t>Number of invoices processed per $1,000 of purchases</t>
  </si>
  <si>
    <t>Value of purchases (in millions) per FTE that performs the process "process accounts payable (AP)"</t>
  </si>
  <si>
    <t>Number of FTEs that perform the process "process accounts payable (AP)" per $1 billion purchases</t>
  </si>
  <si>
    <t>Percentage of invoice line items which are manually keyed into the financial system</t>
  </si>
  <si>
    <t>Number of payables invoices processed per $1 million revenue</t>
  </si>
  <si>
    <t>invoices processed</t>
  </si>
  <si>
    <t>Number of payables invoice line items processed per $1 million revenue</t>
  </si>
  <si>
    <t>Number of FTEs that perform the process "process accounts payable (AP)" per $1 billion revenue</t>
  </si>
  <si>
    <t>Percentage of invoices paid within the discount period</t>
  </si>
  <si>
    <t>Percentage of invoice line items received electronically</t>
  </si>
  <si>
    <t>Other cost to perform the process "process accounts payable (AP)" per invoice processed</t>
  </si>
  <si>
    <t>Percentage of supplier invoices requiring scanning</t>
  </si>
  <si>
    <t>Percentage of supplier invoices approved electronically</t>
  </si>
  <si>
    <t>Percentage of supplier invoices representing self-billing invoices</t>
  </si>
  <si>
    <t>Outsourced cost to perform the process "process accounts payable (AP)" as a percentage of the total cost of the process</t>
  </si>
  <si>
    <t>Cycle time in hours from receipt of invoice until data entered into the system</t>
  </si>
  <si>
    <t>Personnel cost to perform the process "process accounts payable (AP)" per process FTE</t>
  </si>
  <si>
    <t>Percentage of invoice line items paid on time by the business entity</t>
  </si>
  <si>
    <t>Cycle time in days from receipt of invoice until payment is transmitted</t>
  </si>
  <si>
    <t>Systems cost to perform the process "process accounts payable (AP)" per invoice processed</t>
  </si>
  <si>
    <t>Systems cost to perform the process "process accounts payable" as a percentage of the total cost of the process</t>
  </si>
  <si>
    <t>Systems cost to perform the process "process accounts payable (AP)" per $100,000 revenue</t>
  </si>
  <si>
    <t>Cycle time in days from receipt of invoice until approved and scheduled for payment</t>
  </si>
  <si>
    <t>Personnel cost to perform the process "process accounts payable (AP)" as a percentage of total process cost</t>
  </si>
  <si>
    <t>Percentage of total finance function FTEs allocated to the process "process accounts payable"</t>
  </si>
  <si>
    <t>Overhead and other costs to perform the process "process accounts payable (AP)" as a percentage of total process cost</t>
  </si>
  <si>
    <t>Percentage of disbursements that are first time error free</t>
  </si>
  <si>
    <t>Percentage of supplier invoices manually keyed into the financial system</t>
  </si>
  <si>
    <t>Total cost to perform the process "process accounts payable (AP)" as a percentage of total finance function cost</t>
  </si>
  <si>
    <t>Total cost to perform the process "process accounts payable (AP)" per process FTE</t>
  </si>
  <si>
    <t>Percentage of supplier invoices received using invoicing web portal or upload from other system</t>
  </si>
  <si>
    <t>Percentage of supplier invoices matched with the purchase order</t>
  </si>
  <si>
    <t>Overhead and other cost to perform the process "process accounts payable (AP)" per invoice processed</t>
  </si>
  <si>
    <t>Total cost to perform the process "process accounts payable (AP)" per $1,000 revenue</t>
  </si>
  <si>
    <t>Total cost to perform the process "process accounts payable (AP)" as percentage of selling, general, and administrative (SGA) costs</t>
  </si>
  <si>
    <t>Percentage of discounts available that are taken</t>
  </si>
  <si>
    <t>Total cost to perform the process "process accounts payable" per $1,000 purchases</t>
  </si>
  <si>
    <t>Number of invoice line items processed per FTE that performs the process "process accounts payable (AP)"</t>
  </si>
  <si>
    <t>Total cost to perform the process "process accounts payable (AP)" per invoice processed</t>
  </si>
  <si>
    <t>Percentage of supplier invoices received through an interface to an e-invoicing network</t>
  </si>
  <si>
    <t>Percentage of total annual number of purchase orders processed error-free the first time</t>
  </si>
  <si>
    <t>Percentage of invoice line items received that offer a discount</t>
  </si>
  <si>
    <t>Percentage of vendor inquiries answered by online self-service</t>
  </si>
  <si>
    <t>Number of invoiced line items per $1,000 purchases</t>
  </si>
  <si>
    <t>Personnel cost to perform the process "process accounts payable (AP)" per $1,000 purchases</t>
  </si>
  <si>
    <t>Percentage of invoice line items matched with a purchase order</t>
  </si>
  <si>
    <t>Percentage of supplier invoices paid on time</t>
  </si>
  <si>
    <t>Percentage of supplier invoices captured using optical character recognition (OCR) technology</t>
  </si>
  <si>
    <t>Overhead cost to perform the process "process accounts payable (AP)" per invoice processed</t>
  </si>
  <si>
    <t>Percentage of supplier invoices identified as fraudulent</t>
  </si>
  <si>
    <t>Total cost to perform the process "process accounts payable (AP)" per invoice line item processed</t>
  </si>
  <si>
    <t>Average cycle time in working days from when an invoice exception is detected to when the exception is resolved</t>
  </si>
  <si>
    <t>Cycle time in days to resolve an invoice error</t>
  </si>
  <si>
    <t>Outsourced cost to perform the process "process accounts payable (AP)" per $1,000 revenue</t>
  </si>
  <si>
    <t>Percentage of invoice line items which are entered into the financial system via some other method than manual entry, scanning, or EDI</t>
  </si>
  <si>
    <t>Percentage of invoice line items which are entered into the financial system via Electronic Data Interchange (EDI)</t>
  </si>
  <si>
    <t>Percentage of invoice line items which are scanned into the financial system</t>
  </si>
  <si>
    <t>Percentage of invoice line items approved by a method other than matching, procurement card, blanket codes, auto receipt settlement, or VMI</t>
  </si>
  <si>
    <t>Percentage of invoice line items approved by evaluated (automatic) receipt settlement</t>
  </si>
  <si>
    <t>Percentage of invoice line items approved by two-way matching</t>
  </si>
  <si>
    <t>Percentage of invoice line items approved by replenishment/vendor managed inventory</t>
  </si>
  <si>
    <t>Percentage of invoice line items approved by three-way matching</t>
  </si>
  <si>
    <t>Percentage of invoice line items approved by pre-approved blanket codes</t>
  </si>
  <si>
    <t>Percentage of invoice line items approved by pre-approved procurement card</t>
  </si>
  <si>
    <t>Average elapsed time in calendar days (including weekends) from the time when a disbursement error is identified to the time it is fully resolved</t>
  </si>
  <si>
    <t>Percentage of total annual number of disbursements processed which are duplicate or erroneous payments</t>
  </si>
  <si>
    <t>Percentage of disbursements submitted electronically</t>
  </si>
  <si>
    <t>Percentage of FTEs that perform the process "process accounts payable (AP)" that perform the activity "process payments"</t>
  </si>
  <si>
    <t>Outsourced cost to perform the process "process expense reimbursements" per T&amp;E disbursement</t>
  </si>
  <si>
    <t>Outsourced cost to perform the process "process expense reimbursements" as a percentage of total process cost</t>
  </si>
  <si>
    <t>Percentage of total finance function FTEs allocated to the process "process expense reimbursements"</t>
  </si>
  <si>
    <t>Cycle time in days to approve and schedule T&amp;E reimbursements</t>
  </si>
  <si>
    <t>Total cost to perform the process "process expense reimbursements" per expense report processed</t>
  </si>
  <si>
    <t>Personnel cost to perform the process "process expense reimbursements" per $100,000 of T&amp;E expenditures</t>
  </si>
  <si>
    <t>Total cost to perform the process "process expense reimbursements" per process FTE</t>
  </si>
  <si>
    <t>Overhead and other cost to perform the process "process expense reimbursements" as a percentage of total process cost</t>
  </si>
  <si>
    <t>Number of T&amp;E disbursements per "process expense reimbursements" FTE</t>
  </si>
  <si>
    <t>Systems cost to perform the process "Process expense reimbursements" as a percentage of total process cost</t>
  </si>
  <si>
    <t>Systems cost to perform the process "process expense reimbursements" per $100,000 of T&amp;E expenditures</t>
  </si>
  <si>
    <t>Personnel cost to perform the process "process expense reimbursements" per process FTE</t>
  </si>
  <si>
    <t>Percentage of expense report exception line items</t>
  </si>
  <si>
    <t>Overhead cost to perform the process "process expense reimbursements" per T&amp;E disbursement</t>
  </si>
  <si>
    <t>Number of FTEs that perform the process "process expense reimbursements" per $1 million T&amp;E expenditures</t>
  </si>
  <si>
    <t>Total cost to perform the process "process expense reimbursements" per $1 billion revenue</t>
  </si>
  <si>
    <t>Number of FTEs that perform the process "process expense reimbursements" per $1 billion revenue</t>
  </si>
  <si>
    <t>Systems cost to perform the process "process expense reimbursements" per T&amp;E disbursement</t>
  </si>
  <si>
    <t>Number of expense report line items per FTE that performs the process "process expense reimbursements"</t>
  </si>
  <si>
    <t>expense report line items</t>
  </si>
  <si>
    <t>Other cost to perform the process "process expense reimbursements" per T&amp;E disbursement</t>
  </si>
  <si>
    <t>Percentage of total T&amp;E expenditures made using cash advances</t>
  </si>
  <si>
    <t>Total cost to perform the process "process expense reimbursements" per T&amp;E disbursement</t>
  </si>
  <si>
    <t>Number of expense reports processed per $1 million revenue</t>
  </si>
  <si>
    <t>expense reports</t>
  </si>
  <si>
    <t>Outsourced cost to perform the process "process expense reimbursements" per $1,000 revenue</t>
  </si>
  <si>
    <t>Overhead and other cost to perform the process "process expense reimbursements" per T&amp;E disbursement</t>
  </si>
  <si>
    <t>Percentage of annual expense reports processed first time error free</t>
  </si>
  <si>
    <t>Total cost to perform the process "process expense reimbursements" as a percentage of revenue</t>
  </si>
  <si>
    <t>Total cost to perform the process "Process expense reimbursements" per $1,000 of T&amp;E expenditures</t>
  </si>
  <si>
    <t>Total cost to perform the process "process expense reimbursements" per $1,000 revenue</t>
  </si>
  <si>
    <t>Systems cost to perform the process "process expense reimbursements" per $100,000 revenue</t>
  </si>
  <si>
    <t>Total cost to perform the process "process expense reimbursements" as percentage of selling, general, and administrative (SGA) costs</t>
  </si>
  <si>
    <t>Personnel cost to perform the process "process expense reimbursements" per T&amp;E disbursement</t>
  </si>
  <si>
    <t>Number of expense reports processed per FTE that performs the process "process expense reimbursements"</t>
  </si>
  <si>
    <t>Personnel cost to perform the process "process expense reimbursements" as a percentage of total process cost</t>
  </si>
  <si>
    <t>Personnel cost to perform the process "process expense reimbursements" per $1,000 revenue</t>
  </si>
  <si>
    <t>Percentage of FTEs that perform the process "process expense reimbursements" that perform the activity "establish and communicate expense reimbursement policies and approval limits"</t>
  </si>
  <si>
    <t>Percentage of FTEs that perform the process "process expense reimbursements" that perform the activity "process reimbursements and advances"</t>
  </si>
  <si>
    <t>Percentage of FTEs that perform the process "process expense reimbursements" that perform the activity "manage personnel accounts"</t>
  </si>
  <si>
    <t>Total cost to perform the process group "manage treasury operations" per $1 billion revenue</t>
  </si>
  <si>
    <t>Number of global legal entities supported by the treasury management operation per $1 billion revenue</t>
  </si>
  <si>
    <t>entities</t>
  </si>
  <si>
    <t>Number of FTEs that perform the process group "manage treasury operations" per $1 billion revenue</t>
  </si>
  <si>
    <t>Number of bank accounts per FTE that performs the process group "manage treasury operations"</t>
  </si>
  <si>
    <t>bank accounts</t>
  </si>
  <si>
    <t>Percentage of total finance function FTEs allocated to the process group "manage treasury operations"</t>
  </si>
  <si>
    <t>Total cost to perform the process group "manage treasury operations" per $1,000 revenue</t>
  </si>
  <si>
    <t>Personnel cost to perform the process group "manage treasury operations" per $1,000 revenue</t>
  </si>
  <si>
    <t>Return on invested capital</t>
  </si>
  <si>
    <t>Total cost of the process group "Manage treasury operations" per global legal entity supported</t>
  </si>
  <si>
    <t>Number of global legal entities supported per FTE that performs the process group "manage treasury operations"</t>
  </si>
  <si>
    <t>Number of banks used in cash disbursement network per FTE that performs the process group "manage treasury operations"</t>
  </si>
  <si>
    <t>banks</t>
  </si>
  <si>
    <t>Number of banks used in cash disbursement network per $1 billion revenue</t>
  </si>
  <si>
    <t>Average cycle time in hours to develop a short-term cash flow forecast</t>
  </si>
  <si>
    <t>Average cycle time in minutes for the organization to concentrate/physically pool cash and establish a daily cash position</t>
  </si>
  <si>
    <t>Average cycle time in hours for the organization to concentrate/physically pool cash and establish a daily cash position</t>
  </si>
  <si>
    <t>Cycle time in hours to reconcile a single bank account</t>
  </si>
  <si>
    <t>Cycle time in days to refresh the cash flow forecast</t>
  </si>
  <si>
    <t>Cycle time in hours to initiate, approve, and dispatch a wire transfer</t>
  </si>
  <si>
    <t>Total cost of the process group "manage treasury operations" per bank used in cash collection network</t>
  </si>
  <si>
    <t>Number of banks used in cash collection network per $1 billion revenue</t>
  </si>
  <si>
    <t>Number of banks used in cash collection network per FTE that performs the process group "manage treasury operations"</t>
  </si>
  <si>
    <t>Total cost of the process group "Manage treasury operations" per bank used in cash disbursement network</t>
  </si>
  <si>
    <t>Number of foreign currencies involved in foreign exchange hedging program per $1 billion revenue</t>
  </si>
  <si>
    <t>foreign currencies</t>
  </si>
  <si>
    <t>Total cost to perform the process group "manage internal controls" as a percentage of revenue</t>
  </si>
  <si>
    <t>Percentage of internal controls staff that is centralized at the finance shared services center</t>
  </si>
  <si>
    <t>Total cost to perform the process group "manage internal controls" per process group FTE</t>
  </si>
  <si>
    <t>Personnel cost to perform the process group "manage internal controls" per process group FTE</t>
  </si>
  <si>
    <t>Percentage of finance function IT costs allocated to controls and risk management</t>
  </si>
  <si>
    <t>Percentage of total finance function FTEs allocated to the process group "manage internal controls"</t>
  </si>
  <si>
    <t>Systems cost to perform the process group "manage internal controls" per $100,000 revenue</t>
  </si>
  <si>
    <t>Personnel cost to perform the process group "manage internal controls" per $1,000 revenue</t>
  </si>
  <si>
    <t>Outsourced cost to perform the process group "manage internal controls" per $1,000 revenue</t>
  </si>
  <si>
    <t>Other cost to perform the process group "manage internal controls" per $100,000 revenue</t>
  </si>
  <si>
    <t>Total cost to perform the process group "manage internal controls" per $1 billion revenue</t>
  </si>
  <si>
    <t>Number of FTEs that perform the process group "manage internal controls" per $1 billion revenue</t>
  </si>
  <si>
    <t>Overhead cost to perform the process group "manage internal controls" per $100,000 revenue</t>
  </si>
  <si>
    <t>Total cost to perform the process group "manage internal controls" per $1,000 revenue</t>
  </si>
  <si>
    <t>Percentage of other non-independent members on the audit committee</t>
  </si>
  <si>
    <t>Systems cost to perform the process "establish internal controls, policies, and procedures" per $100,000 revenue</t>
  </si>
  <si>
    <t>Personnel cost to perform the process "establish internal controls, policies, and procedures" per $1,000 revenue</t>
  </si>
  <si>
    <t>Total cost to perform the process "establish internal controls, policies, and procedures" per $1,000 revenue</t>
  </si>
  <si>
    <t>Percentage of total finance function FTEs allocated to the process "establish internal controls, policies, and procedures"</t>
  </si>
  <si>
    <t>Percentage of other non-independent members on the compensation committee</t>
  </si>
  <si>
    <t>Number of FTEs that perform the process "establish internal controls, policies, and procedures" per $1 billion revenue</t>
  </si>
  <si>
    <t>Outsourced cost to perform the process "establish internal controls, policies, and procedures" per $1,000 revenue</t>
  </si>
  <si>
    <t>Number of control violations per 1,000 business entity employees</t>
  </si>
  <si>
    <t>control violations</t>
  </si>
  <si>
    <t>Percentage of primary controls that are preventive in nature</t>
  </si>
  <si>
    <t>Percentage of primary controls that are automated</t>
  </si>
  <si>
    <t>Cycle time in calendar days (including weekends) from identification of change in risk until changes to risk management policies and procedures are completed and ready for deployment/communication/implementation by the business entity</t>
  </si>
  <si>
    <t>Cycle time in calendar days (including weekends) from the identification of a control violation until the violation is reported/communicated to the control or process owner</t>
  </si>
  <si>
    <t>Number of primary controls per 1,000 employees</t>
  </si>
  <si>
    <t>controls</t>
  </si>
  <si>
    <t>Cycle time in days from reporting of a control violation until investigation is completed and remediation steps/control changes are developed</t>
  </si>
  <si>
    <t>Percentage of primary controls that are detective in nature</t>
  </si>
  <si>
    <t>Percentage of total control violations that are new</t>
  </si>
  <si>
    <t>Personnel cost to perform the process "report on internal controls compliance" per $1,000 revenue</t>
  </si>
  <si>
    <t>Total cost to perform the process "report on internal controls compliance" per $1,000 revenue</t>
  </si>
  <si>
    <t>Outsourced cost to perform the process "report on internal controls compliance" per $1,000 revenue</t>
  </si>
  <si>
    <t>Percentage of total control violations that are previously identified</t>
  </si>
  <si>
    <t>Systems cost to perform the process "report on internal controls compliance" per $100,000 revenue</t>
  </si>
  <si>
    <t>Percentage of total finance function FTEs allocated to the process "report on internal controls compliance"</t>
  </si>
  <si>
    <t>Independent internal resources as a percentage of risk assessment cost</t>
  </si>
  <si>
    <t>Number of FTEs that perform the process "report on internal controls compliance" per $1 billion revenue</t>
  </si>
  <si>
    <t>Percentage of total finance function FTEs allocated to the process group "manage taxes"</t>
  </si>
  <si>
    <t>Total cost to perform the process group "manage taxes" per $1,000 revenue</t>
  </si>
  <si>
    <t>Number of FTEs that perform the process group "manage taxes" per $1 billion revenue</t>
  </si>
  <si>
    <t>Personnel cost to perform the process group "manage taxes" per $1,000 revenue</t>
  </si>
  <si>
    <t>Total cost to perform the process group "manage taxes" per $1 billion revenue</t>
  </si>
  <si>
    <t>Ratio of tax strategy to tax filing staff at the finance shared services center</t>
  </si>
  <si>
    <t>Total square feet of all retail store space opened as a percentage of retail store space available</t>
  </si>
  <si>
    <t>Total number of branches that form the branch network</t>
  </si>
  <si>
    <t>branches</t>
  </si>
  <si>
    <t>Total annual retail real estate cost as a percentage of direct retail sales revenue, excluding franchisee commission</t>
  </si>
  <si>
    <t>Average annual build cost per square feet for new retail stores and warehouses</t>
  </si>
  <si>
    <t>Retail facilities maintenance and operations function cost per square foot of retail real estate</t>
  </si>
  <si>
    <t>Asset maintenance cost as a percentage of revenue</t>
  </si>
  <si>
    <t>Total square feet of all retail store space disposed as a percentage of retail store space available</t>
  </si>
  <si>
    <t>Incident loss ratio</t>
  </si>
  <si>
    <t>Relative change in fraud losses since digital tools/technologies have been implemented</t>
  </si>
  <si>
    <t>Recovery time in minutes for critical operations after a risk event</t>
  </si>
  <si>
    <t>Relative change in risk forecasting accuracy since digital tools/technologies have been implemented</t>
  </si>
  <si>
    <t>Financial losses resulting from risk events in the past year per business entity FTE</t>
  </si>
  <si>
    <t>Financial losses resulting from risk events in the past year as a percentage of revenue</t>
  </si>
  <si>
    <t>Relative change in time to assess regulatory changes since digital tools/technologies have been implemented</t>
  </si>
  <si>
    <t>Percentage of employees that have a high awareness of risk policies and procedures</t>
  </si>
  <si>
    <t>Relative change in risk data aggregation since digital tools/technologies have been implemented</t>
  </si>
  <si>
    <t>Relative change in risk prioritization since digital tools/technologies have been implemented</t>
  </si>
  <si>
    <t>Relative change in response time to emerging risks since digital tools/technologies have been implemented</t>
  </si>
  <si>
    <t>Relative change in time to generate risk reports since digital tools/technologies have been implemented</t>
  </si>
  <si>
    <t>Time in minutes to escalate a risk from identification to the appropriate management level</t>
  </si>
  <si>
    <t>Risk mitigation success rate</t>
  </si>
  <si>
    <t>Time in minutes to respond to and resolve risk incidents</t>
  </si>
  <si>
    <t>ROI achieved from technology/tools implemented in risk function</t>
  </si>
  <si>
    <t>Value of enterprise's risk exposure in the past year as a percentage of revenue</t>
  </si>
  <si>
    <t>Risk management cost efficiency ratio</t>
  </si>
  <si>
    <t>Percentage of risk management practices that are integrated into organization’s overall business processes and decision-making</t>
  </si>
  <si>
    <t>Percentage of employees that have completed risk management training</t>
  </si>
  <si>
    <t>Relative change in identification and tracking of potential risks since digital tools/technologies have been implemented</t>
  </si>
  <si>
    <t>Number of core Enterprise Risk Management (ERM) team FTEs per $1 billion revenue</t>
  </si>
  <si>
    <t xml:space="preserve">Percentage of top risks assessed that are financial </t>
  </si>
  <si>
    <t>Percentage of legal services FTEs that perform the process group 'manage the corporate liability insurance program'</t>
  </si>
  <si>
    <t xml:space="preserve">Percentage of top risks assessed that are cyber </t>
  </si>
  <si>
    <t xml:space="preserve">Percentage of top risks assessed that are compliance </t>
  </si>
  <si>
    <t xml:space="preserve">Percentage of top risks assessed that are external or macro </t>
  </si>
  <si>
    <t xml:space="preserve">Percentage of top risks assessed that are reputation </t>
  </si>
  <si>
    <t>Total annual cost for the process group "manage enterprise risk" as a percentage of revenue</t>
  </si>
  <si>
    <t>Percentage of top risks assessed that are other than strategic, operational, financial, compliance, external or macro, reputation, or cyber</t>
  </si>
  <si>
    <t>Value of enterprise's risk exposure in the past year per business entity FTE</t>
  </si>
  <si>
    <t xml:space="preserve">Percentage of top risks assessed that are strategic </t>
  </si>
  <si>
    <t>Time spent identifying and assessing strategic risks as a percentage of total time spent identifying and assessing all risks</t>
  </si>
  <si>
    <t>Anticipated percentage change in total annual cost for the process group "manage enterprise risk" next year</t>
  </si>
  <si>
    <t xml:space="preserve">Percentage of top risks assessed that are operational </t>
  </si>
  <si>
    <t>Total annual cost for the process group "manage enterprise risk" per business entity FTE</t>
  </si>
  <si>
    <t>Other cost to perform the process group "manage business resiliency and risk", including depreciation/amortization, per $100,000 revenue</t>
  </si>
  <si>
    <t>Percentage of business entity IT FTEs who perform the process group "manage business resiliency and risk"</t>
  </si>
  <si>
    <t>Total cost to perform the process group "manage business resiliency and risk", including depreciation/amortization, per process FTE</t>
  </si>
  <si>
    <t>Percentage of IT budget, including depreciation/amortization, allocated to the process group "manage business resiliency and risk"</t>
  </si>
  <si>
    <t>Systems cost to perform the process group "manage business resiliency and risk", including depreciation/amortization, per $100,000 revenue</t>
  </si>
  <si>
    <t>Time in weeks to complete projects that address an identified business exposure or opportunity (greater than 80 percent of total annual revenue)</t>
  </si>
  <si>
    <t>Time in weeks to complete projects that address an identified business exposure or opportunity (between 40 and 60 percent of total annual revenue)</t>
  </si>
  <si>
    <t>Time in weeks to complete projects that address an identified business exposure or opportunity (between 60 and 80 percent of total annual revenue)</t>
  </si>
  <si>
    <t>Time in weeks to complete projects that address an identified business exposure or opportunity (between 20 and 40 percent of total annual revenue)</t>
  </si>
  <si>
    <t>Personnel cost to perform the process group "manage business resiliency and risk", including depreciation/amortization, per $1,000 revenue</t>
  </si>
  <si>
    <t>Time in weeks to complete projects that address an identified business exposure or opportunity (less than 20 percent of total annual revenue)</t>
  </si>
  <si>
    <t>Total cost to perform the process group "manage business resiliency and risk", including depreciation/amortization, per $1,000 revenue</t>
  </si>
  <si>
    <t>Percentage of total IT cost, including depreciation/amortization, allocated to process group "manage business resiliency and risk"</t>
  </si>
  <si>
    <t>Overhead cost to perform the process group "manage business resiliency and risk", including depreciation/amortization, per $100,000 revenue</t>
  </si>
  <si>
    <t>Level of FTE experience in years for the process group "manage business resiliency and risk"</t>
  </si>
  <si>
    <t>Number of IT FTEs that perform the process group "manage business resiliency and risk" per $1 billion revenue</t>
  </si>
  <si>
    <t>Outsourced cost to perform the process group "manage business resiliency and risk", including depreciation/amortization, per $100,000 revenue</t>
  </si>
  <si>
    <t>Percentage of legal services FTEs that perform other legal services processes</t>
  </si>
  <si>
    <t>Percentage of legal services FTEs that perform the process group 'conduct board activities'</t>
  </si>
  <si>
    <t>Total cost to perform the legal services function as a percentage of revenue</t>
  </si>
  <si>
    <t>Cycle time in days for a legal services FTE to complete contract review</t>
  </si>
  <si>
    <t>Percentage of legal services FTEs that perform the process group 'manage regulatory activities'</t>
  </si>
  <si>
    <t>Percentage of legal services FTEs that perform the process group 'protect intellectual property'</t>
  </si>
  <si>
    <t>Percentage of legal services FTEs that perform the process group 'manage litigation and dispute resolution'</t>
  </si>
  <si>
    <t>Total number of legal services FTEs per $1 billion revenue</t>
  </si>
  <si>
    <t>Customer satisfaction rate for legal services</t>
  </si>
  <si>
    <t>Percentage of legal services FTEs that perform the process group 'oversee corporate governance'</t>
  </si>
  <si>
    <t>Percentage of legal services FTEs that perform the process group 'manage outside counsel'</t>
  </si>
  <si>
    <t>Cycle time in days for a legal services FTE to complete contract preparation</t>
  </si>
  <si>
    <t>Total cost to perform the legal services function as a percentage of selling, general, and administrative cost (SG&amp;A)</t>
  </si>
  <si>
    <t>Percentage of legal services FTEs that perform the process group 'manage, prepare, and review contracts'</t>
  </si>
  <si>
    <t>Total number of compliance and ethics services FTEs per $1 billion revenue</t>
  </si>
  <si>
    <t>Total cost to perform the compliance and ethics services function as a percentage of revenue</t>
  </si>
  <si>
    <t>Total cost to perform the compliance and ethics services function as a percentage of selling, general, and administrative cost (SG&amp;A)</t>
  </si>
  <si>
    <t>Percentage of legal services FTEs that perform the process group 'manage corporate compliance and ethics program”</t>
  </si>
  <si>
    <t>Percentage achieved from supply chain generative AI use for: reduced accidents at work</t>
  </si>
  <si>
    <t>Percentage achieved from supply chain generative AI use for: reduced “no fault found” return volume</t>
  </si>
  <si>
    <t>Percentage achieved from supply chain generative AI use for: reduced cost associated with damaged / poor quality / obsolete product</t>
  </si>
  <si>
    <t>Percentage achieved from supply chain generative AI use for: reduced production downtime</t>
  </si>
  <si>
    <t>Percentage achieved from supply chain generative AI use for: reduced material waste</t>
  </si>
  <si>
    <t>Percentage achieved from supply chain generative AI use for: reduced energy consumption</t>
  </si>
  <si>
    <t xml:space="preserve">Percentage achieved from supply chain generative AI use for: reduced investigation time for deviations/incidents </t>
  </si>
  <si>
    <t xml:space="preserve">percent </t>
  </si>
  <si>
    <t>Percentage achieved from supply chain generative AI use for: reduced compliance violations</t>
  </si>
  <si>
    <t>Percentage achieved from supply chain generative AI use for: reduced carbon emissions</t>
  </si>
  <si>
    <t>Offshore/low-cost delivery center personnel (staff) costs directly associated with leading, managing, and supporting the KM program, initiative, or service per $1,000 revenue</t>
  </si>
  <si>
    <t>IT analyst/technologist FTEs as a percentage of total KM FTEs</t>
  </si>
  <si>
    <t>Percentage of funding of KM applications, platforms, or technologies coming from the digital group/function</t>
  </si>
  <si>
    <t>Percentage of total funding for KM program, initiative, or service from central/enterprise funding source</t>
  </si>
  <si>
    <t>Percentage of funding for KM applications, platforms, or technologies from another source or group</t>
  </si>
  <si>
    <t>Percentage of total cost for knowledge management program, initiative, or service allocated to other KM costs</t>
  </si>
  <si>
    <t>Percentage of funding of KM applications, platforms, or technologies coming from the KM program, initiative, or service</t>
  </si>
  <si>
    <t>Number of employees that participate at least every few months in KM approaches and activities as a percentage of total business entity employees</t>
  </si>
  <si>
    <t>Percentage of funding of KM applications, platforms, or technologies coming from the IT group/function</t>
  </si>
  <si>
    <t>Systems costs for KM applications, platforms, and related technology per $1,000 revenue</t>
  </si>
  <si>
    <t>Number of unique places available for users to search for information inside the organization</t>
  </si>
  <si>
    <t>places</t>
  </si>
  <si>
    <t>Percentage of total cost for knowledge management program, initiative, or service allocated to personnel (staff) costs directly associated with KM</t>
  </si>
  <si>
    <t>Percentage of KM program's target audience that currently contributes to enterprise knowledge bases or repositories at least annually</t>
  </si>
  <si>
    <t>Offshore or low-cost delivery center model FTEs as a percentage of KM FTEs</t>
  </si>
  <si>
    <t>Percentage change in cost savings attributed to KM</t>
  </si>
  <si>
    <t>Percentage of funding for KM applications, platforms, or technologies from the IT group/function</t>
  </si>
  <si>
    <t>Percentage change in cycle time reduction for projects/processes attributed to KM</t>
  </si>
  <si>
    <t>Number of FTEs that directly support business entity's knowledge management program per $1 billion revenue</t>
  </si>
  <si>
    <t>Percentage of total funding for KM program, initiative, or service from sources other than central/enterprise funding source or allocations from business units, functions, or groups leveraging KM services</t>
  </si>
  <si>
    <t>Number of FTEs that directly support the knowledge management program as a percentage of total business entity FTEs</t>
  </si>
  <si>
    <t>Knowledge management specialist FTEs as a percentage of total KM FTEs</t>
  </si>
  <si>
    <t>Content management specialist FTEs as a percentage of total KM FTEs</t>
  </si>
  <si>
    <t>Percentage of total cost for knowledge management program, initiative, or service allocated to systems costs for KM applications, platforms, and related technology</t>
  </si>
  <si>
    <t>Percentage of KM applications, platforms, or technologies hosted in the cloud</t>
  </si>
  <si>
    <t>Funding for KM program, initiative, or service from central/enterprise funding source per $1,000 revenue</t>
  </si>
  <si>
    <t>Costs for KM meetings, events, marketing, and training per $1,000 revenue</t>
  </si>
  <si>
    <t>KM change management experts/specialists per business entity FTE</t>
  </si>
  <si>
    <t>Number of employees that participate at least every quarter in the approaches and activities included in KM program, initiative, or service per $1,000 revenue</t>
  </si>
  <si>
    <t>Onshore KM core group or center of excellence FTEs as a percentage of KM FTEs</t>
  </si>
  <si>
    <t>Personnel (contractor) costs directly associated with leading, managing, and supporting the KM program, initiative, or service per $1,000 revenue</t>
  </si>
  <si>
    <t>Personnel (staff) costs directly associated with leading, managing, and supporting the KM program, initiative, or service per $1,000 revenue</t>
  </si>
  <si>
    <t>KM training managers/specialists as percentage of total KM FTEs</t>
  </si>
  <si>
    <t>Onshore/co-located personnel (staff) costs directly associated with leading, managing, and supporting the KM program, initiative, or service per $1,000 revenue</t>
  </si>
  <si>
    <t>Business liaison/analyst FTEs as a percentage of total KM FTEs</t>
  </si>
  <si>
    <t>Percentage of funding for KM applications, platforms, or technologies from one or more business units/functions whose employees are end-users of the application/platform</t>
  </si>
  <si>
    <t>KM AI specialists per business entity FTE</t>
  </si>
  <si>
    <t>External/outsourcing costs directly associated with leading, managing, and supporting the KM program, initiative, or service per $1,000 revenue</t>
  </si>
  <si>
    <t>Percentage of total cost for knowledge management program, initiative, or service allocated to KM meetings, events, marketing, and training</t>
  </si>
  <si>
    <t>Funding for KM program, initiative, or service from sources other than central/enterprise funding source or allocations from business units, functions, or groups leveraging KM services per $1,000 revenue</t>
  </si>
  <si>
    <t>Percentage of total cost for knowledge management program, initiative, or service allocated to external/outsourcing costs directly associated with KM</t>
  </si>
  <si>
    <t>Total cost, excluding overhead cost, for the business entity's knowledge management program per business entity employee</t>
  </si>
  <si>
    <t>Knowledge management leader FTEs as a percentage of total KM FTEs</t>
  </si>
  <si>
    <t>FTEs co-located in a specific geographic region as a percentage of KM FTEs</t>
  </si>
  <si>
    <t>Percentage change in win rate/revenue gain attributed to KM</t>
  </si>
  <si>
    <t>KM costs other than personnel for staff and contractor personnel, outsourcing, systems, meetings, events, marketing, and training per $1,000 revenue</t>
  </si>
  <si>
    <t>KM AI specialists as percentage of total KM FTEs</t>
  </si>
  <si>
    <t>Percentage change in time savings attributed to KM</t>
  </si>
  <si>
    <t>FTES geographically dispersed as a percentage of KM FTEs</t>
  </si>
  <si>
    <t>Total cost, excluding overhead cost, for the business entity's knowledge management program per $1,000 revenue</t>
  </si>
  <si>
    <t>KM change management experts/specialists as percentage of total KM FTEs</t>
  </si>
  <si>
    <t>Percentage of funding for KM applications, platforms, or technologies from the KM program, initiative, or service</t>
  </si>
  <si>
    <t>Total cost, excluding overhead cost, for the business entity's knowledge management program per FTE that directly supports it</t>
  </si>
  <si>
    <t>Percentage of funding of KM applications, platforms, or technologies coming from one or more business units/functions whose employees are end-users of the application/platform</t>
  </si>
  <si>
    <t>Estimated percentage of KM program's target audience currently participating in at least one KM approach</t>
  </si>
  <si>
    <t>Funding for KM program, initiative, or service from allocations from business units, functions, or groups leveraging KM services per $1,000 revenue</t>
  </si>
  <si>
    <t>FTEs embedded in business groups or co-located with business end users as a percentage of KM FTEs</t>
  </si>
  <si>
    <t>Knowledge management communications manager/specialist FTEs as a percentage of total KM FTEs</t>
  </si>
  <si>
    <t>Percentage of total funding for KM program, initiative, or service from allocations from business units, functions, or groups leveraging KM services</t>
  </si>
  <si>
    <t>Percentage of KM applications, platforms, or technologies hosted on-premises</t>
  </si>
  <si>
    <t>Percentage of total cost for knowledge management program, initiative, or service allocated to personnel (contractor) costs directly associated with KM</t>
  </si>
  <si>
    <t>KM training managers/specialists per business entity FTE</t>
  </si>
  <si>
    <t>Percentage of funding for KM applications from digital/IT group/function</t>
  </si>
  <si>
    <t>Number of business entity employees per FTE that directly supports the business entity's knowledge management program</t>
  </si>
  <si>
    <t>Number of business entity employees that participate in approaches and activities included in KM program, initiative, or service per $1 billion revenue</t>
  </si>
  <si>
    <t>Percentage of business entity employees that participate in approaches and activities included in KM program, initiative, or service</t>
  </si>
  <si>
    <t>Working weeks effort (cumulative across all staff) required to prepare main external ESG report per $1 billion revenue</t>
  </si>
  <si>
    <t>cumulative weeks</t>
  </si>
  <si>
    <t>ESG reporting cost per FTE performing ESG reporting</t>
  </si>
  <si>
    <t>Number of FTEs performing ESG reporting as percentage of total business entity FTEs</t>
  </si>
  <si>
    <t>Percentage of IT budget allocated to sustainability initiatives</t>
  </si>
  <si>
    <t>Percentage of sustainability initiatives that incorporate AI</t>
  </si>
  <si>
    <t>Elapsed time in weeks required to prepare main external ESG report</t>
  </si>
  <si>
    <t>Number of times per year goals or performance against environmental or social targets are restated because of ESG reporting challenges</t>
  </si>
  <si>
    <t>incidences</t>
  </si>
  <si>
    <t>Total greenhouse gas emissions (in tonnes CO2e) per $1 billion revenue</t>
  </si>
  <si>
    <t>tonnes CO2e</t>
  </si>
  <si>
    <t>Number of social metrics that are reported on at least annually</t>
  </si>
  <si>
    <t>metrics</t>
  </si>
  <si>
    <t>Number of customers/business partners that are provided with Scope 3 emissions reporting data per $1 billion revenue</t>
  </si>
  <si>
    <t>Number of environmental metrics that are reported on at least annually</t>
  </si>
  <si>
    <t>Number of FTEs performing ESG reporting per $1 billion revenue</t>
  </si>
  <si>
    <t>Percentage of total waste that is disposed to a landfill</t>
  </si>
  <si>
    <t>Portfolio Implied Temperature Rise (ITR)</t>
  </si>
  <si>
    <t>degrees celsius</t>
  </si>
  <si>
    <t>Number of years for which external ESG performance has been reported</t>
  </si>
  <si>
    <t>Number of reviews (both internal and external) that take place before the main external ESG report is published</t>
  </si>
  <si>
    <t>reviews</t>
  </si>
  <si>
    <t>Percentage of revenue for sustainability department annual budget</t>
  </si>
  <si>
    <t>Number of FTEs performing ESG reporting (within the ESG function) per $1 billion revenue</t>
  </si>
  <si>
    <t>Number of physical locations for which ESG data is consolidated before reporting per $1 billion revenue</t>
  </si>
  <si>
    <t>locations</t>
  </si>
  <si>
    <t>Percentage of reported environmental metrics that have targets</t>
  </si>
  <si>
    <t>Number of different ESG reporting frameworks or laws (mandatory or voluntary) that are reported against per country with ESG reporting requirements</t>
  </si>
  <si>
    <t>frameworks/laws</t>
  </si>
  <si>
    <t>Percentage of ESG reporting data provided by external parties</t>
  </si>
  <si>
    <t>Percentage of sustainability reporting data that is traceable back to source files with auditability</t>
  </si>
  <si>
    <t>Percentage of material used in products that is recycled</t>
  </si>
  <si>
    <t>Number of FTEs performing ESG reporting (outside the ESG function) per $1 billion revenue</t>
  </si>
  <si>
    <t>Percentage of energy consumption that comes from renewable sources</t>
  </si>
  <si>
    <t>Percentage of (inbound) material used in packaging that is recycled</t>
  </si>
  <si>
    <t>Overall spend on sustainability across all departments as a percentage of revenue</t>
  </si>
  <si>
    <t>Percentage of customers/business partners that are provided with Scope 3 emissions reporting data</t>
  </si>
  <si>
    <t>Percentage of reported ESG metrics that are mandatory (i.e. not voluntary)</t>
  </si>
  <si>
    <t>ESG reporting cost as a percentage of revenue</t>
  </si>
  <si>
    <t>Percentage of sustainability reporting data automatically captured</t>
  </si>
  <si>
    <t>Percentage of sustainability reporting data automatically consolidated</t>
  </si>
  <si>
    <t>Percentage of sustainability initiatives that leverage hybrid cloud</t>
  </si>
  <si>
    <t>Working weeks effort (cumulative across all staff) required to prepare main external ESG report per FTE performing ESG reporting</t>
  </si>
  <si>
    <t>Percentage of reported ESG metrics that are voluntary (i.e. not mandatory)</t>
  </si>
  <si>
    <t>Number of country's laws for which ESG performance is reported</t>
  </si>
  <si>
    <t>laws</t>
  </si>
  <si>
    <t>Total datapoints typically impacted when change is made to quantitative data disclosed in external sustainability report</t>
  </si>
  <si>
    <t>datapoints</t>
  </si>
  <si>
    <t>Percentage of sustainability department budget allocated to regular environmental performance management</t>
  </si>
  <si>
    <t>Total number of different systems of record store data used in main external sustainability report</t>
  </si>
  <si>
    <t>systems</t>
  </si>
  <si>
    <t>Percentage of sustainability department budget allocated to projects and initiatives to improve environmental performance</t>
  </si>
  <si>
    <t>Percentage of strategic decisions that incorporate a sustainability impact assessment</t>
  </si>
  <si>
    <t>Percentage of sustainability department budget allocated to sustainability reporting – internal reporting and reporting activities other than producing the main external sustainability report</t>
  </si>
  <si>
    <t>Percentage of technology decisions that incorporate sustainability impact assessment</t>
  </si>
  <si>
    <t>Percentage of sustainability reporting data that is obtained from Tier 1 suppliers</t>
  </si>
  <si>
    <t>Percentage of sustainability reporting data that is allocated to retrieved direct from a digital entry in your organization’s carbon accounting system</t>
  </si>
  <si>
    <t>Percentage of sustainability reporting data that is allocated to retrieved direct from a digital entry in another of your organization’s system of record e.g. procurement system, HR system</t>
  </si>
  <si>
    <t>Percentage of sustainability reporting data that is allocated to obtained from other departments within the organization but not from a system of record e.g. excel, email, manual calculations</t>
  </si>
  <si>
    <t>Percentage of sustainability department budget allocated to sustainability reporting – producing your main external sustainability report</t>
  </si>
  <si>
    <t>Percentage of sustainability reporting data that is obtained from business partners or customers</t>
  </si>
  <si>
    <t>Percentage of sustainability department budget allocated to regular non-environmental sustainability performance management</t>
  </si>
  <si>
    <t>Percentage of sustainability department budget allocated to projects and initiatives to improve non-environmental sustainability performance</t>
  </si>
  <si>
    <t>Percentage of sustainability reporting data that is obtained from suppliers other than Tier 1</t>
  </si>
  <si>
    <t>Percentage of sustainability reporting data that is obtained from specialist third parties e.g. HowGood, ecoinvent</t>
  </si>
  <si>
    <t>Percentage of sustainability reporting data that is obtained from public sources</t>
  </si>
  <si>
    <t>Percentage of innovative initiatives that incorporates sustainability considerations, data and insights</t>
  </si>
  <si>
    <t>Annual Scope 1 emissions total (in tonnes CO2e) per $1 billion revenue</t>
  </si>
  <si>
    <t>Annual Scope 3 emissions total (in tonnes CO2e) per $1 billion revenue</t>
  </si>
  <si>
    <t>Percentage of automation initiatives that incorporates sustainability considerations, data and insights</t>
  </si>
  <si>
    <t>Percentage of suppliers audited against environmental standards</t>
  </si>
  <si>
    <t>Percentage of process improvement initiatives that incorporates sustainability considerations, data and insights</t>
  </si>
  <si>
    <t>Annual market-based Scope 2 emissions total (in tonnes CO2e) per $1 billion revenue</t>
  </si>
  <si>
    <t>Annual location-based Scope 2 emissions total (in tonnes CO2e) per $1 billion revenue</t>
  </si>
  <si>
    <t>Percentage of digital transformation initiatives that incorporates sustainability considerations, data and insights</t>
  </si>
  <si>
    <t>Percentage of sustainability reporting data integrated into a single system of record that gives a single source of truth</t>
  </si>
  <si>
    <t>Percentage of AI initiatives that incorporates sustainability considerations, data and insights</t>
  </si>
  <si>
    <t>Percentage of energy consumption from renewable sources alone that is from buying certificates or equivalent</t>
  </si>
  <si>
    <t>ABOUT APQC</t>
  </si>
  <si>
    <t>An internationally recognized resource for process and performance improvement, APQC helps organizations adapt to rapidly changing environments, build new and better ways to work, and succeed in a competitive marketplace. With a focus on productivity, knowledge management, benchmarking, and quality improvement initiatives, APQC works with its member organizations to identify best practices; discover effective methods of improvement; broadly disseminate findings; and connect individuals with one another and the knowledge, training, and tools they need to succeed. Founded in 1977, APQC is a member-based nonprofit serving organizations around the world in all sectors of business, education, and government. APQC is also a proud winner of the 2003, 2004, 2008, 2012, and 2013 North American Most Admired Knowledge Enterprises (MAKE) awards. This award is based on a study by Teleos, a European based research firm, and the KNOW network.</t>
  </si>
  <si>
    <t>COPYRIGHT AND ATTRIBUTION</t>
  </si>
  <si>
    <t>©2026 APQC. ALL RIGHTS RESERVED. This Process Classification Framework® (“PCF”) is the copyrighted intellectual property of APQC. APQC encourages the wide distribution, discussion, and use of the PCF for classifying and defining organizational processes. Accordingly, APQC hereby grants you a perpetual, worldwide, royalty-free license to use, copy, publish, modify, and create derivative works of the PCF, provided that all copies of the PCF and any derivative works contain a copy of this notice.</t>
  </si>
  <si>
    <t>Number of new businesses/services launched over the past three years / (Research and development (R&amp;D) costs (three reporting periods prior) * 0.000000010)</t>
  </si>
  <si>
    <t>Number of new businesses/services launched over the past three years / (Total business entity revenue * 0.000000001)</t>
  </si>
  <si>
    <t>Actual Open-to-buy inventory as a percentage of planned inventory</t>
  </si>
  <si>
    <t xml:space="preserve">Percentage of digital product team's time dedicated to digital product design and prototyping
</t>
  </si>
  <si>
    <t>((Costs of research and development (R&amp;D) - Research and development (R&amp;D) costs (three reporting periods prior)) / Research and development (R&amp;D) costs (three reporting periods prior)) * 100.0</t>
  </si>
  <si>
    <t>Engineering change-order costs as a percentage of total new product development costs</t>
  </si>
  <si>
    <t>(Budget for research and development (R&amp;D) / Total business entity revenue) * 100.0</t>
  </si>
  <si>
    <t>Percentage of digital product team's time dedicated to digital product support</t>
  </si>
  <si>
    <t>((Percentage of research and development (R&amp;D) cost related to new product development projects * -0.01 + 1) * Costs of research and development (R&amp;D)) / (Total business entity revenue * 0.0010)</t>
  </si>
  <si>
    <t>((Percentage of research and development (R&amp;D) cost related to new product development projects * 0.010) * Costs of research and development (R&amp;D)) / (Total business entity revenue * 0.0010)</t>
  </si>
  <si>
    <t>Budget for research and development (R&amp;D) / Number of FTEs who perform research and development (R&amp;D)</t>
  </si>
  <si>
    <t>Percentage of digital product team's time dedicated to digital product development</t>
  </si>
  <si>
    <t>Percentage of existing product/service improvement projects launched on budget</t>
  </si>
  <si>
    <t>Number of FTEs who perform research and development (R&amp;D) / (Total business entity revenue * .000000001)</t>
  </si>
  <si>
    <t>Research and development (R&amp;D) costs (three reporting periods prior) / (Total revenue (three reporting periods prior) * 0.0010)</t>
  </si>
  <si>
    <t>R&amp;D cost as a percentage of revenue</t>
  </si>
  <si>
    <t>R&amp;D cost as a percentage of revenue * 10</t>
  </si>
  <si>
    <t>Percentage of research and development (R&amp;D) cost related to new product development projects</t>
  </si>
  <si>
    <t>Average time-to-market in days from the start of design and development until the new product/service development project ready for sale</t>
  </si>
  <si>
    <t>Percentage of digital product team's time dedicated to market and customer research</t>
  </si>
  <si>
    <t>(Research and development (R&amp;D) costs (three reporting periods prior) / Total revenue (three reporting periods prior)) * 100.0</t>
  </si>
  <si>
    <t>Costs of research and development (R&amp;D) / Number of business entity employees</t>
  </si>
  <si>
    <t>(Number of FTEs who perform research and development (R&amp;D) / Number of business entity FTEs) * 100.0</t>
  </si>
  <si>
    <t>Percentage of revenue from products/services launched in the last 12-month reporting period</t>
  </si>
  <si>
    <t>Total annual cost of poor quality / (Total business entity revenue * 0.0010)</t>
  </si>
  <si>
    <t>Average time-to-market in days for all products</t>
  </si>
  <si>
    <t>(100 - Percentage of research and development (R&amp;D) cost related to new product development projects)</t>
  </si>
  <si>
    <t>Average time-to-market in days from the start of design and development until the existing product/service improvement project is ready for sale</t>
  </si>
  <si>
    <t>Number of new product/service developments projects / (Total business entity revenue * 0.000000001)</t>
  </si>
  <si>
    <t>Number of FTEs (including external) that perform the function "develop and manage products and services" / (Total business entity revenue * 0.000000001)</t>
  </si>
  <si>
    <t>Percentage of total innovation spend allocated to major extensions to products/processes/business models</t>
  </si>
  <si>
    <t>Total cost to perform the function "develop and manage products and services" / (Total business entity revenue * 0.0010)</t>
  </si>
  <si>
    <t>(((Costs of research and development (R&amp;D) / Research and development (R&amp;D) costs (three reporting periods prior)) ^ 0.3333) - 1) * 100.0</t>
  </si>
  <si>
    <t>Percentage of total cost to perform the function "develop and manage products and services" allocated to the process group "govern and manage product/service development program"</t>
  </si>
  <si>
    <t>Percentage of FTEs (including external) that perform the function "develop and manage products and services" allocated to the process group "govern and manage product/service development program"</t>
  </si>
  <si>
    <t>Average return on investment for new features of your digital product</t>
  </si>
  <si>
    <t>(Total cost to perform the function "develop and manage products and services" * Percentage of total cost to perform the function "develop and manage products and services" allocated to the process group "govern and manage product/service development program" * 0.01) / (Total business entity revenue * 0.0010)</t>
  </si>
  <si>
    <t>Total FTEs that work on digital product team / (Total business entity revenue * .000000001)</t>
  </si>
  <si>
    <t>Average total months it takes until you recover business entity’s investment in a new feature for your digital product</t>
  </si>
  <si>
    <t>(Total FTEs that work on digital product team / Number of business entity FTEs) * 100</t>
  </si>
  <si>
    <t>Percentage of digital product  features not used by end users</t>
  </si>
  <si>
    <t>(Number of FTEs (including external) that perform the function "develop and manage products and services" * Percentage of FTEs (including external) that perform the function "develop and manage products and services" allocated to the process group "govern and manage product/service development program" * 0.01) / (Total business entity revenue * 0.000000001)</t>
  </si>
  <si>
    <t>Total annual investment in business entity’s digital product / Total FTEs that work on digital product team</t>
  </si>
  <si>
    <t>Total annual investment in business entity’s digital product / Number of business entity employees</t>
  </si>
  <si>
    <t>Total annual investment in business entity’s digital product / Number of business entity FTEs</t>
  </si>
  <si>
    <t>(Total annual investment in business entity’s digital product / Total business entity revenue) * 100</t>
  </si>
  <si>
    <t>Total weeks passed between digital product releases</t>
  </si>
  <si>
    <t>Average cycle time in weeks for new digital product features, from ideation to launch</t>
  </si>
  <si>
    <t>Average lead time in months between subsequent product generations</t>
  </si>
  <si>
    <t>Typical percentage change in scope during development sprints after the initial planning</t>
  </si>
  <si>
    <t>(Number of FTEs (including external) that perform the function "develop and manage products and services" * Percentage of FTEs (including external) that perform the function "develop and manage products and services" allocated to the process group "generate and define new product/service ideas" * 0.01) / (Total business entity revenue * 0.000000001)</t>
  </si>
  <si>
    <t>Percentage of FTEs (including external) that perform the function "develop and manage products and services" allocated to the process group "generate and define new product/service ideas"</t>
  </si>
  <si>
    <t>Percentage of total cost to perform the function "develop and manage products and services" allocated to the process group "generate and define new product/service ideas"</t>
  </si>
  <si>
    <t>(Total cost to perform the function "develop and manage products and services" * Percentage of total cost to perform the function "develop and manage products and services" allocated to the process group "generate and define new product/service ideas" * 0.01) / (Total business entity revenue * 0.0010)</t>
  </si>
  <si>
    <t>(Number of FTEs (including external) that perform the function "develop and manage products and services" * (Percentage of FTEs (including external) that perform the function "develop and manage products and services" allocated to the process "design and prototype products and services" + Percentage of FTEs (including external) that perform the function "develop and manage products and services" allocated to the process "test market for new or revised products and services" + Percentage of FTEs (including external) that perform the function "develop and manage products and services" allocated to the process "prepare for production/service delivery") * 0.01) / (Total business entity revenue * 0.000000001)</t>
  </si>
  <si>
    <t>Average product development defect rate in parts per million</t>
  </si>
  <si>
    <t>(Total cost to perform the function "develop and manage products and services" * (Percentage of total cost to perform the function "develop and manage products and services" allocated to the process "design and prototype products and services" + Percentage of total cost to perform the function "develop and manage products and services" allocated to the process "test market for new or revised products and services" + Percentage of total cost to perform the function "develop and manage products and services" allocated to the process "prepare for production/service delivery") * 0.01) / (Total business entity revenue * 0.0010)</t>
  </si>
  <si>
    <t>Percentage of total cost to perform the function "develop and manage products and services" allocated to the process "design and prototype products and services"</t>
  </si>
  <si>
    <t>Percentage of FTEs (including external) that perform the function "develop and manage products and services" allocated to the process "design and prototype products and services"</t>
  </si>
  <si>
    <t>Percentage of FTEs (including external) that perform the function "develop and manage products and services" allocated to the process "test market for new or revised products and services"</t>
  </si>
  <si>
    <t>Percentage of total cost to perform the function "develop and manage products and services" allocated to the process "test market for new or revised products and services"</t>
  </si>
  <si>
    <t>((Average time in weeks to launch manufacturing for a new product - Average time to launch manufacturing for a new product measured 12 months ago) / Average time to launch manufacturing for a new product measured 12 months ago) * 100</t>
  </si>
  <si>
    <t>Percentage of total cost to perform the function "develop and manage products and services" allocated to the process "prepare for production/service delivery"</t>
  </si>
  <si>
    <t>Average time in weeks to launch manufacturing for a new product</t>
  </si>
  <si>
    <t>Percentage of FTEs (including external) that perform the function "develop and manage products and services" allocated to the process "prepare for production/service delivery"</t>
  </si>
  <si>
    <t>((Number of FTEs who perform the sales function + Number of FTEs who perform the marketing function) / Number of business entity FTEs) * 100.0</t>
  </si>
  <si>
    <t>B2B customer 1-year retention rate</t>
  </si>
  <si>
    <t>Total annual marketing ROI from earned digital media channels</t>
  </si>
  <si>
    <t>(Revenue received from fax and mail orders / Total business entity revenue) * 100.0</t>
  </si>
  <si>
    <t>Percentage of total annual sales revenue attributable to your website channel</t>
  </si>
  <si>
    <t>(Average sales cycle duration in days for B2B customers with respect to Investigation / Average sales cycle duration in days for B2B customers) * 100</t>
  </si>
  <si>
    <t>(Revenue received from EDI orders / Total business entity revenue) * 100.0</t>
  </si>
  <si>
    <t>(Average sales cycle duration in days for B2B customers with respect to Proposal / Average sales cycle duration in days for B2B customers) * 100</t>
  </si>
  <si>
    <t xml:space="preserve">Net Promoter Score for transportation employees </t>
  </si>
  <si>
    <t>Revenue from B2C customers / Number of active B2C customers</t>
  </si>
  <si>
    <t>Total annual marketing ROI from trade shows and other in-person events</t>
  </si>
  <si>
    <t>Percentage of the active customers that were profitable a year ago</t>
  </si>
  <si>
    <t>(Average sales cycle duration in days for B2B customers with respect to Negotiation / Average sales cycle duration in days for B2B customers) * 100</t>
  </si>
  <si>
    <t>Total annual marketing ROI from partnerships and alliances</t>
  </si>
  <si>
    <t>Percentage of the FTE changes in marketing attributed to AI, related to FTEs eliminated/redeployed in the past 12 months</t>
  </si>
  <si>
    <t>Percentage of the FTE changes in marketing attributed to AI, related to FTEs added/hired in the past 12 months</t>
  </si>
  <si>
    <t>B2C customer 1-year retention rate</t>
  </si>
  <si>
    <t>Planned organic revenue growth rate for next 12-month period</t>
  </si>
  <si>
    <t>Average time taken (in weeks. elapsed) to plan an update, re-run, or extension of an existing marketing campaign which does not involve using external creative and media agencies</t>
  </si>
  <si>
    <t>B2C Customer acquisition rate</t>
  </si>
  <si>
    <t>(Revenue received from email orders / Total business entity revenue) * 100.0</t>
  </si>
  <si>
    <t>Average time taken (in weeks, elapsed) to plan an entirely new marketing campaign which does not involve using external creative and media agencies</t>
  </si>
  <si>
    <t>Percentage of marketing FTEs having had skill requirements changes in the past year</t>
  </si>
  <si>
    <t>Estimate if not using AI in marketing - Average net promoter score earned through B2C consumers</t>
  </si>
  <si>
    <t>Average number of days per marketing employee that are dedicated to learning currently</t>
  </si>
  <si>
    <t>Total business entity revenue / Number of FTEs who perform the sales function</t>
  </si>
  <si>
    <t>Average net promoter score earned through B2B customers</t>
  </si>
  <si>
    <t>(Average sales cycle duration in days for B2B customers with respect to Closing (won/lost) / Average sales cycle duration in days for B2B customers) * 100</t>
  </si>
  <si>
    <t>Total annual marketing ROI from advertisement and placement in physical outlets</t>
  </si>
  <si>
    <t>(Number of FTEs who perform the marketing function/Number of business entity FTEs)*100</t>
  </si>
  <si>
    <t>(Average sales cycle duration in days for B2B customers with respect to Prospecting / Average sales cycle duration in days for B2B customers) * 100</t>
  </si>
  <si>
    <t>Percentage of return on investment for marketing/sales campaigns attributable to AI</t>
  </si>
  <si>
    <t>Net promoter score 12 months ago</t>
  </si>
  <si>
    <t>Organization's average conversion rate currently</t>
  </si>
  <si>
    <t>(Budget for sales + Budget for marketing) / (Number of FTEs who perform the sales function + Number of FTEs who perform the marketing function)</t>
  </si>
  <si>
    <t>Number of FTEs who perform the sales function / (Total business entity revenue * 0.000000001)</t>
  </si>
  <si>
    <t>(Customer accounts set up for EDI to submit sales orders / Number of customers in the customer master file) * 100.0</t>
  </si>
  <si>
    <t>Percentage of change in average number of learning days per marketing employee over the past year attributable to AI</t>
  </si>
  <si>
    <t>Organization's average revenue per customer a year ago</t>
  </si>
  <si>
    <t>Average return on investment for marketing/sales campaigns across all channels</t>
  </si>
  <si>
    <t>Organization's learning budget per market employee currently per marketing employee a year ago</t>
  </si>
  <si>
    <t>(Revenue received from orders through a direct connection to the system / Total business entity revenue) * 100.0</t>
  </si>
  <si>
    <t>Revenue from B2B customers / Number of active B2B customers</t>
  </si>
  <si>
    <t>(Number of FTEs who perform the sales function + Number of FTEs who perform the marketing function) / (Total business entity revenue * 0.000000001)</t>
  </si>
  <si>
    <t>Total number of months marketing has used AI</t>
  </si>
  <si>
    <t>AI cost as a percentage of marketing/sales campaign investment</t>
  </si>
  <si>
    <t>((Revenue received from internet orders + Revenue received from WAP orders + Revenue received from EDI orders + Revenue received from orders through a direct connection to the system) / Total business entity revenue) * 100.0</t>
  </si>
  <si>
    <t>((Number of marketing FTEs added/hired in the past year - Number of marketing FTEseliminated/redeployed in the past year) / ((Number of FTEs who perform the marketing function - Number of marketing FTEs added/hired in the past year + Number of marketing FTEseliminated/redeployed in the past year)^2)^0.5)* 100</t>
  </si>
  <si>
    <t>Total annual marketing ROI from owned media channels</t>
  </si>
  <si>
    <t>(Revenue received from telephone orders / Total business entity revenue) * 100.0</t>
  </si>
  <si>
    <t>Estimate if not using AI in marketing - B2B Customer acquisition rate</t>
  </si>
  <si>
    <t>((Budget for marketing + Budget for sales) / Total business entity revenue) * 100.0</t>
  </si>
  <si>
    <t>B2B Customer acquisition rate</t>
  </si>
  <si>
    <t>Average net promoter score earned through B2C consumers</t>
  </si>
  <si>
    <t>Organization's average return on investments for marketing/sales campaigns a year ago</t>
  </si>
  <si>
    <t>Business entity's marketing reach for B2B customers</t>
  </si>
  <si>
    <t>Organization's learning budget per market employee currently</t>
  </si>
  <si>
    <t>Number of FTEs who perform the marketing function / (Total business entity revenue * 0.000000001)</t>
  </si>
  <si>
    <t xml:space="preserve">Organization's current average revenue per customer </t>
  </si>
  <si>
    <t>Organization's average conversion rate a year ago</t>
  </si>
  <si>
    <t>100 - Customer retention rate (3-year)</t>
  </si>
  <si>
    <t>Total annual marketing ROI from direct communication channels</t>
  </si>
  <si>
    <t>(Budget for sales * Percentage of sales budget allocated to personnel cost * .01) / (Number of FTEs who perform sales function activities and operate in the sales function + Number of FTEs who perform sales function activities and operate outside the sales function)</t>
  </si>
  <si>
    <t>Average monthly sales forecast error measured as an absolute percentage (mean absolute percentage error - MAPE) at the national level</t>
  </si>
  <si>
    <t>Average B2B conversion rate through traditional marketing channels</t>
  </si>
  <si>
    <t>Average number of days per marketing employee that were dedicated to learning a year ago</t>
  </si>
  <si>
    <t>Average time taken (in weeks. elapsed) to plan an update, re-run or extension of an existing marketing campaign which involves using external creative and media agencies</t>
  </si>
  <si>
    <t>Percentage of marketing FTEs having had skill requirements changes in the past year driven directly or indirectly by the adoption of AI</t>
  </si>
  <si>
    <t xml:space="preserve">Net Promoter Score for warehouse employees </t>
  </si>
  <si>
    <t xml:space="preserve">Percentage change in customer retention rate over the past 12 months attributable to AI </t>
  </si>
  <si>
    <t>Percentage of change in average conversion rate over the past year attributable to AI</t>
  </si>
  <si>
    <t>Number of closed deals with B2B customers / Number of active B2B customers</t>
  </si>
  <si>
    <t>Total annual marketing ROI from paid media channels</t>
  </si>
  <si>
    <t>((Number of FTEs who perform the marketing function + Number of FTEs who perform the sales function + Number of FTEs who perform research and development (R&amp;D)) / Number of business entity FTEs) * 100.0</t>
  </si>
  <si>
    <t>Estimate if not using AI in marketing - B2C Customer acquisition rate</t>
  </si>
  <si>
    <t>Organic revenue growth (or decline) rate for the 12-month period</t>
  </si>
  <si>
    <t>Total annual marketing ROI from offline advertisements</t>
  </si>
  <si>
    <t>Estimate if not using AI in marketing - Average net promoter score earned through B2B customers</t>
  </si>
  <si>
    <t>100 - Customer attrition/churn rate (1-year)</t>
  </si>
  <si>
    <t>(Revenue received from WAP orders / Total business entity revenue) * 100.0</t>
  </si>
  <si>
    <t>Average time taken (in weeks, elapsed) to plan an entirely new marketing campaign which involves using external creative and media agencies</t>
  </si>
  <si>
    <t>Percentage of change in the learning budget per marketing employee over the past year attributable to AI</t>
  </si>
  <si>
    <t>Marketing revenue attribution</t>
  </si>
  <si>
    <t>Percentage of change in organization's average revenue per customer over the past year attributable to AI</t>
  </si>
  <si>
    <t>Total annual marketing ROI from trade marketing</t>
  </si>
  <si>
    <t>Average B2C conversion rate through traditional marketing channels</t>
  </si>
  <si>
    <t>Percentage Generative AI in supply chain has improved in terms of  increased demand forecast accuracy</t>
  </si>
  <si>
    <t>Percentage of active B2B customers at the start of the 12-month period who were no longer active at the end</t>
  </si>
  <si>
    <t>Percentage of active B2C customers at the start of the 12-month period who were no longer active at the end</t>
  </si>
  <si>
    <t>Customer lifetime value (CLV) for your retail operation</t>
  </si>
  <si>
    <t>Percentage of customers who receive personalized marketing  in a typical marketing campaign</t>
  </si>
  <si>
    <t>Percentage of personalized marketing campaigns</t>
  </si>
  <si>
    <t>Estimate if not using AI in marketing - Percentage of customers who receive personalized marketing  in a typical marketing campaign</t>
  </si>
  <si>
    <t>Average return on investment for marketing/sales campaigns for the social media channel</t>
  </si>
  <si>
    <t>Average return on investment for marketing/sales campaigns for the indirect marketing channel</t>
  </si>
  <si>
    <t>Average return on investment for marketing/sales campaigns for the search engine marketing channel</t>
  </si>
  <si>
    <t>Average return on investment for marketing/sales campaigns for the website channel</t>
  </si>
  <si>
    <t>Organization's conversion rate for website (your company name.com)</t>
  </si>
  <si>
    <t>Estimate if not using AI in marketing - Average time taken (in weeks, elapsed) to plan an entirely new marketing campaign which does not involve using external creative and media agencies</t>
  </si>
  <si>
    <t>Number of direct marketing campaigns executed</t>
  </si>
  <si>
    <t>Estimate if not using AI in marketing - Average time taken (in weeks. elapsed) to plan an update, re-run or extension of an existing marketing campaign which involves using external creative and media agencies</t>
  </si>
  <si>
    <t>Estimate if not using AI in marketing - Average time taken (in weeks. elapsed) to plan an update, re-run, or extension of an existing marketing campaign which does not involve using external creative and media agencies</t>
  </si>
  <si>
    <t>Estimate if not using AI in marketing - Average time taken (in weeks, elapsed) to plan an entirely new marketing campaign which involves using external creative and media agencies</t>
  </si>
  <si>
    <t>Average percentage of visitors to the business entity website who navigate away from the site after viewing only one page</t>
  </si>
  <si>
    <t>Average time in minutes that a user spends on the business entity website</t>
  </si>
  <si>
    <t>Total unique visits to the business entity website / (Total business entity revenue * .000000001)</t>
  </si>
  <si>
    <t>Click through rate for the business entity website</t>
  </si>
  <si>
    <t>Percentage of marketing budget allocated to digital marketing - social media engagement</t>
  </si>
  <si>
    <t>Percentage of marketing budget allocated to other categories</t>
  </si>
  <si>
    <t>Percentage of marketing budget allocated to digital marketing - website design, management, and optimization</t>
  </si>
  <si>
    <t>Percentage of marketing budget allocated to digital marketing - website design, management, and optimization + Percentage of marketing budget allocated to digital marketing - mobile app design, management, and optimization + Percentage of marketing budget allocated to digital marketing - digital content creation (e.g., videos, games) + Percentage of marketing budget allocated to digital marketing - virtual events (e.g., webinars) + Percentage of marketing budget allocated to digital marketing - search engine optimization (seo) and paid search / pay per click (ppc) + Percentage of marketing budget allocated to digital marketing - online advertising (banners, pop-up ads, ads on external websites) + Percentage of marketing budget allocated to digital marketing - mobile marketing other than apps (e.g., text/multimedia messages) + Percentage of marketing budget allocated to digital marketing - email marketing + Percentage of marketing budget allocated to digital marketing - social media engagement + Percentage of marketing budget allocated to digital marketing - other</t>
  </si>
  <si>
    <t>Percentage of marketing budget allocated to digital marketing - digital content creation (e.g., videos, games)</t>
  </si>
  <si>
    <t>Percentage of marketing budget allocated to digital marketing - mobile marketing other than apps (e.g., text/multimedia messages)</t>
  </si>
  <si>
    <t>Percentage of marketing budget allocated to non-digital content creation + Percentage of marketing budget allocated to physical events (e.g., trade shows) + Percentage of marketing budget allocated to traditional media advertising and sponsorships - print media + Percentage of marketing budget allocated to traditional media advertising and sponsorships - television/radio media + Percentage of marketing budget allocated to traditional media advertising and sponsorships - other media (e.g., billboards) + Percentage of marketing budget allocated to non-digital direct marketing - direct postal mail + Percentage of marketing budget allocated to non-digital direct marketing - telemarketing</t>
  </si>
  <si>
    <t>Percentage of marketing budget allocated to digital marketing - online advertising (banners, pop-up ads, ads on external websites)</t>
  </si>
  <si>
    <t>Percentage of marketing budget allocated to non-personnel</t>
  </si>
  <si>
    <t>Percentage of marketing budget allocated to digital marketing - virtual events (e.g., webinars)</t>
  </si>
  <si>
    <t>Budget for marketing / Number of FTEs who perform the marketing function</t>
  </si>
  <si>
    <t>Percentage of marketing budget allocated to digital marketing - search engine optimization (seo) and paid search / pay per click (ppc)</t>
  </si>
  <si>
    <t>Percentage of marketing budget allocated to allocated overhead</t>
  </si>
  <si>
    <t>Percentage of marketing budget allocated to digital marketing - mobile app design, management, and optimization</t>
  </si>
  <si>
    <t>Percentage of marketing budget allocated to personnel (compensation-related)</t>
  </si>
  <si>
    <t>Percentage of marketing budget allocated to digital marketing - email marketing</t>
  </si>
  <si>
    <t>Percentage of marketing budget allocated to digital marketing - other</t>
  </si>
  <si>
    <t>(Budget for marketing / Total business entity revenue) * 100</t>
  </si>
  <si>
    <t>Average spend on customer sales promotions as percentage of retail sales</t>
  </si>
  <si>
    <t>Shopping cart abandonment for the business entity website</t>
  </si>
  <si>
    <t>(Budget for sales*(Percentage of sales budget allocated to personnel cost/100) / Total business entity revenue)*100</t>
  </si>
  <si>
    <t>(Budget for sales*(Percentage of sales budget allocated to systems cost (direct and/or allocated)/100) / Total business entity revenue)*100</t>
  </si>
  <si>
    <t>(Budget for sales*(Percentage of sales budget allocated to outsourcing/100) / Total business entity revenue)*100</t>
  </si>
  <si>
    <t>(Budget for sales / Total business entity revenue) * 100</t>
  </si>
  <si>
    <t>Budget for sales / Number of FTEs who perform the sales function</t>
  </si>
  <si>
    <t>Like for Like (LFL) retail sales growth (SKUs)</t>
  </si>
  <si>
    <t>Average retail customer wait time in minutes from queue time to till in brick-and-mortar stores</t>
  </si>
  <si>
    <t>Shoppers to retail store staff ratio</t>
  </si>
  <si>
    <t>(Number of FTEs who perform the sales function/Number of business entity FTEs)*100</t>
  </si>
  <si>
    <t>Cycle time in days from when a sales lead/opportunity is identified to when it is closed</t>
  </si>
  <si>
    <t>Average monthly product family sales forecast error</t>
  </si>
  <si>
    <t>Percentage of customers that have been inactive for longer than 12 months</t>
  </si>
  <si>
    <t>E-commerce conversion rate for the business entity website</t>
  </si>
  <si>
    <t>Number of active customers in customer master file / Number of FTEs who perform the sales function</t>
  </si>
  <si>
    <t>Percentage of net sales revenue attributable to repeat customers</t>
  </si>
  <si>
    <t>Percentage of customers that try to cancel their service that are kept</t>
  </si>
  <si>
    <t>Percentage of new proposals resulting in a successful offer and a new contract</t>
  </si>
  <si>
    <t>Overhead cost to perform the process "manage sales orders" / (Total business entity revenue * .001)</t>
  </si>
  <si>
    <t>Total business entity revenue / Number of sales orders placed</t>
  </si>
  <si>
    <t>Average cost per sales order received through new (such as digital/electric) channels</t>
  </si>
  <si>
    <t>Percentage of internal cost of the process "Manage sales orders"  allocated to personnel cost * Percentage of total cost of the process "Manage sales orders"  allocated to internal cost * .01</t>
  </si>
  <si>
    <t>Personnel cost to perform the process "manage sales orders" / (Total business entity revenue * 0.0010)</t>
  </si>
  <si>
    <t>(Overhead cost to perform the process "manage sales orders" + Overhead cost to perform the processes "manage customer service requests/inquiries" and "manage customer complaints") / Total number of inbound contacts for contact center</t>
  </si>
  <si>
    <t>((Overhead cost to perform the process "manage sales orders" + Costs other than personnel, systems, overhead, and outsourced to perform the process "manage sales orders") / Total cost to perform the process "manage sales orders") * 100</t>
  </si>
  <si>
    <t>(Total cost to perform the process "manage sales orders" / Total SG&amp;A costs) * 100</t>
  </si>
  <si>
    <t>Number of sales orders placed / Number of FTEs who perform the process "manage sales orders"</t>
  </si>
  <si>
    <t>Percentage of inbound contacts that completed an additional cross-sell or up-sell</t>
  </si>
  <si>
    <t>Percentage of sales orders requiring no manual intervention to create, modify, or fulfill</t>
  </si>
  <si>
    <t>Percentage of total annual revenue that is a result of cross-selling or up-selling</t>
  </si>
  <si>
    <t>Percentage of sales order line items requiring no manual intervention to create, modify, or fulfill</t>
  </si>
  <si>
    <t>Percentage of inbound contacts from all channels related to the process "manage sales orders"</t>
  </si>
  <si>
    <t>(Percentage of total cost of the process "Manage sales orders"  allocated to internal cost * Percentage of internal cost of the process "Manage sales orders"  allocated to systems cost * Total cost to perform the process "manage sales orders" * .0001) / (Total business entity revenue * .00001)</t>
  </si>
  <si>
    <t>Total cost to perform the process "manage sales orders" / Number of FTEs who perform the process "manage sales orders"</t>
  </si>
  <si>
    <t>(Overhead cost to perform the process "manage sales orders" / Total cost to perform the process "manage sales orders") * 100.0</t>
  </si>
  <si>
    <t>Percentage of sales orders received through new (such as digital/electric) channels</t>
  </si>
  <si>
    <t>(Outsourced cost to perform the process "manage sales orders" +  Outsourced cost to perform the processes "manage customer service requests/inquiries" and "manage customer complaints") / Number of inbound calls received through a live agent</t>
  </si>
  <si>
    <t>Total cost to perform the process "manage sales orders" / Number of sales orders placed</t>
  </si>
  <si>
    <t>(Number of FTEs who perform the process "manage sales orders" who perform order entry/order processing / Number of FTEs who perform the process "manage sales orders") * 100.0</t>
  </si>
  <si>
    <t>(Overhead cost to perform the process "manage sales orders" + Costs other than personnel, systems, overhead, and outsourced to perform the process "manage sales orders" ) / (Total business entity revenue * .00001)</t>
  </si>
  <si>
    <t>Total cost to perform the process "manage sales orders" / (Total business entity revenue * .001)</t>
  </si>
  <si>
    <t>Personnel cost to perform the process "manage sales orders" / Number of FTEs who perform the process "manage sales orders"</t>
  </si>
  <si>
    <t>(Total cost to perform the process "manage sales orders" + Total cost to perform the processes "manage customer service requests/inquiries" and "manage customer complaints") / Total number of inbound contacts for contact center</t>
  </si>
  <si>
    <t>Percentage of total annual sales revenue attributable to a digital channel other than your website, social media, or mobile applications</t>
  </si>
  <si>
    <t>(Number of FTEs who perform the process "manage sales orders" who perform order inquiry / Number of FTEs who perform the process "manage sales orders") * 100.0</t>
  </si>
  <si>
    <t>(Percentage of total cost to perform the process "Manage sales orders"  allocated to external cost * Total cost to perform the process "manage sales orders" * .01) / (Total business entity revenue * .001)</t>
  </si>
  <si>
    <t>(Total cost to perform the process "manage sales orders" / (Total cost to perform the process "manage sales orders" + Total cost to perform the process "process customer credit" + Total cost to perform the process "invoice customer" + Total cost to perform the process "process accounts receivable (AR)" + Total cost to perform the process "manage and process collections" + Total cost to perform the process "manage and process adjustments/deductions")) * 100</t>
  </si>
  <si>
    <t>Percentage of total annual sales revenue attributable to social media</t>
  </si>
  <si>
    <t>Percentage of total annual sales revenue attributable to the face-to-face channel</t>
  </si>
  <si>
    <t>Percentage of the sales force that made their quotas/targets in the last 12-month reporting period</t>
  </si>
  <si>
    <t>Percentage of total cost to perform the process "Manage sales orders"  allocated to external cost</t>
  </si>
  <si>
    <t>(Costs other than personnel, systems, overhead, and outsourced to perform the process "manage sales orders" / Total cost to perform the process "manage sales orders") * 100.0</t>
  </si>
  <si>
    <t>Percentage of sales orders transacted via portal</t>
  </si>
  <si>
    <t>Percentage of total annual sales revenue attributable to mobile applications</t>
  </si>
  <si>
    <t>Percentage of internal cost of the process "Manage sales orders"  allocated to systems cost * Percentage of total cost of the process "Manage sales orders"  allocated to internal cost * .01</t>
  </si>
  <si>
    <t>(Total cost to perform the process "manage sales orders" + Total cost to perform the processes "manage customer service requests/inquiries" and "manage customer complaints") / Number of active customers in customer master file</t>
  </si>
  <si>
    <t>(Number of sales order line items not fulfilled due to lack of production capacity/stockouts / Number of sales order line items placed) * 100.0</t>
  </si>
  <si>
    <t>(Number of FTEs who perform the process "manage sales orders" / Number of FTEs who perform the function "manage financial resources") * 100</t>
  </si>
  <si>
    <t>Number of FTEs who perform the process "manage sales orders" / (Total business entity revenue * .000000001)</t>
  </si>
  <si>
    <t>Percentage of total annual sales revenue attributable to a human-assisted sales method other than face-to-face contact</t>
  </si>
  <si>
    <t>Number of sales order line items placed / Number of FTEs who perform the process "manage sales orders"</t>
  </si>
  <si>
    <t>Costs other than personnel, systems, overhead, and outsourced to perform the process "manage sales orders" / (Total business entity revenue * .001)</t>
  </si>
  <si>
    <t>Average number of hours to create a sales order in respondent's system</t>
  </si>
  <si>
    <t>Percentage of revenue generated from cross-selling and up-selling services associated with product purchase</t>
  </si>
  <si>
    <t>Percentage of sales orders not fulfilled due to lack of production capacity/stockouts</t>
  </si>
  <si>
    <t>Estimate if not using AI - Percentage of inbound contacts that completed an additional cross-sell or up-sell</t>
  </si>
  <si>
    <t>Total cost to perform the process "manage sales orders" / Number of sales order line items placed</t>
  </si>
  <si>
    <t>Annual personnel cost savings from automation of the process "manage sales orders" / ( Total business entity revenue * .000000001)</t>
  </si>
  <si>
    <t>On shelf availability/In-stock rate for both online and store operations</t>
  </si>
  <si>
    <t>Sales force turnover</t>
  </si>
  <si>
    <t>Percentage of change in supply chain FTEs added/hired in the past 12 months attributed to AI</t>
  </si>
  <si>
    <t>Average monthly shipping location demand forecast error measured by the mean absolute percentage error (MAPE)</t>
  </si>
  <si>
    <t>Percentage Generative AI in supply chain has improved in terms of reduced time to market for new products</t>
  </si>
  <si>
    <t>((Finished goods inventory turn rate - Finished goods inventory turns measured 12 months ago) / Finished goods inventory turns measured 12 months ago) * 100</t>
  </si>
  <si>
    <t>Percentage of data sources for key business decisions that are continuously evaluated for accuracy</t>
  </si>
  <si>
    <t>(Net income / Total asset value) * 100.0</t>
  </si>
  <si>
    <t>Estimated number of disasters or high-risk situations avoided thanks to digital transformation of supply chain operations  / Number of business entity FTEs</t>
  </si>
  <si>
    <t>Average monthly product family demand forecast error measured by the mean absolute percentage error (MAPE)</t>
  </si>
  <si>
    <t>(Value of your business entity's shrinkage / Total business entity revenue) * 100.0</t>
  </si>
  <si>
    <t>Total digital twins implemented in supply chain / (Number of business entity FTEs * .001)</t>
  </si>
  <si>
    <t>Percentage of change in supply chain FTEs eliminated/redeployed in the past 12 months attributed to AI</t>
  </si>
  <si>
    <t>Percentage Generative AI in supply chain has improved in terms of reduced product defects</t>
  </si>
  <si>
    <t>Total annual supply chain management cost as a percentage of revenue</t>
  </si>
  <si>
    <t>Percentage of change in cash-to-cash cycle time over the past 12 months attributed to AI</t>
  </si>
  <si>
    <t>(Cost of goods sold (COGS) / Total business entity revenue) * 100</t>
  </si>
  <si>
    <t>365 / Total inventory turns rate</t>
  </si>
  <si>
    <t>ROI achieved with AI initiatives in supply chain</t>
  </si>
  <si>
    <t>Total cost to perform the supply chain function / (Total business entity revenue * .000000001)</t>
  </si>
  <si>
    <t>Total cost to perform the supply chain function / Number of business entity FTEs</t>
  </si>
  <si>
    <t>(Total number of FTEs that perform the supply chain function / Number of business entity FTEs ) * 100</t>
  </si>
  <si>
    <t>Supply chain management cost / Number of sales orders fulfilled</t>
  </si>
  <si>
    <t>Average monthly national demand forecast error measured by the mean absolute percentage error (MAPE)</t>
  </si>
  <si>
    <t xml:space="preserve">Percentage of change in perfect order performance over the past 12 months attributed to AI </t>
  </si>
  <si>
    <t>Inventory carrying cost as a percentage of average inventory value</t>
  </si>
  <si>
    <t>Cash-to-cash cycle time measured 12 months ago</t>
  </si>
  <si>
    <t>Percentage of upcoming year's supply chain outcome focus for Increased service</t>
  </si>
  <si>
    <t>Total digital twins implemented in supply chain / (Total business entity revenue * .000000001)</t>
  </si>
  <si>
    <t>Total cost to perform the supply chain function / Number of sales orders placed</t>
  </si>
  <si>
    <t>Estimated number of disasters or high-risk situations avoided thanks to digital transformation of supply chain operations / Total number of FTEs that perform the supply chain function</t>
  </si>
  <si>
    <t>Finished goods inventory turn rate</t>
  </si>
  <si>
    <t>Total cost to perform the supply chain function / (Total business entity revenue * .001)</t>
  </si>
  <si>
    <t>Expected ROI achieved with AI initiatives in supply chain in the next 12 months</t>
  </si>
  <si>
    <t>Total cost to perform the supply chain function / Total number of FTEs that perform the supply chain function</t>
  </si>
  <si>
    <t xml:space="preserve">Percentage of change in inventory days of supply over the past 12 months attributed to AI </t>
  </si>
  <si>
    <t>Total digital twins implemented in supply chain / (Total number of FTEs that perform the supply chain function * .001)</t>
  </si>
  <si>
    <t>Business entity's touchless order performance</t>
  </si>
  <si>
    <t>Total number of days from the discovery of critical risk-related data to its inclusion in decision-making</t>
  </si>
  <si>
    <t>Percentage Generative AI in supply chain has improved in terms of reduced order cycle time</t>
  </si>
  <si>
    <t>Percentage of upcoming year's supply chain outcome focus for Increased market share</t>
  </si>
  <si>
    <t>Percentage of change in return on fixed assets over the past 12 months attributed to AI</t>
  </si>
  <si>
    <t>Percentage of upcoming year's supply chain outcome focus for Decreased costs</t>
  </si>
  <si>
    <t>Estimated number of unanticipated opportunities discovered based on analyzing previously inaccessible data thanks to digital transformation of supply chain operations / Total number of FTEs that perform the supply chain function</t>
  </si>
  <si>
    <t>Percentage Generative AI in supply chain has improved in terms of reduced production cycle time</t>
  </si>
  <si>
    <t>Costs of WIP damaged in handling or storage as a percentage of total material costs</t>
  </si>
  <si>
    <t>365 / Finished goods inventory turn rate</t>
  </si>
  <si>
    <t>Supply chain management cost / Number of sales order line items placed</t>
  </si>
  <si>
    <t>Percentage Generative AI in supply chain has improved in terms of reduced overall supply chain cost</t>
  </si>
  <si>
    <t>Cost of goods sold (COGS) / Number of products (SKUs) supported/managed</t>
  </si>
  <si>
    <t>Percentage of change in finished goods inventory turns over the past 12 months attributed to AI</t>
  </si>
  <si>
    <t>((Number of supply chain FTEs added/hired in the past 12 months - Number of supply chain FTEs eliminated/redeployed in the past 12 months) / ((Total number of FTEs that perform the supply chain function - Number of supply chain FTEs added/hired in the past 12 months + Number of supply chain FTEs eliminated/redeployed in the past 12 months)^2)^0.5) * 100</t>
  </si>
  <si>
    <t>Supply chain management cost / Number of sales orders placed</t>
  </si>
  <si>
    <t>Total annual supply chain management cost as a percentage of revenue * 10</t>
  </si>
  <si>
    <t>Estimated number of unanticipated opportunities discovered based on analyzing previously inaccessible data thanks to digital transformation of supply chain operations  / Number of business entity FTEs</t>
  </si>
  <si>
    <t>(Total cost to perform the supply chain function / Cost of goods sold (COGS)) * 100</t>
  </si>
  <si>
    <t>Total inventory turns rate</t>
  </si>
  <si>
    <t>Total cost to perform the process group "plan for and align supply chain resources" / (Total business entity revenue * .000000001)</t>
  </si>
  <si>
    <t>Percentage of strategic and operational decisions primarily based on data analysis supported by artificial intelligence / machine learning</t>
  </si>
  <si>
    <t>Percentage Generative AI in supply chain has improved in terms of increased labor productivity for manufacturing</t>
  </si>
  <si>
    <t>Number of sales order line items placed / Number of FTEs who perform the process group "plan for and align supply chain resources"</t>
  </si>
  <si>
    <t>(Total cost to perform the process group "plan for and align supply chain resources" / Total cost to perform the supply chain function) * 100</t>
  </si>
  <si>
    <t>Percentage of supply chain technology budget dedicated to digital transformation</t>
  </si>
  <si>
    <t>Number of products (SKUs) supported/managed / S26511923QN0001</t>
  </si>
  <si>
    <t>Total cost of quality / (Total business entity revenue * 0.000010)</t>
  </si>
  <si>
    <t>Value of inventory carrying costs / (Total business entity revenue * 0.0010)</t>
  </si>
  <si>
    <t>(Overhead cost to perform the process group "plan for and align supply chain resources" + Other cost to perform the process group "plan for and align supply chain resources") / (Total business entity revenue * .00001)</t>
  </si>
  <si>
    <t>Systems cost to perform the process group "plan for and align supply chain resources" / (Total business entity revenue * .00001)</t>
  </si>
  <si>
    <t>Personnel cost to perform the process group "plan for and align supply chain resources" / Number of FTEs who perform the process group "plan for and align supply chain resources"</t>
  </si>
  <si>
    <t>Percentage Generative AI in supply chain has improved in terms of increased asset utilization</t>
  </si>
  <si>
    <t>Number of FTEs who perform the process group "plan for and align supply chain resources" / (Total business entity revenue * .000000001)</t>
  </si>
  <si>
    <t>Percentage of supply chain organization is allocated to technology</t>
  </si>
  <si>
    <t>Percentage of average return on investments in supply chain digital transformation over the past three years</t>
  </si>
  <si>
    <t>Total cost to perform the process group "plan for and align supply chain resources" / Number of FTEs who perform the process group "plan for and align supply chain resources"</t>
  </si>
  <si>
    <t>Demand/Supply planning cost / (Total business entity revenue * .001)</t>
  </si>
  <si>
    <t>Percentage Generative AI in supply chain has improved in terms of increased labor productivity for warehouse/distribution personnel</t>
  </si>
  <si>
    <t>Personnel cost to perform the process group "plan for and align supply chain resources" / (Total business entity revenue * .001)</t>
  </si>
  <si>
    <t>Total cost to perform the process group "plan for and align supply chain resources" / (Total business entity revenue * .001)</t>
  </si>
  <si>
    <t>Percentage of  strategic and operational decisions primarily based on data analysis rather than other factors</t>
  </si>
  <si>
    <t>Outsourced cost to perform the process group "plan for and align supply chain resources" / (Total business entity revenue * .001)</t>
  </si>
  <si>
    <t>Percentage of operational decisions primarily based on real-time data analysis</t>
  </si>
  <si>
    <t>Value added productivity per employee in revenue value</t>
  </si>
  <si>
    <t>Total cost associated with the process "Develop production and materials strategies" / (Total business entity revenue * .001)</t>
  </si>
  <si>
    <t>Number of FTEs that perform the process "Develop production and materials strategies" / (Total business entity revenue * .000000001)</t>
  </si>
  <si>
    <t>Number of manufacturing plants in organization / (Total business entity revenue * .000000001)</t>
  </si>
  <si>
    <t>Total cost associated with the process "Develop production and materials strategies" / Number of FTEs that perform the process "Develop production and materials strategies"</t>
  </si>
  <si>
    <t>Average monthly supply chain forecast accuracy 12 months ago</t>
  </si>
  <si>
    <t>Percentage of change in monthly supply chain forecast accuracy in the past 12 months attributed to AI</t>
  </si>
  <si>
    <t xml:space="preserve">Average monthly supply chain forecast accuracy </t>
  </si>
  <si>
    <t>Total cost associated with the process "Manage demand for products" / (Total business entity revenue * .001)</t>
  </si>
  <si>
    <t>Total cost associated with the process "Manage demand for products" / Number of FTEs that perform the process "Manage demand for products"</t>
  </si>
  <si>
    <t>Number of FTEs that perform the process "Manage demand for products" / (Total business entity revenue * .000000001)</t>
  </si>
  <si>
    <t>Total cost associated with the process "Create materials plan" / (Total business entity revenue * .001)</t>
  </si>
  <si>
    <t>Number of FTEs that perform the process "Create materials plan" / (Total business entity revenue * .000000001)</t>
  </si>
  <si>
    <t>Total cost associated with the process "Create materials plan" / Number of FTEs that perform the process "Create materials plan"</t>
  </si>
  <si>
    <t>Total cost associated with the process "Create and manage master production schedule" / (Total business entity revenue * .001)</t>
  </si>
  <si>
    <t>Total cost associated with the process "Create and manage master production schedule" / Number of FTEs that perform the process "Create and manage master production schedule"</t>
  </si>
  <si>
    <t>Number of FTEs that perform the process "Create and manage master production schedule" / (Total business entity revenue * .000000001)</t>
  </si>
  <si>
    <t>Total cost associated with the process "Plan distribution requirements" / (Total business entity revenue * .001)</t>
  </si>
  <si>
    <t>Total cost associated with the process "Plan distribution requirements" / Number of FTEs that perform the process "Plan distribution requirements"</t>
  </si>
  <si>
    <t>Number of FTEs that perform the process "Plan distribution requirements" / (Total business entity revenue * .000000001)</t>
  </si>
  <si>
    <t>Total cost associated with the process "Establish distribution planning constraints" / (Total business entity revenue * .001)</t>
  </si>
  <si>
    <t>Number of FTEs that perform the process "Establish distribution planning constraints" / (Total business entity revenue * .000000001)</t>
  </si>
  <si>
    <t>Total cost associated with the process "Establish distribution planning constraints" / Number of FTEs that perform the process "Establish distribution planning constraints"</t>
  </si>
  <si>
    <t>Total cost associated with the process "Review distribution planning policies" / (Total business entity revenue * .001)</t>
  </si>
  <si>
    <t>Total cost associated with the process "Review distribution planning policies" / Number of FTEs that perform the process "Review distribution planning policies"</t>
  </si>
  <si>
    <t>Number of FTEs that perform the process "Review distribution planning policies" / (Total business entity revenue * .000000001)</t>
  </si>
  <si>
    <t>Number of FTEs that perform the process "Develop quality standards and procedures" / (Total business entity revenue * .000000001)</t>
  </si>
  <si>
    <t>Total cost associated with the process "Develop quality standards and procedures" / Number of FTEs that perform the process "Develop quality standards and procedures"</t>
  </si>
  <si>
    <t>Total cost associated with the process "Develop quality standards and procedures" / (Total business entity revenue * .001)</t>
  </si>
  <si>
    <t>Value of all indirect materials and services purchased / Total number of unique external suppliers of all indirect materials and services for mining</t>
  </si>
  <si>
    <t>(Number of purchase orders received with all items damage free / Number of purchase orders placed) * 100</t>
  </si>
  <si>
    <t>Total annual cost takeout savings obtained on purchased goods and services / (Value of all materials and services purchased * 0.000000002)</t>
  </si>
  <si>
    <t>Percentage of procurement department staff with over three years of purchasing operations experience</t>
  </si>
  <si>
    <t>Percentage of total annual spend by your business entity is on capital equipment and facilities</t>
  </si>
  <si>
    <t>Percentage of total cost to perform the process group "procure materials and services" allocated to overhead cost</t>
  </si>
  <si>
    <t>Total cost to perform the process group "procure materials and services" associated with direct materials/services / (Total business entity revenue * .001)</t>
  </si>
  <si>
    <t>Percentage of total annual spend by your business entity is on other business services</t>
  </si>
  <si>
    <t>(Value of all direct materials and services purchased / Value of all materials and services purchased) * 100</t>
  </si>
  <si>
    <t>(Total cost to perform the process group "procure materials and services" * Percentage of total cost to perform the process group "procure materials and services" allocated to outsourced cost * .01) / (Value of all materials and services purchased * 0.000000001)</t>
  </si>
  <si>
    <t>Percentage of total annual spend by your business entity is on raw materials</t>
  </si>
  <si>
    <t>(Value of purchase order line items submitted by mail / Value of all materials and services purchased) * 100.0</t>
  </si>
  <si>
    <t>Percentage of purchase orders for direct materials and services transmitted to the vendor manually</t>
  </si>
  <si>
    <t>Percentage of value of purchased materials from vendors that participate in vendor-managed programs</t>
  </si>
  <si>
    <t>Total cost to perform the process group "procure materials and services" / Number of purchase order line items processed</t>
  </si>
  <si>
    <t>Percentage of purchase orders received with all items complete</t>
  </si>
  <si>
    <t>((Total annual cost takeout savings obtained on purchased goods and services + Total annual cost avoidance savings obtained on purchased goods and services) / Value of all materials and services purchased) * 100.0</t>
  </si>
  <si>
    <t>(Value of all direct materials and services purchased / Cost of goods sold (COGS)) * 100</t>
  </si>
  <si>
    <t>Addressable spend (procurement) / (Total business entity revenue * .001)</t>
  </si>
  <si>
    <t>Value of all direct materials and services purchased / Total number of unique external suppliers of all direct materials and services for mining</t>
  </si>
  <si>
    <t>Total cost savings obtained on all purchased direct materials and services for mining / (Value of all direct materials and services purchased * 0.000000002)</t>
  </si>
  <si>
    <t>(Number of purchase requisition line items placed by telephone request direct to internal purchasing department / Number of purchase requisition line items processed) * 100.0</t>
  </si>
  <si>
    <t>Addressable spend (procurement) on direct materials/services / (Total business entity revenue * .001)</t>
  </si>
  <si>
    <t>Percentage of total annual spend by your business entity is on technology and telecommunications</t>
  </si>
  <si>
    <t>Total cost to perform the process group "procure materials and services" / Number of purchase orders placed</t>
  </si>
  <si>
    <t>Average transaction amount per purchase order</t>
  </si>
  <si>
    <t>(Number of active unique suppliers in vendor master file / Number of unique suppliers in vendor master file) * 100</t>
  </si>
  <si>
    <t>(Percentage of purchases by currency volume transacted electronically via private online trade exchange + Percentage of purchases by currency volume transacted electronically via public online trade exchange)</t>
  </si>
  <si>
    <t>(Total cost to perform the process group "procure materials and services" * Percentage of total cost to perform the process group "procure materials and services" allocated to overhead cost * .01) / (Total business entity revenue * .001)</t>
  </si>
  <si>
    <t>Total cost to perform the process group "procure materials and services" / (Total business entity revenue * .000000001)</t>
  </si>
  <si>
    <t>(Value of purchase order line items submitted by telephone / Value of all materials and services purchased) * 100.0</t>
  </si>
  <si>
    <t>Number of FTEs who perform the process group "procure materials and services" / (Total business entity revenue * .000000001)</t>
  </si>
  <si>
    <t>Total spend (procurement) on indirect materials/services / (Total business entity revenue * .001)</t>
  </si>
  <si>
    <t>Percentage of purchase order line items received with all items complete</t>
  </si>
  <si>
    <t>(Total cost to perform the process group "procure materials and services" * Percentage of total cost to perform the process group "procure materials and services" allocated to outsourced cost * .01) / (Total business entity revenue * .001)</t>
  </si>
  <si>
    <t>Percentage of total annual spend by your business entity is on general equipment, supplies, and services</t>
  </si>
  <si>
    <t>Number of items received / Number of FTEs who perform the process group "procure materials and services"</t>
  </si>
  <si>
    <t>Percentage of total annual spend on finished goods for resale</t>
  </si>
  <si>
    <t>Managed spend (procurement) / (Total business entity revenue * .001)</t>
  </si>
  <si>
    <t>(Total cost to perform the process group "procure materials and services" * Percentage of total cost to perform the process group "procure materials and services" allocated to systems cost * .01) / (Value of all materials and services purchased * 0.000000001)</t>
  </si>
  <si>
    <t>Number of purchase orders placed / Number of FTEs who perform the process group "procure materials and services"</t>
  </si>
  <si>
    <t>Percentage of savings goal that the procurement organization delivers on sourcing events/projects</t>
  </si>
  <si>
    <t>Number of FTEs who perform the process group "procure materials and services" associated with indirect materials/services / (Total business entity revenue * .000000001)</t>
  </si>
  <si>
    <t>(Number of purchase requisition line items placed by electronic request direct to vendor / Number of purchase requisition line items processed) * 100.0</t>
  </si>
  <si>
    <t>(Value of all materials and services purchased / Number of FTEs who perform the process group "procure materials and services") * .001</t>
  </si>
  <si>
    <t>Total spend (procurement) / (Total business entity revenue * .001)</t>
  </si>
  <si>
    <t>(Total cost to perform the process group "procure materials and services" * Percentage of total cost to perform the process group "procure materials and services" allocated to personnel cost * .01) / (Value of all materials and services purchased * 0.000000001)</t>
  </si>
  <si>
    <t>(Rogue/Maverick spend (procurement) on direct materials/services / Rogue/Maverick spend (procurement)) * 100</t>
  </si>
  <si>
    <t>Percentage of total annual spend by your business entity is on packaging</t>
  </si>
  <si>
    <t>Total annual cost avoidance savings obtained on purchased goods and services / (Value of all materials and services purchased * 0.000000002)</t>
  </si>
  <si>
    <t>Percentage of materials and services purchase value that is included in a TCO model</t>
  </si>
  <si>
    <t>(Total cost savings obtained on all purchased indirect materials and services for mining / Value of all indirect materials and services purchased) * 100</t>
  </si>
  <si>
    <t>(Number of active suppliers considered strategic suppliers / Number of active unique suppliers in vendor master file) * 100</t>
  </si>
  <si>
    <t>Value of all materials and services purchased / (Total business entity revenue * .001)</t>
  </si>
  <si>
    <t>(Total cost to perform the process group "procure materials and services" * Percentage of total cost to perform the process group "procure materials and services" allocated to other cost * .01) / (Total business entity revenue * .001)</t>
  </si>
  <si>
    <t>Total cost savings obtained on all purchased indirect materials and services for mining / (Value of all indirect materials and services purchased * 0.000000002)</t>
  </si>
  <si>
    <t>(Value of purchases placed by procurement cards / Value of all materials and services purchased) * 100.0</t>
  </si>
  <si>
    <t>Percentage of total cost to perform the supply chain function "deliver products and services" allocated to process group "procure materials and services"</t>
  </si>
  <si>
    <t>Percentage of procurement department staff with over three years of strategic sourcing/commodity management experience</t>
  </si>
  <si>
    <t>(Value of all indirect materials and services purchased / Value of all materials and services purchased) * 100</t>
  </si>
  <si>
    <t>((Value of purchase order line items submitted by internet + Value of purchase order line items submitted by WAP + Value of purchase order line items submitted by EDI) / Value of all materials and services purchased) * 100.0</t>
  </si>
  <si>
    <t>Managed spend (procurement) on direct materials/services / (Total business entity revenue * .001)</t>
  </si>
  <si>
    <t>(Total cost to perform the process group "procure materials and services" * Percentage of total cost to perform the process group "procure materials and services" allocated to other cost * .01) / Number of FTEs who perform the process group "procure materials and services"</t>
  </si>
  <si>
    <t>Percentage of purchases by currency volume transacted electronically via public online trade exchange</t>
  </si>
  <si>
    <t>Total cost to perform the process group "procure materials and services" / (Total business entity revenue * .001)</t>
  </si>
  <si>
    <t>Total cost to perform the process group "procure materials and services" / Number of goods receipts received</t>
  </si>
  <si>
    <t>Percentage of total cost to perform the process group "procure materials and services" allocated to other cost</t>
  </si>
  <si>
    <t>Percentage of purchase orders for indirect materials and services transmitted to the vendor manually</t>
  </si>
  <si>
    <t>(Number of purchase requisition line items placed by paper request / Number of purchase requisition line items processed) * 100.0</t>
  </si>
  <si>
    <t>Total annual number of purchase requisitions handled  / Number of FTEs who perform the process group "procure materials and services"</t>
  </si>
  <si>
    <t>Total cost to perform the process group "procure materials and services" associated with indirect materials/services / Number of FTEs who perform the process group "procure materials and services" associated with indirect materials/services</t>
  </si>
  <si>
    <t>(Total cost to perform the process group "procure materials and services" * Percentage of total cost to perform the process group "procure materials and services" allocated to other cost * .01) / (Value of all materials and services purchased * 0.000000001)</t>
  </si>
  <si>
    <t>(Total cost to perform the process group "procure materials and services" / Cost of goods sold (COGS)) * 100</t>
  </si>
  <si>
    <t>Percentage of total annual spend by your business entity is on direct services (excluding logistics and packaging)</t>
  </si>
  <si>
    <t>(Value of purchases placed by replenishment/vendor managed inventory / Value of all materials and services purchased) * 100.0</t>
  </si>
  <si>
    <t>Total annual number of purchase requisitions handled  / (Value of all materials and services purchased  * 0.000000001)</t>
  </si>
  <si>
    <t>(Total cost to perform the process group "procure materials and services" * Percentage of total cost to perform the process group "procure materials and services" allocated to overhead cost * .01) / (Value of all materials and services purchased * 0.000000001)</t>
  </si>
  <si>
    <t>Managed spend (procurement) on indirect materials/services / (Total business entity revenue * .001)</t>
  </si>
  <si>
    <t>Number of FTEs who perform the process group "procure materials and services" associated with direct materials/services / (Total business entity revenue * .000000001)</t>
  </si>
  <si>
    <t>(Total cost savings obtained on all purchased direct materials and services for mining / Value of all direct materials and services purchased) * 100</t>
  </si>
  <si>
    <t>(Total cost to perform the process group "procure materials and services" / Total business entity revenue) * 100</t>
  </si>
  <si>
    <t>(Number of purchase requisition line items placed by electronic request direct to internal purchasing department / Number of purchase requisition line items processed) * 100.0</t>
  </si>
  <si>
    <t>Percentage of total cost to perform the process group "procure materials and services" allocated to systems cost</t>
  </si>
  <si>
    <t>Percentage of supplier orders delivered by original request date</t>
  </si>
  <si>
    <t>(Value of all materials and services purchased/Total business entity revenue)*100</t>
  </si>
  <si>
    <t>Percentage of total annual spend by your business entity is on logistics</t>
  </si>
  <si>
    <t>(Rogue/Maverick spend (procurement) / Total spend (procurement)) * 100</t>
  </si>
  <si>
    <t>Percentage of procurement department staff with formal training in negotiations</t>
  </si>
  <si>
    <t>(Total cost to perform the process group "procure materials and services" * Percentage of total cost to perform the process group "procure materials and services" allocated to systems cost * .01) / (Total business entity revenue * .00001)</t>
  </si>
  <si>
    <t>Percentage of purchase order line items transacted via portal</t>
  </si>
  <si>
    <t>(Number of purchase order line items received damage free / Number of purchase order line items processed) * 100.0</t>
  </si>
  <si>
    <t>Percentage of total value of direct materials and services purchased that is sourced outside of the country</t>
  </si>
  <si>
    <t>(Total cost to perform the process group "procure materials and services" * Percentage of total cost to perform the process group "procure materials and services" allocated to systems cost * .01) / Number of FTEs who perform the process group "procure materials and services"</t>
  </si>
  <si>
    <t>Percentage of total annual spend by your business entity is on sales and marketing services</t>
  </si>
  <si>
    <t>(Value of purchases placed by blanket/contract orders / Value of all materials and services purchased) * 100.0</t>
  </si>
  <si>
    <t>Total cost to perform the process group "procure materials and services" associated with direct materials/services / Number of FTEs who perform the process group "procure materials and services" associated with direct materials/services</t>
  </si>
  <si>
    <t>Percentage of purchases by currency volume transacted electronically via private online trade exchange</t>
  </si>
  <si>
    <t>Percentage of total value of purchased material that is supplier certified</t>
  </si>
  <si>
    <t>Total cost to perform the process group "procure materials and services" / Number of FTEs who perform the process group "procure materials and services"</t>
  </si>
  <si>
    <t>(Value of purchases placed by individual purchase orders / Value of all materials and services purchased) * 100.0</t>
  </si>
  <si>
    <t>Percentage of total annual spend by your business entity is on travel, hospitality, and entertainment</t>
  </si>
  <si>
    <t>Total spend (procurement) on direct materials/services / (Total business entity revenue * .001)</t>
  </si>
  <si>
    <t>Number of business entity employees / Number of FTEs who perform the process group "procure materials and services"</t>
  </si>
  <si>
    <t>Total cost to perform the process group "procure materials and services" / Number of business entity employees</t>
  </si>
  <si>
    <t>Percentage of materials and services purchase value procured via maverick buying</t>
  </si>
  <si>
    <t>(Value of purchase order line items submitted by WAP / Value of all materials and services purchased) * 100.0</t>
  </si>
  <si>
    <t>Total cost to perform the process group "procure materials and services" associated with indirect materials/services / (Total business entity revenue * .001)</t>
  </si>
  <si>
    <t>Number of FTEs who perform the process group "procure materials and services" / (Value of all materials and services purchased * .000000001)</t>
  </si>
  <si>
    <t>Average supplier lead time on purchased materials</t>
  </si>
  <si>
    <t>(Number of goods receipts received without item and quantity verification / Number of goods receipts received) * 100</t>
  </si>
  <si>
    <t>Percentage of the total value of goods and services purchased from your top 10 suppliers</t>
  </si>
  <si>
    <t>(Rogue/Maverick spend (procurement) on indirect materials/services / Rogue/Maverick spend (procurement)) * 100</t>
  </si>
  <si>
    <t>Number of active unique suppliers in vendor master file / Number of FTEs who perform the process group "procure materials and services"</t>
  </si>
  <si>
    <t>(Total cost to perform the process group "procure materials and services" * Percentage of total cost to perform the process group "procure materials and services" allocated to personnel cost * .01) / (Total business entity revenue * .001)</t>
  </si>
  <si>
    <t>(Total cost to perform the process group "procure materials and services" * Percentage of total cost to perform the process group "procure materials and services" allocated to personnel cost * .01) / Number of FTEs who perform the process group "procure materials and services"</t>
  </si>
  <si>
    <t>Total cost to perform the process group "procure materials and services" / (Value of all materials and services purchased * .001)</t>
  </si>
  <si>
    <t>(Value of purchase order line items submitted by EDI / Value of all materials and services purchased) * 100.0</t>
  </si>
  <si>
    <t>Addressable spend (procurement) on indirect materials/services / (Total business entity revenue * .001)</t>
  </si>
  <si>
    <t>(Value of purchase order line items submitted by fax / Value of all materials and services purchased) * 100.0</t>
  </si>
  <si>
    <t>(Number of items received that fail inspection / Number of items received) * 100.0</t>
  </si>
  <si>
    <t>Percentage of total cost to perform the process group "procure materials and services" allocated to personnel cost</t>
  </si>
  <si>
    <t>Number of goods receipts received / Number of FTEs who perform the process group "procure materials and services"</t>
  </si>
  <si>
    <t>Percentage of total cost to perform the process group "procure materials and services" allocated to outsourced cost</t>
  </si>
  <si>
    <t>Percentage of achieved savings that the procurement organization delivers on sourcing events/projects</t>
  </si>
  <si>
    <t>Number of active unique suppliers in vendor master file / (Value of all materials and services purchased * .000001)</t>
  </si>
  <si>
    <t>(Value of purchase order line items submitted by internet / Value of all materials and services purchased) * 100.0</t>
  </si>
  <si>
    <t>(Number of purchase requisition line items placed by other request methods / Number of purchase requisition line items processed) * 100.0</t>
  </si>
  <si>
    <t>(Total cost to perform the process group "procure materials and services" * Percentage of total cost to perform the process group "procure materials and services" allocated to overhead cost * .01) / Number of FTEs who perform the process group "procure materials and services"</t>
  </si>
  <si>
    <t>(Number of purchase requisition line items placed by telephone request direct to vendor / Number of purchase requisition line items processed) * 100.0</t>
  </si>
  <si>
    <t>Systems cost to perform the process "provide sourcing governance and perform category management" / (Total business entity revenue * 0.00001)</t>
  </si>
  <si>
    <t>Outsourced cost to perform the process "provide sourcing governance and perform category management" / (Total business entity revenue * 0.001)</t>
  </si>
  <si>
    <t>(Total cost to perform the process group "procure materials and services" * (Percentage of total cost for process group "Procure materials and services" allocated to the step 'provide sourcing governance and perform category management' (non-PCF) + Percentage of total cost for process group "Procure materials and services" allocated to the step 'develop sourcing and category management strategies' (non-PCF)) * 0.01) / (Total business entity revenue * 0.001)</t>
  </si>
  <si>
    <t>Number of FTEs employed for buying and purchasing activities / (Total business entity revenue * .000000001)</t>
  </si>
  <si>
    <t>Personnel cost to perform the process "provide sourcing governance and perform category management" / (Value of all materials and services purchased * 0.001)</t>
  </si>
  <si>
    <t>Percentage of process group "procure materials and services" FTEs who perform the step 'provide sourcing governance and perform category management' (non-PCF) + Percentage of process group "procure materials and services" FTEs who perform the step 'develop sourcing and category management strategies' (non-PCF)</t>
  </si>
  <si>
    <t xml:space="preserve">(Number of FTEs who perform the process group "procure materials and services" * Percentage of process group "procure materials and services" FTEs who perform the process "provide sourcing governance and perform category management" * .01) / (Value of all materials and services purchased * .000000001) </t>
  </si>
  <si>
    <t>Total cost to perform the process "provide sourcing governance and perform category management" associated with indirect materials/services / Number of FTEs who perform the process "provide sourcing governance and perform category management" associated with indirect materials/services</t>
  </si>
  <si>
    <t>Number of FTEs who perform the process "provide sourcing governance and perform category management" associated with indirect materials/services / (Total business entity revenue * .000000001)</t>
  </si>
  <si>
    <t>Personnel cost to perform the process "provide sourcing governance and perform category management" / (Total business entity revenue * 0.001)</t>
  </si>
  <si>
    <t>Total cost to perform the process "provide sourcing governance and perform category management" associated with indirect materials/services / (Total business entity revenue * .001)</t>
  </si>
  <si>
    <t>Number of FTEs who perform the process "provide sourcing governance and perform category management" associated with direct materials/services / (Total business entity revenue * .000000001)</t>
  </si>
  <si>
    <t>Total cost to perform the process "provide sourcing governance and perform category management" associated with direct materials/services / Number of FTEs who perform the process "provide sourcing governance and perform category management" associated with direct materials/services</t>
  </si>
  <si>
    <t>Systems cost to perform the process "provide sourcing governance and perform category management" / (Value of all materials and services purchased * 0.00001)</t>
  </si>
  <si>
    <t>(Number of FTEs who perform the process group "procure materials and services" * Percentage of process group "procure materials and services" FTEs who perform the process "provide sourcing governance and perform category management" * .01) / (Total business entity revenue * .000000001)</t>
  </si>
  <si>
    <t>Costs other than personnel, systems, overhead, and outsourced to perform the process "provide sourcing governance and perform category management" / (Total business entity revenue * 0.001)</t>
  </si>
  <si>
    <t>(Total cost to perform the process group "procure materials and services" * (Percentage of total cost for process group "Procure materials and services" allocated to the step 'provide sourcing governance and perform category management' (non-PCF) + Percentage of total cost for process group "Procure materials and services" allocated to the step 'develop sourcing and category management strategies' (non-PCF)) * 0.01) / (Number of FTEs who perform the process group "procure materials and services" * (Percentage of process group "procure materials and services" FTEs who perform the step 'provide sourcing governance and perform category management' (non-PCF) + Percentage of process group "procure materials and services" FTEs who perform the step 'develop sourcing and category management strategies' (non-PCF)) * 0.01)</t>
  </si>
  <si>
    <t>Overhead cost to perform the process "provide sourcing governance and perform category management" / (Total business entity revenue * 0.001)</t>
  </si>
  <si>
    <t>(Total cost to perform the process group "procure materials and services" * (Percentage of total cost for process group "Procure materials and services" allocated to the step 'provide sourcing governance and perform category management' (non-PCF) + Percentage of total cost for process group "Procure materials and services" allocated to the step 'develop sourcing and category management strategies' (non-PCF)) * 0.01) / (Value of all materials and services purchased * 0.001)</t>
  </si>
  <si>
    <t>Total cost to perform the process "provide sourcing governance and perform category management" associated with direct materials/services / (Total business entity revenue * .001)</t>
  </si>
  <si>
    <t>(Number of FTEs who perform the process group "procure materials and services" * Percentage of process group "procure materials and services" FTEs who perform the process "select suppliers and develop/maintain contracts" * .01) / (Value of all materials and services purchased * .000000001)</t>
  </si>
  <si>
    <t>Total number of contracts managed / Number of FTEs dedicated to the contracts management function</t>
  </si>
  <si>
    <t>Total cost to perform the process "select suppliers and develop/maintain contracts" associated with direct materials/services / (Total business entity revenue * .001)</t>
  </si>
  <si>
    <t>Total number of supplier/service provider/subcontractor contracts managed / Number of FTEs dedicated to the contracts management function</t>
  </si>
  <si>
    <t>Number of FTEs who perform the process "select suppliers and develop/maintain contracts" associated with indirect materials/services / (Total business entity revenue * .000000001)</t>
  </si>
  <si>
    <t>Total cost to perform the process "select suppliers and develop/maintain contracts" associated with indirect materials/services / (Total business entity revenue * .001)</t>
  </si>
  <si>
    <t>Personnel cost to perform the process "select suppliers and develop/maintain contracts" / (Total business entity revenue * 0.0010)</t>
  </si>
  <si>
    <t>(Number of FTEs who perform the process group "procure materials and services" * Percentage of process group "procure materials and services" FTEs who perform the process "select suppliers and develop/maintain contracts" * .01)/ (Total business entity revenue * .000000001)</t>
  </si>
  <si>
    <t>Number of FTEs who perform the process "select suppliers and develop/maintain contracts" associated with direct materials/services / (Total business entity revenue * .000000001)</t>
  </si>
  <si>
    <t>Personnel cost to perform the process "select suppliers and develop/maintain contracts" / (Value of all materials and services purchased * 0.0010)</t>
  </si>
  <si>
    <t>Percentage of total cost for process group "procure materials and services" allocated to the process "provide sourcing governance and perform category management"</t>
  </si>
  <si>
    <t>(Total cost to perform the process group "procure materials and services" * Percentage of total cost for process group "Procure materials and services" allocated to the process "Select suppliers and develop/maintain contracts" * .01) / (Number of FTEs who perform the process group "procure materials and services" * Percentage of process group "procure materials and services" FTEs who perform the process "select suppliers and develop/maintain contracts" * .01)</t>
  </si>
  <si>
    <t>Total cost to perform the process "select suppliers and develop/maintain contracts" associated with direct materials/services / Number of FTEs who perform the process "select suppliers and develop/maintain contracts" associated with direct materials/services</t>
  </si>
  <si>
    <t>Percentage of process group "procure materials and services" FTEs who perform the process "select suppliers and develop/maintain contracts"</t>
  </si>
  <si>
    <t>Total number of new projects managed / Number of FTEs dedicated to the contracts management function</t>
  </si>
  <si>
    <t>Total cost to perform the process "select suppliers and develop/maintain contracts" associated with indirect materials/services / Number of FTEs who perform the process "select suppliers and develop/maintain contracts" associated with indirect materials/services</t>
  </si>
  <si>
    <t>(Total cost of the contracts management function /Total business entity revenue) * 100</t>
  </si>
  <si>
    <t>(Total cost to perform the process "select suppliers and develop/maintain contracts" associated with direct materials/services + Total cost to perform the process "select suppliers and develop/maintain contracts" associated with indirect materials/services) / (Total business entity revenue * .001)</t>
  </si>
  <si>
    <t>(Total cost to perform the process group "procure materials and services" * Percentage of total cost for process group "Procure materials and services" allocated to the process "Select suppliers and develop/maintain contracts" * 0.01) / (Value of all materials and services purchased * 0.001)</t>
  </si>
  <si>
    <t>Number of FTEs dedicated to the contracts management function / (Total business entity revenue * 0.000000001)</t>
  </si>
  <si>
    <t>Total cost to perform the process "order materials and services" / (Total business entity revenue * 0.0010)</t>
  </si>
  <si>
    <t>Total cost to perform the process "order materials and services" associated with direct materials/services / (Total business entity revenue * .001)</t>
  </si>
  <si>
    <t>Total cost to perform the process "order materials and services" associated with indirect materials/services / (Total business entity revenue * .001)</t>
  </si>
  <si>
    <t>(Personnel cost to perform the process "order materials and services" / Total cost to perform the process "order materials and services") * 100</t>
  </si>
  <si>
    <t>Total cost to perform the process "order materials and services" associated with direct materials/services / Number of FTEs who perform the process "order materials and services" associated with direct materials/services</t>
  </si>
  <si>
    <t>(Number of FTEs who perform the process group "procure materials and services" * Percentage of process group "procure materials and services" FTEs who perform the process "order materials and services" * .01) / (Value of all materials and services purchased * .000000001)</t>
  </si>
  <si>
    <t>Total cost to perform the process "order materials and services" associated with indirect materials/services / Number of FTEs who perform the process "order materials and services" associated with indirect materials/services</t>
  </si>
  <si>
    <t>Costs other than personnel, systems, overhead, and outsourced to perform the process "order materials and services" / (Value of all materials and services purchased * .001)</t>
  </si>
  <si>
    <t>Number of FTEs who perform the process "order materials and services" associated with direct materials/services / (Total business entity revenue * .000000001)</t>
  </si>
  <si>
    <t>Percentage of total cost for process group "Procure materials and services" allocated to the process "Select suppliers and develop/maintain contracts"</t>
  </si>
  <si>
    <t>(Systems cost to perform the process "order materials and services" / Total cost to perform the process "order materials and services") * 100</t>
  </si>
  <si>
    <t>Outsourced cost to perform the process "order materials and services"/(Total business entity revenue*0.0010)</t>
  </si>
  <si>
    <t>Total cost to perform the process "order materials and services" / Number of purchase orders placed</t>
  </si>
  <si>
    <t>Average time taken in days (including weekends) to issue a purchase order for goods</t>
  </si>
  <si>
    <t>Total cost to perform the process "order materials and services" / Number of FTEs who perform the process "order materials and services"</t>
  </si>
  <si>
    <t>(Total cost to perform the process group "procure materials and services" * Percentage of total cost for process group "Procure materials and services" allocated to the process "Order materials and services" * .01) / (Value of all materials and services purchased * .001)</t>
  </si>
  <si>
    <t>Number of purchase requisition line items processed / (Number of FTEs who perform the process group "procure materials and services" * Percentage of process group "procure materials and services" FTEs who perform the process "order materials and services" * .01)</t>
  </si>
  <si>
    <t>Systems cost to perform the process "order materials and services" / (Total business entity revenue * 0.000010)</t>
  </si>
  <si>
    <t>(Outsourced cost to perform the process "order materials and services" / Total cost to perform the process "order materials and services") * 100</t>
  </si>
  <si>
    <t>Costs other than personnel, systems, overhead, and outsourced to perform the process "order materials and services" / (Total business entity revenue * .001)</t>
  </si>
  <si>
    <t>Personnel cost to perform the process "order materials and services" / Number of FTEs who perform the process "order materials and services"</t>
  </si>
  <si>
    <t>Overhead cost to perform the process "order materials and services"/(Total business entity revenue*0.0010)</t>
  </si>
  <si>
    <t>(Number of FTEs who perform the process group "procure materials and services" * Percentage of process group "procure materials and services" FTEs who perform the process "order materials and services" * .01) / (Total business entity revenue * .000000001)</t>
  </si>
  <si>
    <t>Personnel cost to perform the process "order materials and services" / (Total business entity revenue * 0.0010)</t>
  </si>
  <si>
    <t>Systems cost to perform the process "order materials and services" / (Value of all materials and services purchased * .00001)</t>
  </si>
  <si>
    <t>(Costs other than personnel, systems, overhead, and outsourced to perform the process "order materials and services" / Total cost to perform the process "order materials and services") * 100</t>
  </si>
  <si>
    <t>Average time taken in days (including weekends) to issue a purchase order for services</t>
  </si>
  <si>
    <t>Outsourced cost to perform the process "order materials and services" / (Value of all materials and services purchased  * .001)</t>
  </si>
  <si>
    <t>Number of purchase order line items processed / (Number of FTEs who perform the process group "procure materials and services" * Percentage of process group "procure materials and services" FTEs who perform the process "order materials and services" * .01)</t>
  </si>
  <si>
    <t>Percentage of process group "procure materials and services" FTEs who perform the process "order materials and services"</t>
  </si>
  <si>
    <t>Overhead cost to perform the process "order materials and services" / (Value of all materials and services purchased  * .001)</t>
  </si>
  <si>
    <t>Total cost to perform the process "order materials and services" / Number of purchase order line items processed</t>
  </si>
  <si>
    <t>(Overhead cost to perform the process "order materials and services" / Total cost to perform the process "order materials and services") * 100</t>
  </si>
  <si>
    <t>Average days to issue a purchase order, from purchase requisition received to purchase order being released to supplier</t>
  </si>
  <si>
    <t>Number of purchase orders placed / (Number of FTEs who perform the process group "procure materials and services" * Percentage of process group "procure materials and services" FTEs who perform the process "order materials and services" * .01)</t>
  </si>
  <si>
    <t>Number of FTEs who perform the process "order materials and services" associated with indirect materials/services / (Total business entity revenue * .000000001)</t>
  </si>
  <si>
    <t>Personnel cost to perform the process "order materials and services" / (Value of all materials and services purchased * .001)</t>
  </si>
  <si>
    <t>Percentage of total cost for process group "Procure materials and services" allocated to the process "Order materials and services"</t>
  </si>
  <si>
    <t>Number of purchase orders placed / Number of FTEs who perform the process "order materials/services" who create/distribute purchase orders</t>
  </si>
  <si>
    <t>Personnel cost to perform the process "manage suppliers" / (Value of all materials and services purchased * 0.001)</t>
  </si>
  <si>
    <t>Total cost to perform the process "manage suppliers" associated with indirect materials/services / (Total business entity revenue * .001)</t>
  </si>
  <si>
    <t>(Number of FTEs who perform the process group "procure materials and services" * Percentage of process group "procure materials and services" FTEs who perform the process "manage suppliers" * .01) / (Value of all materials and services purchased * .000000001)</t>
  </si>
  <si>
    <t>(Total cost to perform the process group "procure materials and services" * Percentage of total cost for process group "procure materials and services" allocated to the process "manage suppliers" * .01) / (Value of all materials and services purchased * .001)</t>
  </si>
  <si>
    <t>Number of FTEs who perform the process "manage suppliers" associated with direct materials/services / (Total business entity revenue * .000000001)</t>
  </si>
  <si>
    <t>Percentage of contracts with service level agreements (SLA) met those SLAs in the last 12 months</t>
  </si>
  <si>
    <t>Overhead cost to perform the process "manage suppliers" / (Total business entity revenue * 0.001)</t>
  </si>
  <si>
    <t>Average time spent to resolve supply related quality issues</t>
  </si>
  <si>
    <t>Personnel cost to perform the process "manage suppliers" / (Total business entity revenue * 0.001)</t>
  </si>
  <si>
    <t>(Total cost to perform the process group "procure materials and services" * Percentage of total cost for process group "procure materials and services" allocated to the process "manage suppliers" * 0.01) / Number of goods receipts received</t>
  </si>
  <si>
    <t>Costs other than personnel, systems, overhead, and outsourced to perform the process "manage suppliers" / (Total business entity revenue * .001)</t>
  </si>
  <si>
    <t>Percentage of process group "procure materials and services" FTEs who perform the process "manage suppliers"</t>
  </si>
  <si>
    <t>Systems cost to perform the process "manage suppliers" / (Value of all materials and services purchased * 0.00001)</t>
  </si>
  <si>
    <t>Systems cost to perform the process "manage suppliers" / (Total business entity revenue * 0.00001)</t>
  </si>
  <si>
    <t>Total cost to perform the process "manage suppliers" associated with direct materials/services / Number of FTEs who perform the process "manage suppliers" associated with direct materials/services</t>
  </si>
  <si>
    <t>Number of goods receipts received / (Number of FTEs who perform the process group "procure materials and services" * Percentage of process group "procure materials and services" FTEs who perform the process "manage suppliers" * 0.01)</t>
  </si>
  <si>
    <t>(Number of FTEs who perform the process group "procure materials and services" * Percentage of process group "procure materials and services" FTEs who perform the process "manage suppliers" * .01) / (Total business entity revenue * .000000001)</t>
  </si>
  <si>
    <t>(Total cost to perform the process group "procure materials and services" * Percentage of total cost for process group "procure materials and services" allocated to the process "manage suppliers" * 0.01) / (Number of FTEs who perform the process group "procure materials and services" * Percentage of process group "procure materials and services" FTEs who perform the process "manage suppliers" * 0.01)</t>
  </si>
  <si>
    <t>Total cost to perform the process "manage suppliers" associated with indirect materials/services / Number of FTEs who perform the process "manage suppliers" associated with indirect materials/services</t>
  </si>
  <si>
    <t>Total cost to perform the process "manage suppliers" associated with direct materials/services / (Total business entity revenue * .001)</t>
  </si>
  <si>
    <t>Outsourced cost to perform the process "manage suppliers" / (Total business entity revenue * .001)</t>
  </si>
  <si>
    <t>(Total cost to perform the process group "procure materials and services" * Percentage of total cost for process group "procure materials and services" allocated to the process "manage suppliers" * 0.01) / (Total business entity revenue * 0.001)</t>
  </si>
  <si>
    <t>Percentage of total cost for process group "procure materials and services" allocated to the process "manage suppliers"</t>
  </si>
  <si>
    <t>Number of FTEs who perform the process "manage suppliers" associated with indirect materials/services / (Total business entity revenue * .000000001)</t>
  </si>
  <si>
    <t>((The business entity's scrap and rework costs as a percentage of cost of goods sold - Scrap and rework costs as a percentage of cost of goods sold measured 12 months ago) / Scrap and rework costs as a percentage of cost of goods sold measured 12 months ago) * 100</t>
  </si>
  <si>
    <t>Labor cost as a percentage of cost of goods sold</t>
  </si>
  <si>
    <t>Percentage of direct labor in manufacturing that is available for manufacturing activities</t>
  </si>
  <si>
    <t>Total cost to perform the process group "produce/manufacture/deliver product" / (Total business entity revenue * .001)</t>
  </si>
  <si>
    <t>Total cost of manufacturing as a percentage of revenue * 10</t>
  </si>
  <si>
    <t>Overhead cost as a percentage of cost of goods sold</t>
  </si>
  <si>
    <t>Material cost as a percentage of cost of goods sold</t>
  </si>
  <si>
    <t>S28611604QN0001 + Overhead cost as a percentage of cost of goods sold</t>
  </si>
  <si>
    <t>Warranty costs as a percentage of sales</t>
  </si>
  <si>
    <t>((Total cost to manufacture - (Material cost as a percentage of cost of goods sold * Cost of goods sold (COGS) * .01)) / Total business entity revenue) * 100</t>
  </si>
  <si>
    <t>The business entity's scrap and rework costs as a percentage of cost of goods sold</t>
  </si>
  <si>
    <t>Value of inventory obsolescence as a percentage of total inventory value</t>
  </si>
  <si>
    <t>((Electricity consumption (kWh) per manufactured product - Electricity consumption (kWh) per manufactured product measured 12 months ago) / Electricity consumption (kWh) per manufactured product measured 12 months ago) * 100</t>
  </si>
  <si>
    <t>(( Number of manufacturing FTEs added/hired in the past 12 months - Number of manufacturing FTEs eliminated/redeployed in the past 12 months) / ((Total number of FTEs for manufacturing - Number of manufacturing FTEs added/hired in the past 12 months + Number of manufacturing FTEs eliminated/redeployed in the past 12 months)^2)^0.5) * 100</t>
  </si>
  <si>
    <t>Most recent fiscal year's approximate currency value of plant shipments per business entity employee</t>
  </si>
  <si>
    <t>Total asset turn rate</t>
  </si>
  <si>
    <t>Total annual cost of plant shipments per manufacturing employee</t>
  </si>
  <si>
    <t>Average defect rate in products per million</t>
  </si>
  <si>
    <t>(Manufacturing controllable costs / Total business entity revenue) * 100</t>
  </si>
  <si>
    <t>Total cost to perform the process group "produce/manufacture/deliver product" / (Total business entity revenue * .000000001)</t>
  </si>
  <si>
    <t>Engineering change-order cycle time in days</t>
  </si>
  <si>
    <t>((Warranty costs as a percentage of sales - Warranty costs (repair and replacement) as a percentage of sales measured 12 months ago) / Warranty costs (repair and replacement) as a percentage of sales measured 12 months ago) * 100</t>
  </si>
  <si>
    <t>Percentage Generative AI in supply chain has improved in terms of reduced asset maintenance cost</t>
  </si>
  <si>
    <t>((Finished-product first-pass quality yield for primary products - Finished-product first-pass quality yield for primary products measured 12 months ago) / Finished-product first-pass quality yield for primary products measured 12 months ago) * 100</t>
  </si>
  <si>
    <t>Unplanned production downtime as percentage of schedule run time measured 12 months ago</t>
  </si>
  <si>
    <t>Finished-product first-pass quality yield for primary products</t>
  </si>
  <si>
    <t>365 / Raw material inventory turn rate</t>
  </si>
  <si>
    <t>Actual production rate as a percentage of the maximum for primary products</t>
  </si>
  <si>
    <t>Unplanned machine/equipment downtime as percentage of scheduled run time measured 12 months ago</t>
  </si>
  <si>
    <t>Overall equipment effectiveness (OEE)</t>
  </si>
  <si>
    <t xml:space="preserve">Average time (minutes) to respond to and resolve production interruptions </t>
  </si>
  <si>
    <t>Percentage of change in unplanned production downtime over the past 12 months attributed to AI</t>
  </si>
  <si>
    <t>WIP inventory turn rate in turns</t>
  </si>
  <si>
    <t>Raw material inventory turn rate</t>
  </si>
  <si>
    <t>Percentage of the change in unplanned machine/equipment downtime over the past 12 months attributed to AI</t>
  </si>
  <si>
    <t>Unplanned production downtime as percentage of schedule run time</t>
  </si>
  <si>
    <t>((Unplanned production downtime as percentage of schedule run time - Unplanned production downtime as percentage of schedule run time measured 12 months ago) / Unplanned production downtime as percentage of schedule run time measured 12 months ago) * 100</t>
  </si>
  <si>
    <t>Finished-product first-pass quality yield for primary products measured 12 months ago</t>
  </si>
  <si>
    <t>365 / WIP inventory turn rate in turns</t>
  </si>
  <si>
    <t>Percentage of plants that extensively use AI / machine learning to optimize manufacturing/production operations</t>
  </si>
  <si>
    <t>Percentage of plants that extensively use AI / machine learning to optimize production planning and scheduling</t>
  </si>
  <si>
    <t>Percentage of plants that extensively use AI/machine learning to optimize forecasting</t>
  </si>
  <si>
    <t>Percentage of plants that extensively use AI / machine learning to optimize inventory management</t>
  </si>
  <si>
    <t>Percentage of plants that extensively use AI / machine learning to optimize product quality management</t>
  </si>
  <si>
    <t>Percentage of plants that extensively use AI / machine learning to optimize predictive asset maintenance</t>
  </si>
  <si>
    <t>Percentage of plants that extensively use AI/machine learning to optimize raw material / component procurement</t>
  </si>
  <si>
    <t>Percentage of plants that extensively use AI / machine learning to optimize facilities and energy management</t>
  </si>
  <si>
    <t>Percentage of plants that extensively use AI / machine learning to optimize Logistics</t>
  </si>
  <si>
    <t>Percentage of plants that extensively use data from connected machines to draw insights for continuous improvement for Manufacturing / production operations</t>
  </si>
  <si>
    <t>Percentage of plants that extensively use data from connected machines to draw insights for continuous improvement for Unplanned production issues</t>
  </si>
  <si>
    <t>Percentage of plants that extensively use data from connected machines to draw insights for continuous improvement for Predictive asset maintenance and condition monitoring</t>
  </si>
  <si>
    <t>Percentage of plants that extensively use data from connected machines to draw insights for continuous improvement for Plant security and safety</t>
  </si>
  <si>
    <t>Percentage of plants that extensively use data from connected machines to draw insights for continuous improvement for Energy consumption</t>
  </si>
  <si>
    <t>Total annual transportation cost as a percentage of revenue * 10</t>
  </si>
  <si>
    <t>Total annual transportation cost as a percentage of revenue</t>
  </si>
  <si>
    <t>((Perfect order performance - Perfect order performance measured 12 months ago) / Perfect order performance measured 12 months ago) * 100</t>
  </si>
  <si>
    <t>(Number of FTEs who perform the process "operate outbound transportation" + Number of FTEs who perform the process "operate warehousing" + Number of FTEs who perform the process "plan and manage inbound material flow" + Number of FTEs who perform the process "provide logistics governance") / (Total business entity revenue * .000000001)</t>
  </si>
  <si>
    <t>Percentage of sales orders considered expedited</t>
  </si>
  <si>
    <t>Percentage of expedited orders resulting from raw material shortages</t>
  </si>
  <si>
    <t>Percentage of total logistics costs that are expedited</t>
  </si>
  <si>
    <t>Percentage of expedited orders resulting from poor transportation planning</t>
  </si>
  <si>
    <t>Logistics and warehousing cost as a percentage of revenue</t>
  </si>
  <si>
    <t>Percentage of returned goods that are recycled</t>
  </si>
  <si>
    <t>Percentage of expedited orders resulting from network stock re-balances</t>
  </si>
  <si>
    <t>Total cost to perform the process group "manage logistics and warehousing" / Number of FTEs who perform the process group "manage logistics and warehousing"</t>
  </si>
  <si>
    <t>Percentage of sales orders completely filled from primary sourcing location</t>
  </si>
  <si>
    <t>Percentage of expedited orders resulting from unavailable transport equipment</t>
  </si>
  <si>
    <t>Percentage of  total annual logistics and warehousing costs associated with the physical transportation, storage, or handling of returned product</t>
  </si>
  <si>
    <t>Percentage of expedited orders resulting from late delivery/loss in transit</t>
  </si>
  <si>
    <t>Logistics and warehousing cost as a percentage of revenue * 10000000</t>
  </si>
  <si>
    <t>Percentage of logistics costs associated with physical transportation, storage, or handling of returned product</t>
  </si>
  <si>
    <t>Percentage of expedited orders resulting from production schedule changes</t>
  </si>
  <si>
    <t>Average "last mile" vehicle capacity used when the vehicle departs your location</t>
  </si>
  <si>
    <t>Logistics and warehousing cost as a percentage of revenue * 10.0</t>
  </si>
  <si>
    <t>Percentage of online orders delivered complete and on time</t>
  </si>
  <si>
    <t>Percentage of expedited orders resulting from manufacturing equipment failure</t>
  </si>
  <si>
    <t>Percentage of expedited orders resulting from inaccurate demand forecasts</t>
  </si>
  <si>
    <t>"Last mile" percentage handled via  national postal service</t>
  </si>
  <si>
    <t>(Total cost to perform the process group "manage logistics and warehousing" / Total costs of continuing operations) * 100</t>
  </si>
  <si>
    <t>Percentage of expedited orders resulting from transportation equipment failure</t>
  </si>
  <si>
    <t>Total cost to perform the process group "manage logistics and warehousing" /  Number of sales orders fulfilled</t>
  </si>
  <si>
    <t>(Number of FTEs who perform the process "provide logistics governance" + Number of FTEs who perform the process "plan and manage inbound material flow" + Number of FTEs who perform the process "operate warehousing" + Number of FTEs who perform the process "operate outbound transportation") / (Total business entity revenue * .000000001)</t>
  </si>
  <si>
    <t>The business entity's inventory shrinkage as a percentage of cost of goods sold</t>
  </si>
  <si>
    <t>Value of sales order line items not fulfilled due to production capacity or stockouts as a percentage of revenue * 10000</t>
  </si>
  <si>
    <t>Total cost to perform the process group "manage logistics and warehousing" / Number of sales orders placed</t>
  </si>
  <si>
    <t>Percentage Generative AI in supply chain has improved in terms of reduced transportation cost</t>
  </si>
  <si>
    <t>Percentage of expedited orders resulting from documentation error</t>
  </si>
  <si>
    <t>Total fuel consumption that comes from renewable sources</t>
  </si>
  <si>
    <t>Percentage of expedited orders resulting from information technology/system failure</t>
  </si>
  <si>
    <t>(Total cost to perform the process group "manage logistics and warehousing" / Total cost to perform the supply chain function) * 100</t>
  </si>
  <si>
    <t>Total cost to perform the process group "manage logistics and warehousing" / (Number of FTEs who perform the process "provide logistics governance" + Number of FTEs who perform the process "plan and manage inbound material flow" + Number of FTEs who perform the process "operate warehousing" + Number of FTEs who perform the process "operate outbound transportation")</t>
  </si>
  <si>
    <t>(Transportation cost / Total cost to perform the supply chain function) * 100</t>
  </si>
  <si>
    <t>(Total cost to perform the process group "manage logistics and warehousing" / Cost of goods sold (COGS)) * 100</t>
  </si>
  <si>
    <t>((Number of FTEs who perform the process "provide logistics governance" + Number of FTEs who perform the process "plan and manage inbound material flow" + Number of FTEs who perform the process "operate warehousing" + Number of FTEs who perform the process "operate outbound transportation") / Number of business entity FTEs) * 100</t>
  </si>
  <si>
    <t>Personnel cost to perform the process "provide logistics governance" / (Total business entity revenue * 0.0010)</t>
  </si>
  <si>
    <t>Total cost to perform the process "provide logistics governance" / Number of FTEs who perform the process "provide logistics governance"</t>
  </si>
  <si>
    <t>Systems cost to perform the process "provide logistics governance" / (Total business entity revenue * 0.000010)</t>
  </si>
  <si>
    <t>Overhead cost to perform the process "provide logistics governance" / (Total business entity revenue * 0.0010)</t>
  </si>
  <si>
    <t>(Number of FTEs who perform the process "provide logistics governance" / (Number of FTEs who perform the process "provide logistics governance" + Number of FTEs who perform the process "plan and manage inbound material flow" + Number of FTEs who perform the process "operate warehousing" + Number of FTEs who perform the process "operate outbound transportation")) *100</t>
  </si>
  <si>
    <t>Outsourced cost to perform the process "provide logistics governance" / (Total business entity revenue * 0.0010)</t>
  </si>
  <si>
    <t>Personnel cost to perform the process "provide logistics governance" / Number of FTEs who perform the process "provide logistics governance"</t>
  </si>
  <si>
    <t>Total cost to perform the process "provide logistics governance" / (Total business entity revenue * .001)</t>
  </si>
  <si>
    <t>(Number of FTEs who perform the process "provide logistics governance" / Number of FTEs who perform the process group "manage logistics and warehousing") *100</t>
  </si>
  <si>
    <t>Costs other than personnel, systems, overhead, and outsourced to perform the process "provide logistics governance" / (Total business entity revenue * 0.0010)</t>
  </si>
  <si>
    <t>Number of FTEs who perform the process "provide logistics governance" / (Total business entity revenue*.000000001)</t>
  </si>
  <si>
    <t>(Number of FTEs who perform the process "plan and manage inbound material flow" / (Number of FTEs who perform the process "provide logistics governance" + Number of FTEs who perform the process "plan and manage inbound material flow" + Number of FTEs who perform the process "operate warehousing" + Number of FTEs who perform the process "operate outbound transportation")) *100</t>
  </si>
  <si>
    <t>(Total cost to perform the process "operate warehousing" / Cost of goods sold (COGS)) * 100</t>
  </si>
  <si>
    <t>(Number of FTEs who perform the process "operate warehousing" / Number of FTEs who perform the process group "manage logistics and warehousing") *100</t>
  </si>
  <si>
    <t>Dock-to-stock cycle time for supplier deliveries in hours</t>
  </si>
  <si>
    <t>Sales order line fill rate</t>
  </si>
  <si>
    <t>Total cost to perform the process "operate warehousing" / (Total business entity revenue * 0.0010)</t>
  </si>
  <si>
    <t>Number of sales orders fulfilled / Number of FTEs who perform the process "operate warehousing"</t>
  </si>
  <si>
    <t>Outsourced cost to perform the process "operate warehousing" / (Total business entity revenue * 0.0010)</t>
  </si>
  <si>
    <t>Systems cost to perform the process "operate warehousing" / (Total business entity revenue * .00001)</t>
  </si>
  <si>
    <t>(Number of FTEs who perform the process "operate warehousing" / (Number of FTEs who perform the process "provide logistics governance" + Number of FTEs who perform the process "plan and manage inbound material flow" + Number of FTEs who perform the process "operate warehousing" + Number of FTEs who perform the process "operate outbound transportation")) *100</t>
  </si>
  <si>
    <t>Number of FTEs who perform the process "operate warehousing" / (Total business entity revenue*.000000001)</t>
  </si>
  <si>
    <t>Total cost to perform the process "operate warehousing" / Number of FTEs who perform the process "operate warehousing"</t>
  </si>
  <si>
    <t>Personnel cost to perform the process "operate warehousing" / Number of FTEs who perform the process "operate warehousing"</t>
  </si>
  <si>
    <t>Cycle time in hours from receiving a customer's order to completing the order's preparation</t>
  </si>
  <si>
    <t>Total cost to perform the process "operate warehousing" / Number of sales orders fulfilled</t>
  </si>
  <si>
    <t>Overhead cost to perform the process "operate warehousing" / (Total business entity revenue * 0.0010)</t>
  </si>
  <si>
    <t>Gross value of inventory  / (Total business entity revenue * .001)</t>
  </si>
  <si>
    <t>Costs other than personnel, systems, overhead, and outsourced to perform the process "operate warehousing" / (Total business entity revenue * 0.0010)</t>
  </si>
  <si>
    <t>Personnel cost to perform the process "operate warehousing" / (Total business entity revenue * 0.0010)</t>
  </si>
  <si>
    <t>Number of sales order line items placed / Number of FTEs who perform the process "operate warehousing"</t>
  </si>
  <si>
    <t>Product wastage (Damage and expiry) rate</t>
  </si>
  <si>
    <t>Premium freight charges as a percentage of total freight</t>
  </si>
  <si>
    <t>Personnel cost to perform the process "operate outbound transportation" / (Total business entity revenue * 0.0010)</t>
  </si>
  <si>
    <t>Number of FTEs who perform the process "operate outbound transportation" / (Total business entity revenue * .000000001)</t>
  </si>
  <si>
    <t>Systems cost to perform the process "operate outbound transportation" / (Total business entity revenue * .00001)</t>
  </si>
  <si>
    <t>Freight cost to perform the process "operate outbound transportation" / (Total business entity revenue * .001)</t>
  </si>
  <si>
    <t>Costs other than personnel, systems, overhead, outsourced and freight to perform the process "operate outbound transportation" / (Total business entity revenue * .001)</t>
  </si>
  <si>
    <t>(Total cost to perform the process "operate outbound transportation" / Cost of goods sold (COGS)) * 100</t>
  </si>
  <si>
    <t>(Freight cost to perform the process "operate outbound transportation" / (Total cost to perform the process "operate outbound transportation" + Total cost to perform the process "operate warehousing" + Total cost to perform the process "plan and manage inbound material flow" + Total cost to perform the process "provide logistics governance")) * 100.0</t>
  </si>
  <si>
    <t>Full trailer load or full container load capacity utilization</t>
  </si>
  <si>
    <t>Personnel cost to perform the process "operate outbound transportation" / Number of FTEs who perform the process "operate outbound transportation"</t>
  </si>
  <si>
    <t>Total cost to perform the process "operate outbound transportation" / Number of FTEs who perform the process "operate outbound transportation"</t>
  </si>
  <si>
    <t>Percentage of sales orders shipped complete and on time</t>
  </si>
  <si>
    <t>Percentage of  total warehousing volume that is outsourced</t>
  </si>
  <si>
    <t>(Number of approved preferred/core carriers for primary transportation mode / Number of carriers used for primary transportation mode in the last twelve months) * 100</t>
  </si>
  <si>
    <t>(Number of FTEs who perform the process "operate outbound transportation" / Number of FTEs who perform the process group "manage logistics and warehousing") *100</t>
  </si>
  <si>
    <t>(Number of FTEs who perform the process "operate outbound transportation" / (Number of FTEs who perform the process "provide logistics governance" + Number of FTEs who perform the process "plan and manage inbound material flow" + Number of FTEs who perform the process "operate warehousing" + Number of FTEs who perform the process "operate outbound transportation")) *100</t>
  </si>
  <si>
    <t>Customer shipment to delivery cycle time in hours / 24</t>
  </si>
  <si>
    <t>Personnel cost to perform the process "plan and manage inbound material flow" / Number of FTEs who perform the process "plan and manage inbound material flow"</t>
  </si>
  <si>
    <t>Total cost to perform the process "operate outbound transportation" / (Total business entity revenue * 0.0010)</t>
  </si>
  <si>
    <t>Total cost to perform the process "operate outbound transportation" / Number of sales orders fulfilled</t>
  </si>
  <si>
    <t>Percentage of sales orders delivered complete and on time (aka on time in full (OTIF))</t>
  </si>
  <si>
    <t>Overhead cost to perform the process "operate outbound transportation" / (Total business entity revenue * .001)</t>
  </si>
  <si>
    <t>Outsourced cost (excluding freight) to perform the process "operate outbound transportation" / (Total business entity revenue * .001)</t>
  </si>
  <si>
    <t>Percentage of sales orders scheduled according to customer request</t>
  </si>
  <si>
    <t>Percentage of sales orders shipped in full-load shipments</t>
  </si>
  <si>
    <t>(Total annual fee income for retail banking operation / Total annual revenue for retail banking operation) * 100</t>
  </si>
  <si>
    <t>(Total non-interest expense for retail banking operation / Total operating expense for retail banking operation) * 100</t>
  </si>
  <si>
    <t>(Total operating expense for retail banking operation / Total annual revenue for retail banking operation) * 100</t>
  </si>
  <si>
    <t>(Total non-interest expense for retail banking operation / Total annual revenue for retail banking operation) * 100</t>
  </si>
  <si>
    <t>Percentage of inbound contacts leveraging AI</t>
  </si>
  <si>
    <t>Percentage of customer service FTEs having skill requirements changes in the past 12 months</t>
  </si>
  <si>
    <t>((Number of customer service FTEs (including external) added/hired in the past 12 months - Number of customer service FTEs (including external) eliminated/redeployed in the past 12 months) / ((Number of customer service FTEs (including external) - Number of customer service FTEs (including external) added/hired in the past 12 months + Number of customer service FTEs (including external) eliminated/redeployed in the past 12 months)^2)^0.5) * 100</t>
  </si>
  <si>
    <t>Current average number of days for learning per customer service employee</t>
  </si>
  <si>
    <t>Average cost per inbound contact 12 months ago</t>
  </si>
  <si>
    <t>Customer retention rate over the last 3 years 12 months ago</t>
  </si>
  <si>
    <t>12-month ago number of days dedicated to learning per customer service employee</t>
  </si>
  <si>
    <t>Number of FTEs who perform the customer service function / (Total business entity revenue * 0.000000001)</t>
  </si>
  <si>
    <t>Total number of inbound contacts for customer service operation / Number of customer service FTEs (including external)</t>
  </si>
  <si>
    <t>Learning budget per customer service employee</t>
  </si>
  <si>
    <t>Percentage attribution of customer service FTEs eliminated/redeployed as a result of AI</t>
  </si>
  <si>
    <t>Number of FTEs who perform the customer service function/Number of business entity employees</t>
  </si>
  <si>
    <t>Percentage attribution of customer service FTEs added/hired as a result of AI</t>
  </si>
  <si>
    <t>Percentage attribution of customer service FTEs having skill requirements changes in the past 12 months as a result of AI</t>
  </si>
  <si>
    <t>Learning budget per customer service employee 12 months ago</t>
  </si>
  <si>
    <t>Customer satisfaction 12 months ago</t>
  </si>
  <si>
    <t>Outsourced cost to perform 'define customer management strategy' activities / (Total business entity revenue * 0.001)</t>
  </si>
  <si>
    <t>Total cost to perform 'define customer management strategy' activities / Number of FTEs who perform 'define customer management strategy' activities</t>
  </si>
  <si>
    <t>Overhead cost to perform 'define customer management strategy' activities / (Total business entity revenue * 0.001)</t>
  </si>
  <si>
    <t>Personnel cost to perform 'define customer management strategy' activities / (Total business entity revenue * 0.001)</t>
  </si>
  <si>
    <t>Number of FTEs who perform 'define customer management strategy' activities / (Total business entity revenue * 0.000000001)</t>
  </si>
  <si>
    <t>Systems cost to perform 'define customer management strategy' activities / (Total business entity revenue * 0.00001)</t>
  </si>
  <si>
    <t>Total cost to perform 'define customer management strategy' activities / (Total business entity revenue * 0.001)</t>
  </si>
  <si>
    <t>Costs other than personnel, systems, overhead, and outsourced to perform 'define customer management strategy' activities / (Total business entity revenue * 0.001)</t>
  </si>
  <si>
    <t>Total cost to perform 'define customer management strategy' activities / Number of sales orders placed</t>
  </si>
  <si>
    <t xml:space="preserve"> ( Number of contact center employees in East Asia/Number of contact center employees )*100  </t>
  </si>
  <si>
    <t>Number of agent FTEs / (Number of general service FTEs employed to manage agents + Number of vital service FTEs employed to manage agents)</t>
  </si>
  <si>
    <t xml:space="preserve"> ( Number of contact center employees in Central or South America/Number of contact center employees )*100  </t>
  </si>
  <si>
    <t>Total number of inbound contacts for contact center / Number of agent FTEs</t>
  </si>
  <si>
    <t>(Costs other than personnel, systems, overhead, and outsourced to perform the processes "manage customer service requests/inquiries" and "manage customer complaints" / Total cost to perform the processes "manage customer service requests/inquiries" and "manage customer complaints") * 100.0</t>
  </si>
  <si>
    <t>Average contact handling time in seconds, including after-contact work</t>
  </si>
  <si>
    <t>Percentage of inbound contacts from all channels related to order modification or inquiry</t>
  </si>
  <si>
    <t>Percentage of inbound contact volumes come from traditional interactive voice response (IVR) excluding AI</t>
  </si>
  <si>
    <t>(Contact center systems cost to perform the process "manage sales orders" + Contact center systems cost to perform the processes "manage customer service requests/inquiries" and "manage customer complaints") / Total number of inbound contacts for contact center</t>
  </si>
  <si>
    <t>(Average after-call work time in seconds + Average talk time in seconds)</t>
  </si>
  <si>
    <t>Percentage of inbound contact volumes come from voice-based interactions (human agent, voice-based virtual assistant, IVR with AI etc.)</t>
  </si>
  <si>
    <t>(Inbound contacts received through telephone channels from all outsourced providers / 100 percent sum of inbound contacts outsourced to a third-party for live agent calls,  IVR speech, IVR DTMF, fax, postal mail, web transactions, online chats, and other receipts) * 100.0</t>
  </si>
  <si>
    <t>Total cost to perform the processes "manage customer service requests/inquiries" and "manage customer complaints" / (Total business entity revenue * 0.0010)</t>
  </si>
  <si>
    <t>Costs other than personnel, systems, overhead, and outsourced to perform the processes "manage customer service requests/inquiries" and "manage customer complaints" / (Total business entity revenue * 0.0010)</t>
  </si>
  <si>
    <t>(Number of inbound calls received through IVR speech / Number of inbound calls) * 100.0</t>
  </si>
  <si>
    <t>Outsourced cost to perform the processes "manage customer service requests/inquiries" and "manage customer complaints" / Inbound contacts received through web self-service</t>
  </si>
  <si>
    <t>(Inbound contacts received through web self-service / Total number of inbound contacts for contact center) * 100.0</t>
  </si>
  <si>
    <t xml:space="preserve"> ( Number of contact center employees in Western Europe/Number of contact center employees )*100  </t>
  </si>
  <si>
    <t>(Personnel cost to perform the process "manage sales orders" + Personnel cost to perform the processes "manage customer service requests/inquiries" and "manage customer complaints") / Total number of inbound contacts for contact center</t>
  </si>
  <si>
    <t>Outsourced cost to perform the processes "manage customer service requests/inquiries" and "manage customer complaints" / (Total business entity revenue * 0.0010)</t>
  </si>
  <si>
    <t>(Number of total inbound contacts outsourced to a third-party for contacts received through email / 100 percent sum of inbound contacts outsourced to a third-party for live agent calls,  IVR speech, IVR DTMF, fax, postal mail, web transactions, online chats, and other receipts) * 100.0</t>
  </si>
  <si>
    <t>(Outsourced cost to perform the process "manage sales orders" + Outsourced cost to perform the processes "manage customer service requests/inquiries" and "manage customer complaints") / Total number of inbound contacts for contact center</t>
  </si>
  <si>
    <t>Personnel cost to perform the processes "manage customer service requests/inquiries" and "manage customer complaints" / (Total business entity revenue * 0.0010)</t>
  </si>
  <si>
    <t>(Centrally managed systems cost to perform the process "manage sales orders" + Centrally managed systems cost to perform the processes "manage customer service requests/inquiries" and "manage customer complaints") / Number of active customers in customer master file</t>
  </si>
  <si>
    <t>(Personnel cost to perform the processes "manage customer service requests/inquiries" and "manage customer complaints" / Total cost to perform the processes "manage customer service requests/inquiries" and "manage customer complaints") * 100.0</t>
  </si>
  <si>
    <t>Total business entity revenue / Total number of inbound contacts for contact center</t>
  </si>
  <si>
    <t>(Number of general service FTEs employed to manage agents + Number of vital service FTEs employed to manage agents) / Number of agent FTEs</t>
  </si>
  <si>
    <t>(Inbound contacts received through channels other than phone, email, web self-service, web chat or instant messaging (including virtual agents), a dedicated mobile application, SMS, social media, or postal mail, from all outsourced providers / 100 percent sum of inbound contacts outsourced to a third-party for live agent calls,  IVR speech, IVR DTMF, fax, postal mail, web transactions, online chats, and other receipts) * 100.0</t>
  </si>
  <si>
    <t xml:space="preserve"> ( Number of contact center employees in Africa/Number of contact center employees )*100  </t>
  </si>
  <si>
    <t>Outsourced cost to perform the processes "manage customer service requests/inquiries" and "manage customer complaints" / Number of inbound calls received through IVR speech</t>
  </si>
  <si>
    <t>(Number of inbound calls received through IVR DTMF / Number of inbound calls) * 100.0</t>
  </si>
  <si>
    <t>Number of seats / Number of contact centers included</t>
  </si>
  <si>
    <t>Total number of outbound contacts for customer service operation / Number of customer service FTEs (including external)</t>
  </si>
  <si>
    <t xml:space="preserve"> ( Number of contact center employees in Central Europe/Number of contact center employees )*100  </t>
  </si>
  <si>
    <t>Percentage of inbound contacts from all channels related to complaints</t>
  </si>
  <si>
    <t>Percentage of inbound contact volumes come from chat and messaging (web, mobile, SMS/text, social media, email, etc.)</t>
  </si>
  <si>
    <t>Percentage of contacts with CTI that have information pop up on the agent’s desktop</t>
  </si>
  <si>
    <t>(Outsourced cost to perform the process "manage sales orders" + Outsourced cost to perform the processes "manage customer service requests/inquiries" and "manage customer complaints") / (Total business entity revenue * 0.0010)</t>
  </si>
  <si>
    <t>Percentage of inbound contacts from all channels related to billing</t>
  </si>
  <si>
    <t xml:space="preserve"> ( Number of contact center employees in China, Russia, or Central Asia/Number of contact center employees )*100  </t>
  </si>
  <si>
    <t>Outsourced cost to perform the processes "manage customer service requests/inquiries" and "manage customer complaints" / Number of inbound calls received through IVR DTMF</t>
  </si>
  <si>
    <t>Percentage of inbound contacts from all channels related to matters other than new orders, order modification or inquiry, billing, complaints, or technical support</t>
  </si>
  <si>
    <t>Overhead cost to perform the processes "manage customer service requests/inquiries" and "manage customer complaints" / (Total business entity revenue * 0.0010)</t>
  </si>
  <si>
    <t xml:space="preserve"> ( Number of contact center employees in Southern Europe/Number of contact center employees )*100  </t>
  </si>
  <si>
    <t xml:space="preserve"> ( Number of contact center employees in Nordic countries/Number of contact center employees )*100  </t>
  </si>
  <si>
    <t>(Number of inbound contacts through email / Total number of inbound contacts for contact center) * 100.0</t>
  </si>
  <si>
    <t>(Costs other than personnel, systems, overhead, and outsourced to perform the process "manage sales orders" + Costs other than personnel, systems, overhead, and outsourced to perform the processes "manage customer service requests/inquiries" and "manage customer complaints") / Total number of inbound contacts for contact center</t>
  </si>
  <si>
    <t>Percentage of inbound contacts from all channels related to new orders</t>
  </si>
  <si>
    <t xml:space="preserve"> ( Number of contact center employees in South Asia/Number of contact center employees )*100  </t>
  </si>
  <si>
    <t>(Outsourced cost to perform the processes "manage customer service requests/inquiries" and "manage customer complaints" / Total cost to perform the processes "manage customer service requests/inquiries" and "manage customer complaints") * 100.0</t>
  </si>
  <si>
    <t>(Number of inbound contacts through calls / Total number of inbound contacts for contact center) * 100.0</t>
  </si>
  <si>
    <t>(Overhead cost to perform the processes "manage customer service requests/inquiries" and "manage customer complaints" / Total cost to perform the processes "manage customer service requests/inquiries" and "manage customer complaints") * 100.0</t>
  </si>
  <si>
    <t xml:space="preserve"> ( Number of contact center employees in Southeast Asia/Number of contact center employees )*100  </t>
  </si>
  <si>
    <t>(Personnel cost to perform the process "manage sales orders" + Personnel cost to perform the processes "manage customer service requests/inquiries" and "manage customer complaints") / Number of active customers in customer master file</t>
  </si>
  <si>
    <t>Total cost to perform the processes "manage customer service requests/inquiries" and "manage customer complaints" / Number of FTEs who perform the customer service function</t>
  </si>
  <si>
    <t>(Inbound contacts received through channels other than phone, email, web self-service, web chat or instant messaging (including virtual agents), a dedicated mobile application, SMS, social media, or postal mail / Total number of inbound contacts for contact center) * 100.0</t>
  </si>
  <si>
    <t>Number of inbound calls received through a live agent / Number of agent FTEs</t>
  </si>
  <si>
    <t>(Percentage of inbound contacts outsourced to third-party for postal mail / 100 percent sum of inbound contacts outsourced to a third-party for live agent calls,  IVR speech, IVR DTMF, fax, postal mail, web transactions, online chats, and other receipts) * 100.0</t>
  </si>
  <si>
    <t>Personnel cost to perform the processes "manage customer service requests/inquiries" and "manage customer complaints" / Number of FTEs who perform the customer service function</t>
  </si>
  <si>
    <t>(Centrally managed systems cost to perform the process "manage sales orders" + Centrally managed systems cost to perform the processes "manage customer service requests/inquiries" and "manage customer complaints") / (Total business entity revenue * 0.0010)</t>
  </si>
  <si>
    <t>Average agent schedule adherence</t>
  </si>
  <si>
    <t>(Number of inbound calls received through a live agent / Number of inbound calls) * 100.0</t>
  </si>
  <si>
    <t>(Number of inbound contacts through online chat / Total number of inbound contacts for contact center) * 100.0</t>
  </si>
  <si>
    <t>(Contact center systems cost to perform the process "manage sales orders" + Contact center systems cost to perform the processes "manage customer service requests/inquiries" and "manage customer complaints") / (Total business entity revenue * 0.0010)</t>
  </si>
  <si>
    <t>(Contact center systems cost to perform the process "manage sales orders" + Contact center systems cost to perform the processes "manage customer service requests/inquiries" and "manage customer complaints") / Number of active customers in customer master file</t>
  </si>
  <si>
    <t>(Outsourced cost to perform the process "manage sales orders" + Outsourced cost to perform the processes "manage customer service requests/inquiries" and "manage customer complaints") / Number of active customers in customer master file</t>
  </si>
  <si>
    <t>(Inbound contacts received through web self-service from all outsourced providers / 100 percent sum of inbound contacts outsourced to a third-party for live agent calls,  IVR speech, IVR DTMF, fax, postal mail, web transactions, online chats, and other receipts) * 100.0</t>
  </si>
  <si>
    <t xml:space="preserve"> ( Number of contact center employees in the United States or Canada/Number of contact center employees )*100  </t>
  </si>
  <si>
    <t>Percentage of inbound contacts from all channels related to technical support</t>
  </si>
  <si>
    <t>(Inbound contacts received through web chat or instant messaging, including virtual agents, from all outsourced providers / 100 percent sum of inbound contacts outsourced to a third-party for live agent calls,  IVR speech, IVR DTMF, fax, postal mail, web transactions, online chats, and other receipts) * 100.0</t>
  </si>
  <si>
    <t>(Personnel cost to perform the process "manage sales orders" + Personnel cost to perform the processes "manage customer service requests/inquiries" and "manage customer complaints") / (Total business entity revenue * 0.0010)</t>
  </si>
  <si>
    <t xml:space="preserve"> ( Number of contact center employees in Australia or New Zealand/Number of contact center employees )*100  </t>
  </si>
  <si>
    <t>(Number of inbound contacts through postal mail / Total number of inbound contacts for contact center) * 100.0</t>
  </si>
  <si>
    <t>Average inbound call handling time in minutes</t>
  </si>
  <si>
    <t>Total number of inbound contacts for customer service operation / Total number of human customer service agent FTEs</t>
  </si>
  <si>
    <t>Total number of outbound contacts for customer service operation / Estimate if not using AI - Total number of human customer service agent FTEs</t>
  </si>
  <si>
    <t>Total number of outbound contacts for customer service operation / Total number of human customer service agent FTEs</t>
  </si>
  <si>
    <t>Estimate if not using AI - Percentage of human agents that indicated they were satisfied with their daily work environment in the most recent employee satisfaction survey</t>
  </si>
  <si>
    <t>Estimate if not using AI - Average inbound call handling time in minutes</t>
  </si>
  <si>
    <t>Percentage of human agents that indicated they were satisfied with their daily work environment in the most recent employee satisfaction survey</t>
  </si>
  <si>
    <t>Estimate if not using AI - Average 12-month cost per contact in customer service</t>
  </si>
  <si>
    <t>Total number of inbound contacts for customer service operation / Estimate if not using AI - Total number of human customer service agent FTEs</t>
  </si>
  <si>
    <t>Estimate if not using AI - Percentage of time customer service agents currently spend on repetitive/redundant tasks</t>
  </si>
  <si>
    <t>(Inbound contacts received through SMS (exclude mobile messaging other than SMS) from all outsourced providers / 100 percent sum of inbound contacts outsourced to a third-party for live agent calls,  IVR speech, IVR DTMF, fax, postal mail, web transactions, online chats, and other receipts) * 100.0</t>
  </si>
  <si>
    <t>Response time in minutes for contacts received through fax</t>
  </si>
  <si>
    <t>Response time in minutes for contacts received through social media</t>
  </si>
  <si>
    <t>(Inbound contacts received through a dedicated mobile application from all outsourced providers / 100 percent sum of inbound contacts outsourced to a third-party for live agent calls,  IVR speech, IVR DTMF, fax, postal mail, web transactions, online chats, and other receipts) * 100.0</t>
  </si>
  <si>
    <t>First contact resolution rate for a dedicated mobile application ("app")</t>
  </si>
  <si>
    <t>Response time in minutes for contacts received through email</t>
  </si>
  <si>
    <t>First contact resolution rate for SMS (mobile phone short message service) contacts</t>
  </si>
  <si>
    <t>Response time in minutes for contacts received through postal mail</t>
  </si>
  <si>
    <t>(Total number of inbound contacts received through SMS / Total number of inbound contacts for contact center) * 100.0</t>
  </si>
  <si>
    <t>Percentage of inbound contacts from all channels related to the process "manage customer service"</t>
  </si>
  <si>
    <t>(Total number of inbound contacts received through social media / Total number of inbound contacts for contact center) * 100.0</t>
  </si>
  <si>
    <t>First contact resolution rate for social media channels such as Twitter, Facebook, or discussion forums</t>
  </si>
  <si>
    <t>Response time in minutes for contacts received through call backs</t>
  </si>
  <si>
    <t>(Inbound contacts received through a dedicated mobile application / Total number of inbound contacts for contact center) * 100.0</t>
  </si>
  <si>
    <t>Average talk time in seconds</t>
  </si>
  <si>
    <t>(Inbound contacts received through social media (including discussion forums, Facebook, Twitter, etc.) from all outsourced providers / 100 percent sum of inbound contacts outsourced to a third-party for live agent calls,  IVR speech, IVR DTMF, fax, postal mail, web transactions, online chats, and other receipts) * 100.0</t>
  </si>
  <si>
    <t>Annual percentage change in number of complaints</t>
  </si>
  <si>
    <t>Warranty accrual rate</t>
  </si>
  <si>
    <t>Average recall rate per product family</t>
  </si>
  <si>
    <t>Cycle time in calendar days to complete the detection to correction cycle</t>
  </si>
  <si>
    <t>Average product return rate</t>
  </si>
  <si>
    <t>Percentage of warranty claims that are Help Routed claims</t>
  </si>
  <si>
    <t>(Percentage of total cost of the process "process warranty claims" allocated to internal costs * Percentage of internal cost to perform the process "process warranty claims" allocated to overhead and other costs * Total cost of the process "process warranty claims" / 10000) / (Total business entity revenue * 0.001)</t>
  </si>
  <si>
    <t>Total cost of the process "process warranty claims" / (Total business entity revenue * 0.001)</t>
  </si>
  <si>
    <t>Number of FTEs who to perform the process "process warranty claims" / (Total business entity revenue * 0.000000001)</t>
  </si>
  <si>
    <t>Total cost of the process "process warranty claims" / Total number of warranty claims processed</t>
  </si>
  <si>
    <t>((Percentage of total cost of the process "process warranty claims" allocated to internal costs * Percentage of internal cost to perform the process "process warranty claims" allocated to systems cost * Total cost of the process "process warranty claims") * .0001) / (Total business entity revenue * 0.001)</t>
  </si>
  <si>
    <t>Percentage of total cost of the process "process warranty claims" allocated to external costs</t>
  </si>
  <si>
    <t>Percentage of warranty claims that are automatically processed claims</t>
  </si>
  <si>
    <t>Cycle time in days to process a warranty claim</t>
  </si>
  <si>
    <t>Percentage of rejected warranty claims rejected for reasons of fraud</t>
  </si>
  <si>
    <t>((Percentage of total cost of the process "process warranty claims" allocated to internal costs * Percentage of internal cost to perform the process "process warranty claims" allocated to personnel cost * Total cost of the process "process warranty claims") * .0001) / (Total business entity revenue * 0.001)</t>
  </si>
  <si>
    <t>(Percentage of warranty claims approved that were invalid or fraudulent * Percentage of warranty claims approved * Total number of warranty claims processed * 0.0001) / Number of FTEs who to perform the process "process warranty claims"</t>
  </si>
  <si>
    <t>Percentage of warranty claims that are Suspense Routed claims</t>
  </si>
  <si>
    <t>Percentage of warranty claims rejected</t>
  </si>
  <si>
    <t xml:space="preserve">Total number of warranty claims processed /Number of FTEs who to perform the process "process warranty claims" </t>
  </si>
  <si>
    <t>Percentage of total cost of the process "process warranty claims" allocated to internal costs</t>
  </si>
  <si>
    <t>Total number of warranty claims processed / (Total business entity revenue * 0.000001)</t>
  </si>
  <si>
    <t>Total cost of the process "process warranty claims" / Number of FTEs who to perform the process "process warranty claims"</t>
  </si>
  <si>
    <t>(Percentage of warranty claims approved that were invalid or fraudulent * Percentage of warranty claims approved * Total number of warranty claims processed * 0.0001) / (Total business entity revenue * 0.000001)</t>
  </si>
  <si>
    <t>Percentage of rejected warranty claims rejected for reasons of policy</t>
  </si>
  <si>
    <t>(Total cost of goodwill warranty claims / Total business entity revenue) * 100</t>
  </si>
  <si>
    <t>(Percentage of total cost of the process "process warranty claims" allocated to internal costs * Percentage of internal cost to perform the process "process warranty claims" allocated to personnel cost * Total cost of the process "process warranty claims" / 10000) / Number of FTEs who to perform the process "process warranty claims"</t>
  </si>
  <si>
    <t>Percentage of warranty claims approved that were invalid or fraudulent</t>
  </si>
  <si>
    <t>Percentage of warranty claims approved</t>
  </si>
  <si>
    <t>(Total cost to perform the supply chain function * Percentage of total cost to perform the supply chain function "deliver products and services" allocated to process group "deliver service to customer" * .01) / (Total business entity revenue * .001)</t>
  </si>
  <si>
    <t>Percentage of total cost to perform the supply chain function "deliver products and services" allocated to process group "deliver service to customer"</t>
  </si>
  <si>
    <t>(Total cost to perform the supply chain function * Percentage of total cost to perform the supply chain function "deliver products and services" allocated to process group "deliver service to customer" * .01) / (Total business entity revenue * .000000001)</t>
  </si>
  <si>
    <t>Percentage of customers satisfied with warranty process</t>
  </si>
  <si>
    <t>Personnel cost for all middle management/specialist employees / Number of middle management/specialist employees</t>
  </si>
  <si>
    <t>Percentage of HR FTEs eliminated/redeployed in the past 12 months that are attributed to AI</t>
  </si>
  <si>
    <t>(Overhead cost to perform the function "develop and manage human capital" / Total cost to perform the function "develop and manage human capital") * 100.0</t>
  </si>
  <si>
    <t>Overhead and other cost to perform the function "develop and manage human capital" / (Total business entity revenue * 0.001)</t>
  </si>
  <si>
    <t>IF(Number of HR business partner FTEs for overall HR organization=0,0,Total number of employee FTEs served by your entire shared HR services organization   / Number of HR business partner FTEs for overall HR organization)</t>
  </si>
  <si>
    <t>(Personnel cost for all operational worker/office staff employees / Personnel cost for all employees) * 100</t>
  </si>
  <si>
    <t>Number of middle management/specialist employees / Number of FTEs who perform the function "develop and manage human capital"</t>
  </si>
  <si>
    <t>Number of organization employees / Total number of HR FTEs for overall HR organization</t>
  </si>
  <si>
    <t>Total cost to perform the function "develop and manage human capital" / Number of business entity FTEs</t>
  </si>
  <si>
    <t>Number of days per HR employee that are dedicated to learning</t>
  </si>
  <si>
    <t>Budget to perform the function "develop and manage human capital" / Number of business entity FTEs</t>
  </si>
  <si>
    <t>Number of digital worker equivalents (DWEs) in HR function / Number of FTEs who perform the function "develop and manage human capital"</t>
  </si>
  <si>
    <t>Number of business entity FTEs / Total number of field HR FTEs for overall HR organization</t>
  </si>
  <si>
    <t>(Number of automated bots (not chatbots) ran in HR organization today + Number of chatbots (distinct from bots) ran in HR organization today) / Number of business entity FTEs</t>
  </si>
  <si>
    <t>IF(Number of dedicated change management/training FTEs within the overall HR shared services organization=0,0,Total number of employee FTEs served by your entire shared HR services organization   / Number of dedicated change management/training FTEs within the overall HR shared services organization)</t>
  </si>
  <si>
    <t>(Number of middle management/specialist employees / Number of business entity employees) * 100</t>
  </si>
  <si>
    <t>Number of FTEs who perform HR administrative activities (exclude the activities for processing and distributing payments) / (Total business entity revenue * 0.000000001)</t>
  </si>
  <si>
    <t>IF(Number of Benefits administration service center specialist FTEs for North American HR Center=0,0,Employees served by Center 1 / Number of Benefits administration service center specialist FTEs for North American HR Center)</t>
  </si>
  <si>
    <t>(Total calls/inquiries HR shared services organization handled via live chat / Total HR shared service call/inquiry volume) * 100</t>
  </si>
  <si>
    <t>Total cost to perform the function "develop and manage human capital" / Number of digital worker equivalents (DWEs) in HR function</t>
  </si>
  <si>
    <t>if(Number of Recruiting/staffing service center specialist FTEs for North American HR Center=0,0,Employees served by Center 1 / Number of Recruiting/staffing service center specialist FTEs for North American HR Center)</t>
  </si>
  <si>
    <t>(Total number of HR shared service organization employee FTEs / Total number of HR FTEs for overall HR organization) * 100</t>
  </si>
  <si>
    <t>Percentage of time HR-related chatbots, bots and DWEs are not available for use</t>
  </si>
  <si>
    <t>Number of business entity FTEs / Number of dedicated change management/training FTEs within the overall HR shared services organization</t>
  </si>
  <si>
    <t>Budget to perform the function "develop and manage human capital" / (Total business entity revenue * 0.001)</t>
  </si>
  <si>
    <t>IF(Total number of HR shared service organization employee FTEs=0, 0, (Total number of employee FTEs served by your entire shared HR services organization   + Total number of retiree FTEs served by your entire HR shared services organization  ) / Total number of HR shared service organization employee FTEs)</t>
  </si>
  <si>
    <t>Average speed to answer in seconds for your HR service centers</t>
  </si>
  <si>
    <t>IF(Number of tier 1 employee FTEs at entire HR shared services organization=0,0,Total number of employee FTEs served by your entire shared HR services organization   / Number of tier 1 employee FTEs at entire HR shared services organization)</t>
  </si>
  <si>
    <t>(Number of operational worker/office staff employees / Number of business entity employees) * 100</t>
  </si>
  <si>
    <t>Personnel cost to perform the function "develop and manage human capital" / Number of business entity employees</t>
  </si>
  <si>
    <t>(Number of female senior management/executive employees / Number of senior management/executive employees) * 100</t>
  </si>
  <si>
    <t>Personnel cost of temporary staff/contractors / Number of temporary staff/contractors</t>
  </si>
  <si>
    <t>Number of automated bots (not chatbots) ran in HR organization today / (Total business entity revenue * 0.000000001)</t>
  </si>
  <si>
    <t>(Total number of Tier 1 manager/supervisor in HR service center that support North America across entire HR shared services organization / Number of tier 1 managers/supervisor FTEs at entire HR shared services organization) * 100</t>
  </si>
  <si>
    <t>Most recent rating of HR satisfaction from senior management/executive employees</t>
  </si>
  <si>
    <t>Personnel cost to perform the function "develop and manage human capital" / Number of FTEs who perform the function "develop and manage human capital"</t>
  </si>
  <si>
    <t>Number of chatbots (distinct from bots) ran in HR organization today / Number of business entity FTEs</t>
  </si>
  <si>
    <t>Number of business entity employees / Number of FTEs who perform the function "develop and manage human capital"</t>
  </si>
  <si>
    <t>((Total in-house operating cost for HR shared services centers + Total outsourcing costs associated with HR shared services centers) / Total SG&amp;A costs) * 100</t>
  </si>
  <si>
    <t>IF(Number of HR generalist FTEs for overall HR organization=0,0,Total number of employee FTEs served by your entire shared HR services organization   / Number of HR generalist FTEs for overall HR organization)</t>
  </si>
  <si>
    <t>IF(Total number of HR shared service organization employee FTEs=0,0,Total HR shared service call/inquiry volume / Total number of HR shared service organization employee FTEs)</t>
  </si>
  <si>
    <t>(Number of FTEs who perform the function "develop and manage human capital" / Number of business entity FTEs) * 100</t>
  </si>
  <si>
    <t>(Number of senior management/executive employees / Number of business entity employees) * 100</t>
  </si>
  <si>
    <t>Personnel cost to perform the function "develop and manage human capital" / (Total business entity revenue * 0.001)</t>
  </si>
  <si>
    <t>Percentage of HR FTEs that have had skill requirement changes in the past 12 months</t>
  </si>
  <si>
    <t>Total number of Tier 1 employee FTEs in HR service center that support North America across entire HR shared services organization / Total number of Tier 1 manager/supervisor in HR service center that support North America across entire HR shared services organization</t>
  </si>
  <si>
    <t>(Total employee FTEs in North America served by entire shared services organization / Total number of employee FTEs served by your entire shared HR services organization  ) * 100</t>
  </si>
  <si>
    <t>(Total in-house operating cost for HR shared services centers + Total outsourcing costs associated with HR shared services centers) / Total number of employee FTEs at HR shared service centers</t>
  </si>
  <si>
    <t>Personnel cost for all employees /  (Total business entity revenue * 0.001)</t>
  </si>
  <si>
    <t>Number of organization employees / Number of dedicated continuous improvement FTEs within the overall HR shared services organization</t>
  </si>
  <si>
    <t>Number of business entity FTEs / Number of HRIS FTEs for overall HR organization</t>
  </si>
  <si>
    <t>Total employee headcount served by HR shared services organization / Number of HR business partner FTEs for overall HR organization</t>
  </si>
  <si>
    <t>IF(Number of Workforce administration service center specialist FTEs for North American HR Center=0,0,Employees served by Center 1 / Number of Workforce administration service center specialist FTEs for North American HR Center)</t>
  </si>
  <si>
    <t>Percentage of recurring tasks in HR function performed by automation</t>
  </si>
  <si>
    <t>IF(Number of Training administration service center specialist FTEs for North American HR Center=0,0,Employees served by Center 1 / Number of Training administration service center specialist FTEs for North American HR Center)</t>
  </si>
  <si>
    <t>IF(Total number of HR shared service organization employee FTEs=0,0,Total HR shared service transaction volume / Total number of HR shared service organization employee FTEs)</t>
  </si>
  <si>
    <t>Total cost to perform the function "develop and manage human capital" / Number of FTEs who perform the function "develop and manage human capital"</t>
  </si>
  <si>
    <t>IF(Total number of HR shared service organization employee FTEs=0,0,Total number of employee FTEs served by your entire shared HR services organization   / Total number of HR shared service organization employee FTEs)</t>
  </si>
  <si>
    <t>Total cost to perform the process groups "manage employee relations", "reward and retain employees", "redeploy and retire employees", and "manage employee communication" / Number of FTEs who perform the function "develop and manage human capital"</t>
  </si>
  <si>
    <t>(Total cost to perform the process groups "manage employee relations", "reward and retain employees", "redeploy and retire employees", and "manage employee communication" /  Total cost to perform the function "develop and manage human capital") * 100</t>
  </si>
  <si>
    <t>Budget to perform the function "develop and manage human capital" / Number of business entity employees</t>
  </si>
  <si>
    <t>Percentage of total employee headcount that is contingent</t>
  </si>
  <si>
    <t>Total employee headcount served by HR shared services organization / Total number of field HR FTEs for overall HR organization</t>
  </si>
  <si>
    <t>Total days per week HR tier 1 service center individuals are expected to be in office</t>
  </si>
  <si>
    <t>Number of automated bots (not chatbots) ran in HR organization today / Number of FTEs who perform the function "develop and manage human capital"</t>
  </si>
  <si>
    <t>Total in-house operating cost for HR shared services centers / Total HR shared service call/inquiry volume</t>
  </si>
  <si>
    <t>(Total number of Tier 2 employee FTEs in HR service center that support North America across entire HR shared services organization / Number of tier 2 employee FTEs at entire HR shared services organization) * 100</t>
  </si>
  <si>
    <t>Number of organization employees / Number of dedicated project management FTEs within the overall HR shared services organization</t>
  </si>
  <si>
    <t>IF(Number of overall payroll processing employee FTEs=0,0,Total number of employee FTEs served by your entire shared HR services organization   / Number of overall payroll processing employee FTEs)</t>
  </si>
  <si>
    <t>((Total cost to perform the function "develop and manage human capital" - Total annual cost for the HR function 12 months ago) / Total annual cost for the HR function 12 months ago) * 100</t>
  </si>
  <si>
    <t>Number of business entity FTEs / Number of HR business partner FTEs for overall HR organization</t>
  </si>
  <si>
    <t>Number of organization employees / Total number of field HR FTEs for overall HR organization</t>
  </si>
  <si>
    <t>(Total number of HR shared services center FTEs dedicated to handling live chat / Total number of employee FTEs at HR shared service centers) * 100</t>
  </si>
  <si>
    <t>IF(Number of dedicated continuous improvement FTEs within the overall HR shared services organization=0,0,Total number of employee FTEs served by your entire shared HR services organization   / Number of dedicated continuous improvement FTEs within the overall HR shared services organization)</t>
  </si>
  <si>
    <t>Number of senior management/executive employees / Number of FTEs who perform the function "develop and manage human capital"</t>
  </si>
  <si>
    <t xml:space="preserve">Percentage of positions for data science, digital skills and other specialty IT skills at the business entity filled by internal reskilling versus external recruitment </t>
  </si>
  <si>
    <t>((H35830791QN0001 - Total number of furloughed employees 12 months ago (pre-Covid)) / Total number of furloughed employees 12 months ago (pre-Covid)) * 100</t>
  </si>
  <si>
    <t>Percentage of monitoring and taking action in HR function performed by automation</t>
  </si>
  <si>
    <t>Personnel cost for all employees / Number of business entity employees</t>
  </si>
  <si>
    <t>Number of organization employees / Number of HR administrator FTEs for overall HR organization</t>
  </si>
  <si>
    <t>Number of chatbots (distinct from bots) ran in HR organization today / Number of FTEs who perform the function "develop and manage human capital"</t>
  </si>
  <si>
    <t>Outsourced cost to perform the function "develop and manage human capital" / (Total business entity revenue * 0.001)</t>
  </si>
  <si>
    <t>Percentage of total enterprise costs generated by SG&amp;A business support functions</t>
  </si>
  <si>
    <t>Total in-house operating cost for HR shared services centers / Total HR shared service transaction volume</t>
  </si>
  <si>
    <t>Costs other than personnel, systems, overhead, and outsourced to perform the function "develop and manage human capital" / (Total business entity revenue * 0.001)</t>
  </si>
  <si>
    <t>Percentage of HR FTEs added/hired in the past 12 months that are attributed to AI</t>
  </si>
  <si>
    <t>Most recent rating of HR satisfaction from middle management/specialist employees</t>
  </si>
  <si>
    <t>ROI expected to achieve with existing generative AI initiatives in HR in the next 12 months?</t>
  </si>
  <si>
    <t>((Number of days per HR employee that are dedicated to learning - Average number of days per HR employee that were dedicated to learning 12 months ago (pre-Covid)) / Average number of days per HR employee that were dedicated to learning 12 months ago (pre-Covid)) * 100</t>
  </si>
  <si>
    <t>Number of business entity FTEs / Number of dedicated continuous improvement FTEs within the overall HR shared services organization</t>
  </si>
  <si>
    <t>Number of automated bots (not chatbots) ran in HR organization today / Number of business entity FTEs</t>
  </si>
  <si>
    <t>Systems cost to perform the function "develop and manage human capital" / Number of business entity employees</t>
  </si>
  <si>
    <t>(Total cost to perform the function "develop and manage human capital" / Total SG&amp;A costs) * 100</t>
  </si>
  <si>
    <t>IF(Total number of HR FTEs for overall HR organization=0,0,Total number of employee FTEs served by your entire shared HR services organization   / Total number of HR FTEs for overall HR organization)</t>
  </si>
  <si>
    <t>IF(Total number of field HR FTEs for overall HR organization=0,0,Total number of employee FTEs served by your entire shared HR services organization   / Total number of field HR FTEs for overall HR organization)</t>
  </si>
  <si>
    <t>IF(Total number of HR shared service organization employee FTEs=0,0,Total number of retiree FTEs served by your entire HR shared services organization   / Total number of HR shared service organization employee FTEs)</t>
  </si>
  <si>
    <t>Total cost to perform the function "develop and manage human capital" / (Total business entity revenue * 0.001)</t>
  </si>
  <si>
    <t>Percentage of performing complex analytics and making recommendations in HR function performed by automation</t>
  </si>
  <si>
    <t>IF(Number of Employee relations service center specialist FTEs for North American HR Center=0,0,Employees served by Center 1 / Number of Employee relations service center specialist FTEs for North American HR Center)</t>
  </si>
  <si>
    <t>IF(Number of tier 1 managers/supervisor FTEs at entire HR shared services organization=0,0,Number of tier 1 employee FTEs at entire HR shared services organization / Number of tier 1 managers/supervisor FTEs at entire HR shared services organization)</t>
  </si>
  <si>
    <t>Total number of HR shared services center FTEs dedicated to handling live chat / Number of business entity FTEs</t>
  </si>
  <si>
    <t>Percentage of total employees who are remote employees</t>
  </si>
  <si>
    <t>(Number of chatbots (distinct from bots) ran in HR organization today / (Number of automated bots (not chatbots) ran in HR organization today + Number of chatbots (distinct from bots) ran in HR organization today)) * 100</t>
  </si>
  <si>
    <t>Number of organization employees / Number of dedicated change management/training FTEs within the overall HR shared services organization</t>
  </si>
  <si>
    <t>Outsourced cost to perform the function "develop and manage human capital" / Number of business entity employees</t>
  </si>
  <si>
    <t>(Total number of retirees in North America served by entire HR shared services organization / Total retiree headcount served by HR shared services organization) * 100</t>
  </si>
  <si>
    <t>ROI expected to achieve with existing AI initiatives in HR in the next 12 months</t>
  </si>
  <si>
    <t>Percentage of acting on scheduled events across a workflow in HR function performed by automation</t>
  </si>
  <si>
    <t>IF(Number of dedicated project management FTEs within the overall HR shared services organization=0,0,Total number of employee FTEs served by your entire shared HR services organization   / Number of dedicated project management FTEs within the overall HR shared services organization)</t>
  </si>
  <si>
    <t>(Number of automated bots (not chatbots) ran in HR organization today + Number of chatbots (distinct from bots) ran in HR organization today) / (Total business entity revenue * .000000001)</t>
  </si>
  <si>
    <t>Number of digital worker equivalents (DWEs) in HR function / Number of business entity FTEs</t>
  </si>
  <si>
    <t>Number of business entity FTEs / Number of dedicated project management FTEs within the overall HR shared services organization</t>
  </si>
  <si>
    <t>Estimate if not using process automation - Personnel cost for all employees / (Total business entity revenue * 0.001)</t>
  </si>
  <si>
    <t>(Total cost associated with ownership for your LMS / Total cost to perform the function "develop and manage human capital") * 100</t>
  </si>
  <si>
    <t>First contact resolution rate for your HR shared services organization</t>
  </si>
  <si>
    <t>IF(Number of Recruiting/staffing service center specialist FTEs for North American HR Center=0,0,Number of job requisitions handled by North American HR shared services center / Number of Recruiting/staffing service center specialist FTEs for North American HR Center)</t>
  </si>
  <si>
    <t>Total cost to perform the function "develop and manage human capital" / Number of business entity employees</t>
  </si>
  <si>
    <t>Internal cost for HR administration / Number of business entity employees</t>
  </si>
  <si>
    <t>Number of operational worker/office staff employees / Number of FTEs who perform the function "develop and manage human capital"</t>
  </si>
  <si>
    <t>IF(Number of HR administrator FTEs for overall HR organization=0,0,Total number of employee FTEs served by your entire shared HR services organization   / Number of HR administrator FTEs for overall HR organization)</t>
  </si>
  <si>
    <t>IF(Total number of HR FTEs for overall HR organization=0, 0, (Total number of employee FTEs served by your entire shared HR services organization   + Total number of retiree FTEs served by your entire HR shared services organization  ) / Total number of HR FTEs for overall HR organization)</t>
  </si>
  <si>
    <t>Total days per week HR tier 2 service center individuals are expected to be in office</t>
  </si>
  <si>
    <t>(Outsourced cost to perform the function "develop and manage human capital" / Total cost to perform the function "develop and manage human capital") * 100</t>
  </si>
  <si>
    <t>Overhead and other cost to perform the function "develop and manage human capital" / Number of FTEs who perform the function "develop and manage human capital"</t>
  </si>
  <si>
    <t>(Total number of Tier 2 manager/supervisor in HR service center that support North America across entire HR shared services organization / Number of tier 2 managers/supervisor FTEs at entire HR shared services organization) * 100</t>
  </si>
  <si>
    <t>Percentage of FTEs who perform the function "develop and manage human capital" that do not directly report to the HR organization</t>
  </si>
  <si>
    <t>Total employee headcount served by HR shared services organization / Number of dedicated change management/training FTEs within the overall HR shared services organization</t>
  </si>
  <si>
    <t>Total cost to perform the function "develop and manage human capital" / (Number of automated bots (not chatbots) ran in HR organization today + Number of chatbots (distinct from bots) ran in HR organization today)</t>
  </si>
  <si>
    <t>Number of business entity employees / Number of FTEs who perform HR administrative activities (exclude the activities for processing and distributing payments)</t>
  </si>
  <si>
    <t>Number of business entity FTEs / Number of HR administrator FTEs for overall HR organization</t>
  </si>
  <si>
    <t>Percentage of monitoring and reporting alerts in HR function performed by automation</t>
  </si>
  <si>
    <t>Total number of HR shared services center FTEs dedicated to handling live chat / (Total organization revenue * .000000001)</t>
  </si>
  <si>
    <t>Number of FTEs who perform the function "develop and manage human capital" / (Total business entity revenue * 0.000000001)</t>
  </si>
  <si>
    <t>(Personnel cost to perform the function "develop and manage human capital" / Total cost to perform the function "develop and manage human capital") * 100</t>
  </si>
  <si>
    <t>(Total number of employees in North America served by entire HR shared services organization / Total employee headcount served by HR shared services organization) * 100</t>
  </si>
  <si>
    <t>Total SG&amp;A costs / Number of business entity employees</t>
  </si>
  <si>
    <t>ROI achieved with RPA in HR</t>
  </si>
  <si>
    <t>Number of organization employees / Number of HR business partner FTEs for overall HR organization</t>
  </si>
  <si>
    <t>Number of portal hits for HR shared services centers / (Total employee headcount served by HR shared services organization * .001)</t>
  </si>
  <si>
    <t>Percentage of organization's employees engaged</t>
  </si>
  <si>
    <t>IF(Number of Recruiting/staffing service center specialist FTEs for North American HR Center=0,0,Number of hires handled by North American HR shared services center / Number of Recruiting/staffing service center specialist FTEs for North American HR Center)</t>
  </si>
  <si>
    <t>Number of digital worker equivalents (DWEs) in HR function / (Total business entity revenue * 0.000000001)</t>
  </si>
  <si>
    <t>IF(Number of Leave of absence administration service center specialist FTEs for North American HR Center=0,0,Employees served by Center 1 / Number of Leave of absence administration service center specialist FTEs for North American HR Center)</t>
  </si>
  <si>
    <t>ROI achieved specifically with generative AI initiatives in HR from the start of the investments until now</t>
  </si>
  <si>
    <t>Overhead and other cost to perform the function "develop and manage human capital" / Number of business entity employees</t>
  </si>
  <si>
    <t>((Total in-house operating cost for HR shared services centers + Total outsourcing costs associated with HR shared services centers) / Total organization revenue) * 100</t>
  </si>
  <si>
    <t>(Total number of employees in North America served by entire HR shared services organization + Total number of retirees in North America served by entire HR shared services organization) / Total number of HR shared service organization employee FTEs</t>
  </si>
  <si>
    <t>((Total in-house operating cost for HR shared services centers + Total outsourcing costs associated with HR shared services centers) / Total cost of the HR function for the entire organization) * 100</t>
  </si>
  <si>
    <t>Total cost to perform the function "develop and manage human capital" / Number of chatbots (distinct from bots) ran in HR organization today</t>
  </si>
  <si>
    <t>Total cost to perform the function "develop and manage human capital" / Number of automated bots (not chatbots) ran in HR organization today</t>
  </si>
  <si>
    <t>Total employee headcount served by HR shared services organization / Number of dedicated project management FTEs within the overall HR shared services organization</t>
  </si>
  <si>
    <t>(Total number of employee FTEs at HR shared service centers / Total number of HR FTEs for overall HR organization) * 100</t>
  </si>
  <si>
    <t>Total employee headcount served by HR shared services organization / Number of HR administrator FTEs for overall HR organization</t>
  </si>
  <si>
    <t>(Number of automated bots (not chatbots) ran in HR organization today / (Number of automated bots (not chatbots) ran in HR organization today + Number of chatbots (distinct from bots) ran in HR organization today)) * 100</t>
  </si>
  <si>
    <t>IF(Number of HRIS FTEs for overall HR organization=0,0,Total number of employee FTEs served by your entire shared HR services organization   / Number of HRIS FTEs for overall HR organization)</t>
  </si>
  <si>
    <t>(Total transactions HR shared services organization handled via live chat / Total HR shared service transaction volume) * 100</t>
  </si>
  <si>
    <t>Internal cost for HR administration / (Total business entity revenue * 0.001)</t>
  </si>
  <si>
    <t xml:space="preserve">Percentage of employees satisfied with HR (i.e., HR customer satisfaction rate) </t>
  </si>
  <si>
    <t>Personnel cost for all senior management/executive employees / Number of senior management/executive employees</t>
  </si>
  <si>
    <t>(Number of automated bots (not chatbots) ran in HR organization today + Number of chatbots (distinct from bots) ran in HR organization today) / Number of FTEs who perform the function "develop and manage human capital"</t>
  </si>
  <si>
    <t>(Number of employees employed less than 1 year / Number of business entity employees) * 100</t>
  </si>
  <si>
    <t>(Overhead and other cost to perform the function "develop and manage human capital" / Total cost to perform the function "develop and manage human capital") * 100.0</t>
  </si>
  <si>
    <t>(Total in-house operating cost for HR shared services centers + Total outsourcing costs associated with HR shared services centers) / (Total employee headcount served by HR shared services organization + Total retiree headcount served by HR shared services organization)</t>
  </si>
  <si>
    <t>Total employee headcount served by HR shared services organization / Number of HR generalist FTEs for overall HR organization</t>
  </si>
  <si>
    <t>HR service center employee turnover rate</t>
  </si>
  <si>
    <t>Total employee headcount served by HR shared services organization / Number of dedicated continuous improvement FTEs within the overall HR shared services organization</t>
  </si>
  <si>
    <t>Personnel cost to perform the function "develop and manage human capital" / Number of business entity FTEs</t>
  </si>
  <si>
    <t>Total number of Tier 2 employee FTEs in HR service center that support North America across entire HR shared services organization / Total number of Tier 2 manager/supervisor in HR service center that support North America across entire HR shared services organization</t>
  </si>
  <si>
    <t>Costs other than personnel, systems, overhead, and outsourced to perform the function "develop and manage human capital" / Total cost to perform the function "develop and manage human capital" * 100</t>
  </si>
  <si>
    <t>IF(Number of tier 2 managers/supervisor FTEs at entire HR shared services organization=0,0,Number of tier 2 employee FTEs at entire HR shared services organization / Number of tier 2 managers/supervisor FTEs at entire HR shared services organization)</t>
  </si>
  <si>
    <t>(Total in-house operating cost for HR shared services centers + Total outsourcing costs associated with HR shared services centers) / Total employee headcount served by HR shared services organization</t>
  </si>
  <si>
    <t>(Personnel cost for all middle management/specialist employees / Personnel cost for all employees) * 100</t>
  </si>
  <si>
    <t>Number of HR Digital Worker Equivalents (DWEs) organization is expected to have in 24 months / (Total business entity revenue *0.000000001)</t>
  </si>
  <si>
    <t>IF(Number of tier 2 employee FTEs at entire HR shared services organization=0,0,Total number of employee FTEs served by your entire shared HR services organization   / Number of tier 2 employee FTEs at entire HR shared services organization)</t>
  </si>
  <si>
    <t>((Total number of employees in North America served by entire HR shared services organization + Total number of retirees in North America served by entire HR shared services organization) / (Total employee headcount served by HR shared services organization + Total retiree headcount served by HR shared services organization)) * 100</t>
  </si>
  <si>
    <t>(Personnel cost for all senior management/executive employees / Personnel cost for all employees) * 100</t>
  </si>
  <si>
    <t>(Systems cost to perform the function "develop and manage human capital" / Total cost to perform the function "develop and manage human capital") * 100</t>
  </si>
  <si>
    <t>Most recent rating of HR satisfaction from operational worker/office staff employees</t>
  </si>
  <si>
    <t>Number of chatbots (distinct from bots) ran in HR organization today / (Total business entity revenue * 0.000000001)</t>
  </si>
  <si>
    <t>Personnel cost for all operational worker/office staff employees / Number of operational worker/office staff employees</t>
  </si>
  <si>
    <t>Systems cost to perform the function "develop and manage human capital" / (Total business entity revenue * 0.001)</t>
  </si>
  <si>
    <t>ROI achieved with AI initiative in HR from the start of the investment until now</t>
  </si>
  <si>
    <t>First contact resolution rate for HR shared services centers</t>
  </si>
  <si>
    <t>Number of organization employees / Number of HR generalist FTEs for overall HR organization</t>
  </si>
  <si>
    <t>Number of business entity FTEs / Number of HR generalist FTEs for overall HR organization</t>
  </si>
  <si>
    <t>(Total number of Tier 1 employee FTEs in HR service center that support North America across entire HR shared services organization / Number of tier 1 employee FTEs at entire HR shared services organization) * 100</t>
  </si>
  <si>
    <t>Percentage of business entity's HR queries answered fully by AI</t>
  </si>
  <si>
    <t>Percentage of FTEs in IT operations/application development and maintenance/cybersecurity redeployed to focus on higher-level tasks due to process automation from the start of the investment in process automation until now</t>
  </si>
  <si>
    <t>Percentage of FTEs in supply chain operations reskilled due to process automation from the start of the investment in process automation until now</t>
  </si>
  <si>
    <t>Percentage of FTEs in product development redeployed to focus on higher-level tasks due to process automation from the start of the investment in process automation until now</t>
  </si>
  <si>
    <t>Percentage of FTEs in IT operations/application development and maintenance/cybersecurity reskilled due to process automation from the start of the investment in process automation until now</t>
  </si>
  <si>
    <t>Percentage of FTEs in customer service redeployed to focus on higher-level tasks due to process automation from the start of the investment in process automation until now</t>
  </si>
  <si>
    <t>Percentage of FTEs in IT operations/application development and maintenance/cybersecurity newly hired due to process automation from the start of the investment in process automation until now</t>
  </si>
  <si>
    <t>Percentage of FTEs in supply chain operations newly hired due to process automation from the start of the investment in process automation until now</t>
  </si>
  <si>
    <t>Percentage of FTEs in marketing and sales reskilled due to process automation from the start of the investment in process automation until now</t>
  </si>
  <si>
    <t>Percentage of FTEs in customer service reskilled due to process automation from the start of the investment in process automation until now</t>
  </si>
  <si>
    <t>Percentage of FTEs in the HR function newly hired due to process automation from the start of the investment in process automation until now</t>
  </si>
  <si>
    <t>Percentage of FTEs in the HR function redeployed to focus on higher-level tasks due to process automation from the start of the investment in process automation until now</t>
  </si>
  <si>
    <t>Percentage of FTEs in the finance function newly hired due to process automation from the start of the investment in process automation until now</t>
  </si>
  <si>
    <t>Percentage of FTEs in marketing and sales redeployed to focus on higher-level tasks due to process automation from the start of the investment in process automation until now</t>
  </si>
  <si>
    <t>Percentage of FTEs in the finance function redeployed to focus on higher-level tasks due to process automation from the start of the investment in process automation until now</t>
  </si>
  <si>
    <t>Percentage of FTEs in finance function reskilled due to process automation from the start of the investment in process automation until now</t>
  </si>
  <si>
    <t>Percentage of FTEs in supply chain operations eliminated due to process automation from the start of the investment in process automation until now</t>
  </si>
  <si>
    <t>Percentage of FTEs in product development reskilled due to process automation from the start of the investment in process automation until now</t>
  </si>
  <si>
    <t>Percentage of FTEs in marketing and sales eliminated due to process automation from the start of the investment in process automation until now</t>
  </si>
  <si>
    <t>Percentage of FTEs in IT operations/application development and maintenance/cybersecurity eliminated due to process automation from the start of the investment in process automation until now</t>
  </si>
  <si>
    <t>Percentage of FTEs in supply chain operations redeployed to focus on higher-level tasks due to process automation from the start of the investment in process automation until now</t>
  </si>
  <si>
    <t>Percentage of FTEs in the HR function eliminated due to process automation from the start of the investment in process automation until now</t>
  </si>
  <si>
    <t>Percentage of FTEs in customer service eliminated due to process automation from the start of the investment in process automation until now</t>
  </si>
  <si>
    <t>Percentage of FTEs in customer service newly hired due to process automation from the start of the investment in process automation until now</t>
  </si>
  <si>
    <t>Percentage of FTEs in product development eliminated due to process automation from the start of the investment in process automation until now</t>
  </si>
  <si>
    <t>Percentage of FTEs in product development newly hired due to process automation from the start of the investment in process automation until now</t>
  </si>
  <si>
    <t>Percentage of FTEs in the finance function eliminated due to process automation from the start of the investment in process automation until now</t>
  </si>
  <si>
    <t>Percentage of FTEs in HR function reskilled due to process automation from the start of the investment in process automation until now</t>
  </si>
  <si>
    <t>Percentage of FTEs in marketing and sales newly hired due to process automation from the start of the investment in process automation until now</t>
  </si>
  <si>
    <t>(Number of FTEs who perform the process group "develop and manage human resources planning, policies, and strategies" * Percentage of FTEs who perform the process group "develop and manage human resources planning, policies, and strategies" who perform the process "monitor and update strategy, plans, and policies" * 0.01) / (Total business entity revenue * 0.000000001)</t>
  </si>
  <si>
    <t>Number of FTEs who perform the process group "recruit, source, and select employees" / (Total business entity revenue * 0.000000001)</t>
  </si>
  <si>
    <t>Total cost to perform the process group "recruit, source, and select employees" / Number of business entity employees</t>
  </si>
  <si>
    <t xml:space="preserve">Percentage of time talent acquisition employees spend on sourcing the best candidates in the market today </t>
  </si>
  <si>
    <t>Number of interviews conducted for each senior management/executive vacancy filled / Number of FTEs who perform the process group "recruit, source, and select employees"</t>
  </si>
  <si>
    <t>Percentage of time talent acquisition employees spend on screening and selecting the right talent for the business today</t>
  </si>
  <si>
    <t>Cycle time in days from identifying the need to hire a new employee to approval of job requisition</t>
  </si>
  <si>
    <t>Number of business entity employees / Number of FTEs who perform the process group "recruit, source, and select employees"</t>
  </si>
  <si>
    <t>Number of job applications received / Number of FTEs who perform the process group "recruit, source, and select employees"</t>
  </si>
  <si>
    <t>Number of job applications received / H27719066QN0001</t>
  </si>
  <si>
    <t>Job offer acceptance rate for senior management/executive employees</t>
  </si>
  <si>
    <t>Average cycle time in days for data science, digital skills and other specialty IT skills, from job requisition approval to acceptance of job offer</t>
  </si>
  <si>
    <t>Outsourced cost to perform the process group "recruit, source, and select employees" / (Total business entity revenue * 0.001)</t>
  </si>
  <si>
    <t>Total cost to perform the process group "recruit, source, and select employees" / (Total number of new hires * Senior management/executive new hires percentage * 0.01)</t>
  </si>
  <si>
    <t>Total cost to perform the process group "recruit, source, and select employees" / Total SG&amp;A costs * 100</t>
  </si>
  <si>
    <t>Percentage of time talent acquisition employees spent on screening and selecting the right talent for the business two years ago</t>
  </si>
  <si>
    <t>Total cost to perform the process group "recruit, source, and select employees" / (Total number of new hires * Middle management/specialist new hires percentage * 0.01)</t>
  </si>
  <si>
    <t>Percentage of time talent acquisition employees spent on screening and selecting the right talent for your business two years ago</t>
  </si>
  <si>
    <t>Approximate percentage of time that talent acquisition employees spend on explaining the hiring process to hiring managers today</t>
  </si>
  <si>
    <t>Percentage of new hires from internal employee referrals</t>
  </si>
  <si>
    <t xml:space="preserve">Percentage of total number of new hires hired for data science, digital skills and other specialty IT skills </t>
  </si>
  <si>
    <t>Total number of new hires / Number of FTEs who perform the process group "recruit, source, and select employees"</t>
  </si>
  <si>
    <t>(Overhead and other cost for the process group "recruit, source, and select employees" / Total cost to perform the process group "recruit, source, and select employees") * 100</t>
  </si>
  <si>
    <t>Percentage of time talent acquisition employees spent on answering candidate questions about the process two years ago</t>
  </si>
  <si>
    <t>(Personnel cost to perform process group "recruit, source, and select employees" / Total cost to perform the process group "recruit, source, and select employees") * 100</t>
  </si>
  <si>
    <t xml:space="preserve">Average cycle time in days for middle management/specialist level positions, from job requisition approval to acceptance of job offer </t>
  </si>
  <si>
    <t>Number of interviews conducted for each middle management/specialist vacancy filled / Number of FTEs who perform the process group "recruit, source, and select employees"</t>
  </si>
  <si>
    <t>Personnel cost to perform process group "recruit, source, and select employees"  / Total number of new hires</t>
  </si>
  <si>
    <t>Middle management/specialist new hires percentage</t>
  </si>
  <si>
    <t>Number of interviews conducted for each operational worker/office staff vacancy filled / Number of FTEs who perform the process group "recruit, source, and select employees"</t>
  </si>
  <si>
    <t>Total cost to perform the process group "recruit, source, and select employees" / (Total business entity revenue *0.001 )</t>
  </si>
  <si>
    <t>Percentage of management positions filled by internal promotion versus external recruitment for middle management/specialist employees for the past three years</t>
  </si>
  <si>
    <t>Personnel cost to perform process group "recruit, source, and select employees" / (Total business entity revenue * 0.001)</t>
  </si>
  <si>
    <t>Outsourced cost to perform the process group "recruit, source, and select employees" / Total cost to perform the process group "recruit, source, and select employees" * 100</t>
  </si>
  <si>
    <t>(Systems cost to perform process group "recruit, source, and select employees" / Total cost to perform the process group "recruit, source, and select employees") * 100</t>
  </si>
  <si>
    <t>Total cost to perform the process group "recruit, source, and select employees" / Total number of new hires</t>
  </si>
  <si>
    <t>Systems cost to perform process group "recruit, source, and select employees" / (Total business entity revenue * 0.001)</t>
  </si>
  <si>
    <t>Percentage of time talent acquisition employees spent on administrative scheduling and follow up with candidates two years ago</t>
  </si>
  <si>
    <t>Operational workers/office workers new hires percentage</t>
  </si>
  <si>
    <t>Contingent positions as a percentage of total new hires</t>
  </si>
  <si>
    <t>Permanent full-time positions as a percentage of total new hires</t>
  </si>
  <si>
    <t>Latest captured satisfaction rate of new hires with the recruiting experience</t>
  </si>
  <si>
    <t>(Total cost to perform the process group "recruit, source, and select employees"  / Total cost to perform the function "develop and manage human capital") * 100</t>
  </si>
  <si>
    <t xml:space="preserve">Percentage of time talent acquisition employees spent on sourcing the best candidates in the market two years ago </t>
  </si>
  <si>
    <t>(Costs other than personnel, systems, overhead, and outsourced to perform process group "recruit, source, and select employees" / Total cost to perform the process group "recruit, source, and select employees") * 100.0</t>
  </si>
  <si>
    <t xml:space="preserve">Average cycle time in days for operational worker/office staff, from job requisition approval to acceptance of job offer </t>
  </si>
  <si>
    <t>((Number of days dedicated to formal learning per employee - Average time in calendar days from job requisition approval to acceptance of job offer 12 months ago (pre-Covid)) / Average time in calendar days from job requisition approval to acceptance of job offer 12 months ago (pre-Covid)) * 100</t>
  </si>
  <si>
    <t>Senior management/executive new hires percentage</t>
  </si>
  <si>
    <t>Percentage of time talent acquisition employees spent on posting jobs and managing external marketing two years ago</t>
  </si>
  <si>
    <t>Total cost to perform the process group "recruit, source, and select employees" / (Total number of new hires * Operational workers/office workers new hires percentage * 0.01)</t>
  </si>
  <si>
    <t>Approximate percentage of time that talent acquisition employees spend on analyzing job requirements today</t>
  </si>
  <si>
    <t>Personnel cost to perform process group "recruit, source, and select employees" / Number of business entity employees</t>
  </si>
  <si>
    <t>Percentage of time talent acquisition employees spent on explaining the hiring process to hiring managers two years ago</t>
  </si>
  <si>
    <t>Percentage of management positions filled by internal promotion versus external recruitment for senior management/executive employees for the past three years</t>
  </si>
  <si>
    <t>Permanent part-time positions as a percentage of total new hires</t>
  </si>
  <si>
    <t>Percentage of time talent acquisition employees spent on analyzing job requirements two years ago</t>
  </si>
  <si>
    <t xml:space="preserve">Average cycle time in days for senior management/executive level positions, from job requisition approval to acceptance of job offer </t>
  </si>
  <si>
    <t>Total cost to perform the function "develop and manage human capital" / Number of FTEs who perform the process group "recruit, source, and select employees"</t>
  </si>
  <si>
    <t>Number of FTEs who perform the process group "recruit, source, and select employees" / Number of business entity FTEs * 100</t>
  </si>
  <si>
    <t>Total cost to perform the process group "recruit, source, and select employees" / Number of FTEs who perform the function "develop and manage human capital"</t>
  </si>
  <si>
    <t>Job offer acceptance rate for middle management/specialist employees</t>
  </si>
  <si>
    <t>Job offer acceptance rate for operational worker/office staff employees</t>
  </si>
  <si>
    <t>(Overhead cost to perform process group "recruit, source, and select employees" / Total cost to perform the process group "recruit, source, and select employees") * 100.0</t>
  </si>
  <si>
    <t>Cycle time in days from identifying the need to hire a new employee to approval of job requisition + Cycle time in days from approval of job requisition to acceptance of job offer + Cycle time in days from job offer acceptance until new hire begins in the agreed position, including time for orientation and initial set-up</t>
  </si>
  <si>
    <t>Annual number of job requisitions / Number of FTEs who perform the process group "recruit, source, and select employees"</t>
  </si>
  <si>
    <t>Cycle time in days from job offer acceptance until new hire begins in the agreed position, including time for orientation and initial set-up</t>
  </si>
  <si>
    <t>Organization's 12 month retention rate for data science digital skills and other specialty IT skills employees</t>
  </si>
  <si>
    <t>((Organization's 12 month retention rate for data science digital skills and other specialty IT skills employees - 12 month retention rate for data science, digital skills, and other specialty IT skills employees 12 months ago (pre-Covid)) / 12 month retention rate for data science, digital skills, and other specialty IT skills employees 12 months ago (pre-Covid)) * 100</t>
  </si>
  <si>
    <t>(Total number of new hires / Number of business entity employees) * 100</t>
  </si>
  <si>
    <t>(Total number of new hires / Annual number of job requisitions) * 100</t>
  </si>
  <si>
    <t>(100 -Percentage of learning development and design activities outsourced to an external provider)</t>
  </si>
  <si>
    <t>Number of talent development Digital Worker Equivalents (DWEs) organization expects to have in 24 months /  Number of FTEs that perform the process "develop and train employees"</t>
  </si>
  <si>
    <t>Outsourced cost to perform the process group "manage employee on-boarding, development, and training" / Number of business entity employees</t>
  </si>
  <si>
    <t>Percentage of learning development and design activities outsourced to an external provider</t>
  </si>
  <si>
    <t>Number of automated bots ran in talent development function today / (Total business entity revenue * 0.000000001)</t>
  </si>
  <si>
    <t>Number of talent development Digital Worker Equivalents (DWEs) organization expects to have in 24 months / (Total business entity revenue * 0.000000001)</t>
  </si>
  <si>
    <t>Outsourced cost to perform the process group "manage employee on-boarding, development, and training" / (Total business entity revenue * .001)</t>
  </si>
  <si>
    <t>Number of business entity employees / Number of FTEs that perform the process group "manage employee on-boarding, development, and training"</t>
  </si>
  <si>
    <t>Total cost to perform the process group "manage employee on-boarding, development, and training" / Number of business entity employees</t>
  </si>
  <si>
    <t>Total cost to perform the process group "manage employee on-boarding, development, and training" / (Total business entity revenue * 0.001)</t>
  </si>
  <si>
    <t>Number of automated bots ran in talent development function today /  Number of FTEs that perform the process "develop and train employees"</t>
  </si>
  <si>
    <t>Total cost to perform the process group "manage employee on-boarding, development, and training" / Number of FTEs who perform the function "develop and manage human capital"</t>
  </si>
  <si>
    <t>Number of automated bots ran in talent development function today / Number of FTEs that perform the process group "manage employee on-boarding, development, and training"</t>
  </si>
  <si>
    <t>(100 -Percentage of learning and development administration activities outsourced to an external provider)</t>
  </si>
  <si>
    <t>(Personnel cost to perform the process group "manage employee on-boarding, development, and training" + Systems cost to perform process group "manage employee on-boarding, development, and training" + Overhead and other cost to perform the process group "manage employee on-boarding, development, and training") / Number of business entity employees</t>
  </si>
  <si>
    <t>Number of business entity FTEs / Number of FTEs that perform the process group "manage employee on-boarding, development, and training"</t>
  </si>
  <si>
    <t>Percentage of learning and development delivery activities outsourced to an external provider</t>
  </si>
  <si>
    <t>(Number of FTEs that perform the process group "manage employee on-boarding, development, and training" / Number of business entity FTEs) * 100</t>
  </si>
  <si>
    <t>(Personnel cost to perform the process group "manage employee on-boarding, development, and training" + Systems cost to perform process group "manage employee on-boarding, development, and training" + Overhead and other cost to perform the process group "manage employee on-boarding, development, and training") / (Total business entity revenue * .001)</t>
  </si>
  <si>
    <t>Percentage of learning and development administration activities outsourced to an external provider</t>
  </si>
  <si>
    <t>Total cost to perform the process group "manage employee on-boarding, development, and training" / Number of business entity FTEs</t>
  </si>
  <si>
    <t>Number of FTEs that perform the process group "manage employee on-boarding, development, and training" / (Total business entity revenue * 0.000000001)</t>
  </si>
  <si>
    <t>(100 -Percentage of learning and development delivery activities outsourced to an external provider)</t>
  </si>
  <si>
    <t>(Personnel cost to perform the process group "manage employee on-boarding, development, and training" + Systems cost to perform process group "manage employee on-boarding, development, and training" + Overhead and other cost to perform the process group "manage employee on-boarding, development, and training") / Number of FTEs that perform the process group "manage employee on-boarding, development, and training"</t>
  </si>
  <si>
    <t>(Total cost to perform the process group "manage employee on-boarding, development, and training" / Total cost to perform the function "develop and manage human capital") * 100</t>
  </si>
  <si>
    <t>Number of talent development Digital Worker Equivalents (DWEs) organization expects to have in 24 months / Number of FTEs that perform the process group "manage employee on-boarding, development, and training"</t>
  </si>
  <si>
    <t>Total cost to perform the function "develop and manage human capital" / Number of FTEs that perform the process group "manage employee on-boarding, development, and training"</t>
  </si>
  <si>
    <t>Average time-to-productivity for new hires, in calendar days</t>
  </si>
  <si>
    <t>Total cost to perform the process "manage employee orientation and deployment" / Number of business entity FTEs</t>
  </si>
  <si>
    <t>Total cost to perform the process "manage employee orientation and deployment" / Number of business entity employees</t>
  </si>
  <si>
    <t>(Total cost to perform the process "manage employee orientation and deployment" / Total cost to perform the process group "manage employee on-boarding, development, and training") * 100</t>
  </si>
  <si>
    <t>Total cost to perform the process "manage employee orientation and deployment" / (Total business entity revenue * 0.001)</t>
  </si>
  <si>
    <t>Percentage of senior management/executive employees who receive a formal performance review</t>
  </si>
  <si>
    <t>Cycle time in days from start to finish for a formal performance review for a middle management/specialist employee</t>
  </si>
  <si>
    <t>Percentage of total cost to perform the process group "develop and counsel employees" allocated to the process "manage employee performance"</t>
  </si>
  <si>
    <t>Total cost to perform the process "manage employee performance" / Number of business entity employees</t>
  </si>
  <si>
    <t>Total cost to perform the process "manage employee performance" / Number of business entity FTEs</t>
  </si>
  <si>
    <t>Percentage of middle management/specialist employees who receive a formal performance review</t>
  </si>
  <si>
    <t>Percentage of operational worker/office staff employees who receive a formal performance review</t>
  </si>
  <si>
    <t>Total cost to perform the process "manage employee performance" / (Total business entity revenue * 0.001)</t>
  </si>
  <si>
    <t>Cycle time in days from start to finish for a formal performance review for an operational worker/office staff employee</t>
  </si>
  <si>
    <t>(Total cost to perform the process "manage employee performance" / Total cost to perform the process group "manage employee on-boarding, development, and training") * 100</t>
  </si>
  <si>
    <t>Cycle time in days from start to finish for a formal performance review for a senior management/executive employee</t>
  </si>
  <si>
    <t>(Internal overhead and other cost to perform the process "develop and train employees" / Total cost to perform the process "develop and train employees" ) * 100</t>
  </si>
  <si>
    <t>Total cost to perform the process "develop and train employees"  / Number of business entity FTEs</t>
  </si>
  <si>
    <t>Estimate if not using process automation - Number of calendar days per employee to close an identified skill or capability gap through training</t>
  </si>
  <si>
    <t>((Percentage of the annual learning budget spent on developing skills in areas such as data science, digital skills, and other specialty IT skills - Percentage of the annual learning budget was spent on developing skills in areas such as data science, digital skills, and other specialty IT skills 12 months ago (pre-Covid)) / Percentage of the annual learning budget was spent on developing skills in areas such as data science, digital skills, and other specialty IT skills 12 months ago (pre-Covid)) * 100</t>
  </si>
  <si>
    <t>((Average number of learning days per manufacturing employee - Average number of learning days per manufacturing employee measured 12 months ago) / Average number of learning days per manufacturing employee measured 12 months ago) * 100</t>
  </si>
  <si>
    <t>Budget for learning/Number of business entity employees</t>
  </si>
  <si>
    <t>Cycle time in days to close an identified skill or capability gap through training for an operational worker/office staff employee</t>
  </si>
  <si>
    <t>Internal personnel cost to perform the process "develop and train employees" / Number of FTEs that perform the process "develop and train employees"</t>
  </si>
  <si>
    <t>Average time in calendar days to close an identified skill or capability gap in data science, digital skills, and other specialty IT skills through training</t>
  </si>
  <si>
    <t>Percentage of workforce that works from home/remotely exclusively</t>
  </si>
  <si>
    <t>Percentage of learning days delivered through training methods other than computer based training, correspondence courses, virtual instructor led courses, internal and external classroom instruction, and on-the-job training</t>
  </si>
  <si>
    <t>Percentage of workforce that works at an employer provided workspace exclusively</t>
  </si>
  <si>
    <t>Percentage of the annual learning budget spent on developing skills in areas such as data science, digital skills, and other specialty IT skills</t>
  </si>
  <si>
    <t>Total cost to perform the process groups "manage employee relations", "reward and retain employees", "redeploy and retire employees", and "manage employee communication" / (Total business entity revenue * 0.001)</t>
  </si>
  <si>
    <t xml:space="preserve">Percentage of change in the average number of learning days per supply chain employee over the past 12 months attributed to AI </t>
  </si>
  <si>
    <t>Number of hours for developing classroom training / Number of employees who attend classroom training</t>
  </si>
  <si>
    <t>Percentage of learning days delivered through on-the-job training</t>
  </si>
  <si>
    <t>Cycle time in days to close an identified skill or capability gap through training for a middle management/specialist employee</t>
  </si>
  <si>
    <t>Average number of learning days per supply chain employee 12 months ago</t>
  </si>
  <si>
    <t>Number of FTEs that perform the process "develop and train employees" / (Total business entity revenue * 0.000000001)</t>
  </si>
  <si>
    <t>((Average time in calendar days to close an identified skill or capability gap in data science, digital skills, and other specialty IT skills through training - Average time in calendar days to close an identified skill or capability gap in data science, digital skills, and other specialty IT skills through training 12 months ago (pre-Covid)) / Average time in calendar days to close an identified skill or capability gap in data science, digital skills, and other specialty IT skills through training 12 months ago (pre-Covid)) * 100</t>
  </si>
  <si>
    <t>(Internal systems cost to perform the process "develop and train employees" / Total cost to perform the process "develop and train employees" ) * 100</t>
  </si>
  <si>
    <t>Number of days dedicated to formal learning per senior management/executive employee</t>
  </si>
  <si>
    <t>Percentage of change in the learning budget per supply chain employee over the past 12 months attributed to AI</t>
  </si>
  <si>
    <t>Number of business entity employees / Number of FTEs who perform learning administrative activities (exclude activities for processing and distributing payments)</t>
  </si>
  <si>
    <t>Number of days dedicated to formal learning per employee</t>
  </si>
  <si>
    <t>Total cost to perform the process "develop and train employees"  / (Total business entity revenue * 0.001)</t>
  </si>
  <si>
    <t>(Internal personnel cost to perform the process "develop and train employees" / Total cost to perform the process "develop and train employees" ) * 100</t>
  </si>
  <si>
    <t>Number of FTEs who perform learning administrative activities (exclude activities for processing and distributing payments) / (Total business entity revenue * 0.000000001)</t>
  </si>
  <si>
    <t>Number of business entity employees / Number of FTEs that perform the process "develop and train employees"</t>
  </si>
  <si>
    <t>Percentage of learning days delivered through classroom instruction provided by your organization</t>
  </si>
  <si>
    <t>Percentage of learning days delivered through external classroom instruction</t>
  </si>
  <si>
    <t>Cycle time in days to close an identified skill or capability gap through training for a senior management/executive</t>
  </si>
  <si>
    <t>Percentage of CEO and senior leadership time put toward leadership development</t>
  </si>
  <si>
    <t>((Number of calendar days per employee to close an identified skill or capability gap through training - Average time in calendar days to close an identified skill or capability gap through training 12 months ago (pre-Covid)) / Average time in calendar days to close an identified skill or capability gap through training 12 months ago (pre-Covid)) * 100</t>
  </si>
  <si>
    <t>Percentage of total supply chain FTEs that have had skills requirement changes in the past 12 months</t>
  </si>
  <si>
    <t>((Learning budget per manufacturing employee - Learning budget per manufacturing employee measured 12 months ago) / Learning budget per manufacturing employee measured 12 months ago) * 100</t>
  </si>
  <si>
    <t>Number of days dedicated to formal learning per operational worker/office staff employee</t>
  </si>
  <si>
    <t>((Number of days dedicated to formal learning per employee - Average number of days per employee that were dedicated to learning 12 months ago (pre-Covid)) / Average number of days per employee that were dedicated to learning 12 months ago (pre-Covid)) * 100</t>
  </si>
  <si>
    <t>Total cost to perform the process "develop and train employees"  / Number of FTEs that perform the process "develop and train employees"</t>
  </si>
  <si>
    <t>Estimate if not using process automation - Average learning budget per employee</t>
  </si>
  <si>
    <t>Learning budget per supply chain employee 12 months ago</t>
  </si>
  <si>
    <t>(Total cost to perform the process "develop and train employees"  / Total cost to perform the process group "manage employee on-boarding, development, and training") * 100</t>
  </si>
  <si>
    <t>Number of days dedicated to formal learning per middle management/specialist employee</t>
  </si>
  <si>
    <t>Number of calendar days per employee to close an identified skill or capability gap through training</t>
  </si>
  <si>
    <t>Internal personnel cost to perform the process "develop and train employees" / (Total business entity revenue * 0.001)</t>
  </si>
  <si>
    <t>Internal cost for learning administration (excluding activities for processing and distributing payments) / (Total business entity revenue * 0.001)</t>
  </si>
  <si>
    <t>Internal cost for learning administration (excluding activities for processing and distributing payments)/ Number of business entity employees</t>
  </si>
  <si>
    <t>Total cost to perform the process groups "manage employee relations", "reward and retain employees", "redeploy and retire employees", and "manage employee communication" / Number of business entity employees</t>
  </si>
  <si>
    <t>Internal personnel cost to perform the process "develop and train employees" / Number of business entity employees</t>
  </si>
  <si>
    <t>(Outsourced (i.e. external) cost to perform the process "develop and train employees" / Total cost to perform the process "develop and train employees" ) * 100</t>
  </si>
  <si>
    <t>Number of hours for developing e-learning training / Number of employees who attend e-learning training</t>
  </si>
  <si>
    <t>Total cost to perform the process "develop and train employees"  / Number of business entity employees</t>
  </si>
  <si>
    <t>Percentage of learning days delivered through computer-based training (self-instruction) installed from CD-ROM</t>
  </si>
  <si>
    <t>Percentage of per-employee learning days for the business entity delivered by external partners (e.g. vendors, universities etc.)</t>
  </si>
  <si>
    <t>Percentage of per-employee learning days delivered using computer based training</t>
  </si>
  <si>
    <t>Percentage of virtual, instructor-led classroom-based training content is delivered via mobile devices</t>
  </si>
  <si>
    <t>Percentage of learning days delivered through a virtual or classroom-based training online</t>
  </si>
  <si>
    <t>Percentage of learning days delivered through correspondence courses</t>
  </si>
  <si>
    <t>Percentage of learning days delivered through a computer-based training (self-instruction) over the web (either directly or downloaded)</t>
  </si>
  <si>
    <t>Percentage of per-employee learning days delivered using correspondence courses and/or virtual, instructor-led classroom-based training delivered online</t>
  </si>
  <si>
    <t>Percentage of learning days delivered through e-learning (interactive)</t>
  </si>
  <si>
    <t>Percentage of learning days delivered through streaming video</t>
  </si>
  <si>
    <t>Total cost to perform the process group "manage employee relations" / Number of business entity employees</t>
  </si>
  <si>
    <t>Personnel cost to perform the process group "manage employee relations" / (Total business entity revenue * 0.001)</t>
  </si>
  <si>
    <t>Total cost to perform the process group "manage employee relations" / Number of FTEs that perform the process group "manage employee relations"</t>
  </si>
  <si>
    <t>(Personnel cost to perform the process group "manage employee relations" / Total cost to perform the process group "manage employee relations") * 100</t>
  </si>
  <si>
    <t>Personnel cost to perform the process group "manage employee relations" / Number of business entity employees</t>
  </si>
  <si>
    <t>(Overhead and other cost to perform the process group "manage employee relations" / Total cost to perform the process group "manage employee relations") * 100</t>
  </si>
  <si>
    <t>(Systems cost to perform process group "manage employee relations" / Total cost to perform the process group "manage employee relations") * 100</t>
  </si>
  <si>
    <t>Total cost to perform the process group "manage employee relations" / (Total business entity revenue * .001)</t>
  </si>
  <si>
    <t>Cycle time in days to resolve an employee grievance</t>
  </si>
  <si>
    <t>Personnel cost to perform the process group "reward and retain employees" / (Total business entity revenue * 0.001)</t>
  </si>
  <si>
    <t>Percentage of operational worker/office staff employees who joined in the past 12 months who are still within your business entity</t>
  </si>
  <si>
    <t>(Personnel cost to perform the process group "reward and retain employees" / Total cost to perform the process group "reward and retain employees") * 100</t>
  </si>
  <si>
    <t>(Percentage of internal cost to perform the process group "reward and retain employees" allocated to costs other than personnel, systems, and overhead*Internal cost to perform the process group "reward and retain employees")/Total cost to perform the process group "reward and retain employees"</t>
  </si>
  <si>
    <t>(Number of middle management/specialist FTEs who perform the process group "reward and retain employees" / Number of FTEs who perform the process group "reward and retain employees") * 100</t>
  </si>
  <si>
    <t>(Total cost to perform the process group "reward and retain employees" / Total SG&amp;A costs) * 100</t>
  </si>
  <si>
    <t>Number of days absent due to sickness, maternity, and paternity leave per employee</t>
  </si>
  <si>
    <t>Number of non-routine inquiries received monthly for the process group "reward and retain employees" / Number of business entity employees</t>
  </si>
  <si>
    <t>12 month retention rate for new hires</t>
  </si>
  <si>
    <t>Outsourced cost to perform the process group "reward and retain employees"/Total cost to perform the process group "reward and retain employees"*100</t>
  </si>
  <si>
    <t>Systems cost to perform the process group "reward and retain employees" / Number of FTEs who perform the process group "reward and retain employees"</t>
  </si>
  <si>
    <t>Total cost to perform the function "develop and manage human capital" / Number of FTEs who perform the process group "reward and retain employees"</t>
  </si>
  <si>
    <t>Number of FTEs who perform the process group "reward and retain employees" / (Total business entity revenue * .000000001)</t>
  </si>
  <si>
    <t>(Percentage of internal cost to perform the process group "reward and retain employees" allocated to systems*Internal cost to perform the process group "reward and retain employees")/Total cost to perform the process group "reward and retain employees"</t>
  </si>
  <si>
    <t>Percentage of senior management/executive employees who joined in the past 12 months that are still within your business entity</t>
  </si>
  <si>
    <t>Number of routine inquiries received monthly for the process group "reward and retain employees"  / Number of FTEs who perform the process group "reward and retain employees"</t>
  </si>
  <si>
    <t>Personnel cost of business entity FTEs / Number of business entity FTEs</t>
  </si>
  <si>
    <t>(Number of routine inquiries received monthly for the process group "reward and retain employees" + Number of non-routine inquiries received monthly for the process group "reward and retain employees") / Number of business entity employees</t>
  </si>
  <si>
    <t>(Percentage of internal cost to perform the process group "reward and retain employees" allocated to overhead*Internal cost to perform the process group "reward and retain employees")/Total cost to perform the process group "reward and retain employees"</t>
  </si>
  <si>
    <t>Total cost to perform the process group "reward and retain employees" / (Total business entity revenue * .001)</t>
  </si>
  <si>
    <t>(Number of routine inquiries received monthly for the process group "reward and retain employees" + Number of non-routine inquiries received monthly for the process group "reward and retain employees") / Number of FTEs who perform the process group "reward and retain employees"</t>
  </si>
  <si>
    <t>Estimate if not using process automation - Personnel cost for all employees / Estimate if not using process automation - Number of business entity FTEs</t>
  </si>
  <si>
    <t>Personnel cost to perform the process group "reward and retain employees" / Number of business entity employees</t>
  </si>
  <si>
    <t>(Internal overhead and other cost to perform the process group "reward and retain employees" / Total cost to perform the process group "reward and retain employees") * 100</t>
  </si>
  <si>
    <t>(Percentage of total employees who are remote employees * Number of business entity employees * 0.01) / Number of FTEs who perform the process group "reward and retain employees"</t>
  </si>
  <si>
    <t>Personnel cost to perform the process group "reward and retain employees" / Number of FTEs who perform the process group "reward and retain employees"</t>
  </si>
  <si>
    <t>Total cost to perform the process group "reward and retain employees" / Number of FTEs who perform the process group "reward and retain employees"</t>
  </si>
  <si>
    <t>Percentage of middle management/specialist employees who joined in the past 12 months that are still within your business entity</t>
  </si>
  <si>
    <t>Number of days absent due to sickness excluding maternity and paternity leave per employee</t>
  </si>
  <si>
    <t>Number of non-routine inquiries received monthly for the process group "reward and retain employees"  / Number of FTEs who perform the process group "reward and retain employees"</t>
  </si>
  <si>
    <t>Response time in hours for a non-routine inquiry for the process group "reward and retain employees"</t>
  </si>
  <si>
    <t>Total cost to perform the process group "reward and retain employees" / Number of business entity employees</t>
  </si>
  <si>
    <t>Number of business entity employees / Number of FTEs who perform the process group "reward and retain employees"</t>
  </si>
  <si>
    <t>((12 month retention rate for new hires - 12 month retention rate for new hires 12 months ago (pre-Covid)) / 12 month retention rate for new hires 12 months ago (pre-Covid)) * 100</t>
  </si>
  <si>
    <t>Response time in hours for a routine inquiry for the process group "reward and retain employees"</t>
  </si>
  <si>
    <t>Number of routine inquiries received monthly for the process group "reward and retain employees" / (Number of routine inquiries received monthly for the process group "reward and retain employees" + Number of non-routine inquiries received monthly for the process group "reward and retain employees") * 100</t>
  </si>
  <si>
    <t>Number of non-routine inquiries received monthly for the process group "reward and retain employees"/(Number of routine inquiries received monthly for the process group "reward and retain employees"+Number of non-routine inquiries received monthly for the process group "reward and retain employees")*100</t>
  </si>
  <si>
    <t>(Number of senior management/executive FTEs who perform the process group "reward and retain employees" / Number of FTEs who perform the process group "reward and retain employees") * 100</t>
  </si>
  <si>
    <t>Number of routine inquiries received monthly for the process group "reward and retain employees" / Number of business entity employees</t>
  </si>
  <si>
    <t>(Number of operational worker/office staff FTEs who perform the process group "reward and retain employees" / Number of FTEs who perform the process group "reward and retain employees") * 100</t>
  </si>
  <si>
    <t>Total personnel cost for employees in retail stores, retail inventory transportation, and retail inventory warehousing / Total business entity revenue</t>
  </si>
  <si>
    <t>Number of business entity employees / Number of FTEs who perform payroll administrative activities (exclude the activities for processing and distributing payments)</t>
  </si>
  <si>
    <t>Number of FTEs who perform payroll administrative activities (exclude the activities for processing and distributing payments) / (Total business entity revenue * 0.000000001)</t>
  </si>
  <si>
    <t>Internal cost for payroll administration / Number of business entity employees</t>
  </si>
  <si>
    <t>Internal cost for payroll administration / (Total business entity revenue * 0.001)</t>
  </si>
  <si>
    <t>(Percentage of total employees who are remote employees * Number of business entity employees * 0.01) / Number of FTEs who perform the process group "redeploy and retire employees"</t>
  </si>
  <si>
    <t>(Percentage of internal cost to perform the process group "redeploy and retire employees" allocated to costs other than personnel, systems, and overhead*Internal cost to perform the process group "redeploy and retire employees")/Total cost to perform the process group "redeploy and retire employees"</t>
  </si>
  <si>
    <t>Number of vacancies filled by internal candidates / Number of FTEs who perform the process group "redeploy and retire employees"</t>
  </si>
  <si>
    <t>Total cost to perform the process group "redeploy and retire employees" / (Total business entity revenue * 0.001)</t>
  </si>
  <si>
    <t>(Outsourced cost to perform the process group "redeploy and retire employees" / Total cost to perform the process group "redeploy and retire employees") * 100</t>
  </si>
  <si>
    <t>(Percentage of internal cost to perform the process group "redeploy and retire employees" allocated to overhead*Internal cost to perform the process group "redeploy and retire employees")/Total cost to perform the process group "redeploy and retire employees"</t>
  </si>
  <si>
    <t>Total cost to perform the process group "redeploy and retire employees" / Number of business entity employees</t>
  </si>
  <si>
    <t>Total cost to perform the process group "redeploy and retire employees" / Number of FTEs who perform the process group "redeploy and retire employees"</t>
  </si>
  <si>
    <t>Personnel cost to perform the process group "redeploy and retire employees" / (Total business entity revenue * 0.0010)</t>
  </si>
  <si>
    <t>Systems cost to perform the process group "redeploy and retire employees" / (Total business entity revenue * .00001)</t>
  </si>
  <si>
    <t>((Number of voluntary employee terminations + Number of involuntary employee terminations) / Number of business entity employees) * 100.0</t>
  </si>
  <si>
    <t>(Personnel cost to perform the process group "redeploy and retire employees" / Total cost to perform the process group "redeploy and retire employees") * 100.0</t>
  </si>
  <si>
    <t>Number of FTEs who perform the process group "redeploy and retire employees" / (Total business entity revenue * 0.000000001)</t>
  </si>
  <si>
    <t>Number of business entity employees / Number of FTEs who perform the process group "redeploy and retire employees"</t>
  </si>
  <si>
    <t>Personnel cost to perform the process group "redeploy and retire employees" / Number of business entity employees</t>
  </si>
  <si>
    <t>(Systems cost to perform the process group "redeploy and retire employees" / Total cost to perform the process group "redeploy and retire employees") * 100.0</t>
  </si>
  <si>
    <t>Total cost to perform the function "develop and manage human capital" / Number of FTEs who perform the process group "redeploy and retire employees"</t>
  </si>
  <si>
    <t>(Overhead cost to perform the process group "redeploy and retire employees" + Costs other than personnel, systems, overhead, and outsourced to perform the process group "redeploy and retire employees") / (Total business entity revenue * .00001)</t>
  </si>
  <si>
    <t>Outsourced cost to perform the process group "redeploy and retire employees" / (Total business entity revenue * 0.001)</t>
  </si>
  <si>
    <t>Personnel cost to perform the process group "redeploy and retire employees" / Number of FTEs who perform the process group "redeploy and retire employees"</t>
  </si>
  <si>
    <t>(Overhead and other cost to perform the process group "redeploy and retire employees" / Total cost to perform the process group "redeploy and retire employees") * 100</t>
  </si>
  <si>
    <t>Cycle time in days to process a repatriation from identification of need for repatriation to date of transfer</t>
  </si>
  <si>
    <t>(Number of voluntary employee terminations for senior management/executive employees / Number of voluntary employee terminations)*100</t>
  </si>
  <si>
    <t>Percentage of business entity's work force that are expatriates</t>
  </si>
  <si>
    <t>Cycle time in days to process an employee's retirement</t>
  </si>
  <si>
    <t>(Number of operational worker/office staff employee vacancies filled by internal candidates / Number of vacancies filled by internal candidates)*100</t>
  </si>
  <si>
    <t>(Number of involuntary employee terminations for operational worker/office staff employees / Number of involuntary employee terminations)*100</t>
  </si>
  <si>
    <t>((Number of voluntary employee terminations - Total number of voluntary terminations 12 months ago (pre-Covid)) / Total number of voluntary terminations 12 months ago (pre-Covid)) * 100</t>
  </si>
  <si>
    <t>(Number of middle management/specialist employee vacancies filled by internal candidates / Number of vacancies filled by internal candidates)*100</t>
  </si>
  <si>
    <t>(Number of involuntary employee terminations / (Number of voluntary employee terminations + Number of involuntary employee terminations)) * 100</t>
  </si>
  <si>
    <t>(Number of involuntary employee terminations for senior management/executive employees / Number of senior management/executive employees) * 100</t>
  </si>
  <si>
    <t>(Number of voluntary employee terminations / (Number of voluntary employee terminations + Number of involuntary employee terminations)) * 100</t>
  </si>
  <si>
    <t>(Number of voluntary employee terminations for senior management/executive employees / Number of senior management/executive employees) * 100</t>
  </si>
  <si>
    <t>Percentage of senior management/executive vacancies at your business entity that are filled by internal candidates</t>
  </si>
  <si>
    <t>Cycle time in days for the internal transfer process</t>
  </si>
  <si>
    <t>(Number of temporary layoffs / Number of business entity employees) * 100</t>
  </si>
  <si>
    <t>Average furlough duration in calendar days (incl. weekends)</t>
  </si>
  <si>
    <t>(Number of involuntary employee terminations / Number of business entity employees) * 100</t>
  </si>
  <si>
    <t>(Number of employee furloughs without pay / Number of business entity employees) * 100</t>
  </si>
  <si>
    <t>(Number of voluntary employee terminations for middle management/specialist employees / Number of voluntary employee terminations)*100</t>
  </si>
  <si>
    <t>(Number of voluntary employee terminations/Number of business entity employees)*100</t>
  </si>
  <si>
    <t>Cycle time in days from request for leave of absence to confirmation of absence to employee</t>
  </si>
  <si>
    <t>(Number of involuntary employee terminations for senior management/executive employees / Number of involuntary employee terminations)*100</t>
  </si>
  <si>
    <t>(Number of employee furloughs with pay / Number of business entity employees) * 100</t>
  </si>
  <si>
    <t>Percentage of vacancies at your business entity filled by internal candidates</t>
  </si>
  <si>
    <t>(Number of voluntary employee terminations for operational worker/office staff employees / Number of voluntary employee terminations)*100</t>
  </si>
  <si>
    <t>(Number of involuntary employee terminations for middle management/specialist employees / Number of involuntary employee terminations)*100</t>
  </si>
  <si>
    <t>(Total cost of relocation expenses paid to employees / Total costs of continuing operations)*100</t>
  </si>
  <si>
    <t>Personnel cost to perform the process group "manage employee information and analytics" / Number of FTEs who perform the process group "manage employee information and analytics"</t>
  </si>
  <si>
    <t>Number of FTEs who perform the process group "manage employee information and analytics" / (Total business entity revenue * 0.000000001)</t>
  </si>
  <si>
    <t>(Personnel cost to perform the process group "manage employee information and analytics" / Total cost to perform the process group "manage employee information and analytics") * 100.0</t>
  </si>
  <si>
    <t>Percentage of inquiries received monthly for the process group "manage employee information and analytics" via channels other than e-mail, phone, and face-to-face interaction</t>
  </si>
  <si>
    <t>(Systems cost to perform the process group "manage employee information and analytics" / Total cost to perform the process group "manage employee information and analytics") * 100.0</t>
  </si>
  <si>
    <t>(Overhead cost to perform the process group "manage employee information and analytics" / Total cost to perform the process group "manage employee information and analytics") * 100</t>
  </si>
  <si>
    <t>Number of business entity employees / Number of FTEs who perform the process group "manage employee information and analytics"</t>
  </si>
  <si>
    <t>Total cost to perform the process group "manage employee information and analytics" / Number of FTEs who perform the process group "manage employee information and analytics"</t>
  </si>
  <si>
    <t>(Percentage of total employees who are remote employees * Number of business entity employees * 0.01) / Number of FTEs who perform the process group "manage employee information and analytics"</t>
  </si>
  <si>
    <t>Percentage of inquiries received monthly for the process group "manage employee information and analytics" via phone</t>
  </si>
  <si>
    <t>(Costs other than personnel, systems, overhead, and outsourced to perform the process group "manage employee information and analytics" / Total cost to perform the process group "manage employee information and analytics") * 100</t>
  </si>
  <si>
    <t>Percentage of inquiries received monthly for the process group "manage employee information and analytics" via face-to-face interaction</t>
  </si>
  <si>
    <t>(Overhead and other cost to perform the process group "manage employee information and analytics" / Total cost to perform the process group "manage employee information and analytics") * 100</t>
  </si>
  <si>
    <t>Percentage of inquiries received monthly for the process group "manage employee information and analytics" via e-mail</t>
  </si>
  <si>
    <t>(Outsourced cost to perform the process group "manage employee information and analytics" / Total cost to perform the process group "manage employee information and analytics") * 100</t>
  </si>
  <si>
    <t>Total cost to perform the process group "manage employee information and analytics" / (Total business entity revenue * 0.001)</t>
  </si>
  <si>
    <t>(Percentage of process group "manage employee information" FTEs who perform the process "manage reporting processes" * Number of FTEs who perform the process group "manage employee information" * 0.01) / (Total business entity revenue * 0.000000001)</t>
  </si>
  <si>
    <t>Cycle time in days for HR function to fulfill an ad hoc information request</t>
  </si>
  <si>
    <t xml:space="preserve">Most recent annual supply chain personnel turnover rate, as a percentage of total supply chain workforce </t>
  </si>
  <si>
    <t>Total cost to perform the process group "manage employee communication" / (Total business entity revenue * 0.001)</t>
  </si>
  <si>
    <t>Systems cost to perform the process group "manage employee communication" / (Total business entity revenue * 0.000010)</t>
  </si>
  <si>
    <t>Personnel cost to perform the process group "manage employee communication" / (Total business entity revenue * 0.0010)</t>
  </si>
  <si>
    <t>Overhead cost to perform the process group "manage employee communication" / (Total business entity revenue * 0.000010)</t>
  </si>
  <si>
    <t>Total number of FTEs that perform the process group "manage employee communication" / (Total business entity revenue * 0.000000001)</t>
  </si>
  <si>
    <t>Number of lines of code that are maintained each year per application maintenance FTE</t>
  </si>
  <si>
    <t>Percentage of total IT internal personnel cost allocated to infrastructure</t>
  </si>
  <si>
    <t>Annual business cost of adverse application events in production as a percentage of revenue</t>
  </si>
  <si>
    <t>Average minutes to resolution for high-severity incidents</t>
  </si>
  <si>
    <t>Percentage of application-related IT cost that is operating cost</t>
  </si>
  <si>
    <t>(Number of FTEs who perform the function "manage information technology" (internal and external) * (Percentage of IT FTEs performing the process area "Manage enterprise information" + Percentage of IT FTEs performing the process group "develop and maintain information technology solutions")*.01) / (Total business entity revenue * 0.0000000010)</t>
  </si>
  <si>
    <t>Percentage of application-related headcount that is fractionally (part-time) allocated</t>
  </si>
  <si>
    <t>Percentage of application-related incidents that are resolved in compliance with service-level agreements (SLAs)</t>
  </si>
  <si>
    <t>Percentage of total IT cost (excluding depreciation/amortization) allocated to IT operating cost</t>
  </si>
  <si>
    <t>Percentage of total IT internal personnel cost allocated to activities other than application development, application maintenance, or infrastructure</t>
  </si>
  <si>
    <t>Number of external service providers used for application development and maintenance projects / (Total business entity revenue * 0.000000001)</t>
  </si>
  <si>
    <t>(Percentage of IT operating cost (excluding depreciation/amortization) dedicated to process group "manage enterprise information" + Percentage of IT operating cost (excluding depreciation/amortization) dedicated to process group "develop and maintain information technology solutions")</t>
  </si>
  <si>
    <t>(Total annual IT cost (excluding depreciation/amortization) * Percentage of total IT cost (excluding depreciation/amortization) allocated to IT operating cost * (Percentage of IT operating cost (excluding depreciation/amortization) dedicated to process group "deploy information technology solutions" + Percentage of IT operating cost (excluding depreciation/amortization) dedicated to process "deliver and support information technology services")*.0001) / (Total business entity revenue * 0.0010)</t>
  </si>
  <si>
    <t>Total annual IT cost (including depreciation/amortization) / Number of business entity employees</t>
  </si>
  <si>
    <t>Percentage of planned return on investment (ROI) for application development and maintenance projects in the most recent year</t>
  </si>
  <si>
    <t>Percentage of FTEs who perform the function "manage information technology" who are external FTEs</t>
  </si>
  <si>
    <t>(Total annual IT cost (excluding depreciation/amortization) / Total business entity revenue) * 100</t>
  </si>
  <si>
    <t>Average percentage of test cases generated via automation</t>
  </si>
  <si>
    <t>Number of defects identified during the quality assurance processes (pre production) per thousand lines of code</t>
  </si>
  <si>
    <t>(Number of FTEs who perform the function "manage information technology" (internal and external) * Percentage of FTEs who perform the function "manage information technology" who are external FTEs *.01) / (Total business entity revenue * 0.0000000010)</t>
  </si>
  <si>
    <t>Attrition rate for application personnel with cloud-related skills</t>
  </si>
  <si>
    <t>Percentage of the annual number of application-related incidents that are related to security</t>
  </si>
  <si>
    <t>Planned availability for critical applications hosted in cloud</t>
  </si>
  <si>
    <t>Annual training cost per application-related FTE</t>
  </si>
  <si>
    <t>(IT budget, including depreciation/amortization, for the past year / Total business entity revenue) * 100</t>
  </si>
  <si>
    <t>Average support cost per medium-severity application-related incident</t>
  </si>
  <si>
    <t>IT budget, excluding depreciation/amortization, as a percentage of current annual revenue</t>
  </si>
  <si>
    <t>Number of  test cases that are executed annually per testing FTE</t>
  </si>
  <si>
    <t>(Total annual IT cost (excluding depreciation/amortization) * Percentage of total IT cost (excluding depreciation/amortization) allocated to IT operating cost * Percentage of IT operating cost (excluding depreciation/amortization) allocated to costs other than internal/external personnel, hardware, software, data/voice networks, or facilities/overhead *.0001) / (Total business entity revenue * 0.0010)</t>
  </si>
  <si>
    <t>Time-to-market (build-to-launch) in months for new or enhanced IT services for investments between $100,000 and $250,000</t>
  </si>
  <si>
    <t>(Percentage of FTEs performing IT processes that perform application development and support * Percentage of application development and support FTEs that are for development) / 100</t>
  </si>
  <si>
    <t>(Total annual IT cost (including depreciation/amortization) * Percentage of IT cost (including depreciation/amortization) allocated to cost other than personnel, systems, overhead, and outsourced * .01) / (Total business entity revenue * .001)</t>
  </si>
  <si>
    <t>Percentage of applications that are hosted on premise (not cloud)</t>
  </si>
  <si>
    <t>(Number of public clouds / (Number of public clouds + Number of private clouds + Number of hybrid clouds)) * 100</t>
  </si>
  <si>
    <t>Number of end users serviced by the function "manage information technology" / Number of FTEs who perform the function "manage information technology" (internal and external)</t>
  </si>
  <si>
    <t>Number of new lines of code that are written each year per application development FTE</t>
  </si>
  <si>
    <t>Total cloud cost as percentage of total IT cost, excluding depreciation/amortization</t>
  </si>
  <si>
    <t>Total annual IT cost (including depreciation/amortization) / Number of business entity FTEs</t>
  </si>
  <si>
    <t>(Number of hybrid clouds / (Number of public clouds + Number of private clouds + Number of hybrid clouds)) * 100</t>
  </si>
  <si>
    <t>Total annual IT cost (including depreciation/amortization) / Number of FTEs who perform the function "manage information technology" (internal and external)</t>
  </si>
  <si>
    <t>Percentage of IT cost (including depreciation/amortization) allocated to operating costs</t>
  </si>
  <si>
    <t>Annual number of unplanned outages per critical application for critical applications not hosted in cloud</t>
  </si>
  <si>
    <t>Total annual IT cost (excluding depreciation/amortization) / Number of business entity employees</t>
  </si>
  <si>
    <t>Total annual IT cost (excluding depreciation/amortization) / Number of FTEs who perform the function "manage information technology" (internal and external)</t>
  </si>
  <si>
    <t>((Number of  IT FTEs (including contractors and outsourced resources) that were added/hired in the past 12 months - Number of  IT FTEs (including contractors and outsourced resources) that were eliminated/redeployed in the past 12 months) / ((Number of FTEs who perform the function "manage information technology" (internal and external) - Number of  IT FTEs (including contractors and outsourced resources) that were added/hired in the past 12 months + Number of  IT FTEs (including contractors and outsourced resources) that were eliminated/redeployed in the past 12 months)^2)^0.5) * 100</t>
  </si>
  <si>
    <t>Total annual IT cost (including depreciation/amortization) / (Total business entity revenue * 0.0010)</t>
  </si>
  <si>
    <t>Percentage of application projects that are delivered using predominantly waterfall methods</t>
  </si>
  <si>
    <t>Percentage of applications that are hosted in a single public cloud</t>
  </si>
  <si>
    <t>Typical cycle time in weeks from concept to launch for major releases to existing applications</t>
  </si>
  <si>
    <t>Number of defects identified during production per thousand lines of code</t>
  </si>
  <si>
    <t>Percentage of total IT cost (excluding depreciation/amortization) dedicated to operating the business</t>
  </si>
  <si>
    <t>((Total cost, including depreciation/amortization, to perform the process group "manage enterprise information" + Total cost, including depreciation/amortization, to perform the process group "develop and maintain information technology solutions") / Total annual IT cost (including depreciation/amortization)) * 100</t>
  </si>
  <si>
    <t>(Total annual IT cost (excluding depreciation/amortization) * Percentage of total IT cost (excluding depreciation/amortization) allocated to IT operating cost * Percentage of IT operating cost (excluding depreciation/amortization) that is outsourced * .0001) / (Total business entity revenue * 0.0010)</t>
  </si>
  <si>
    <t>IT budget, including depreciation/amortization, for the past year / Number of business entity employees</t>
  </si>
  <si>
    <t>Number of  test cases that are executed per million lines of code</t>
  </si>
  <si>
    <t>Percentage of applications that are managed using DevOps</t>
  </si>
  <si>
    <t>((Total cost, including depreciation/amortization, to perform the process group "deploy information technology solutions" + Total cost, including depreciation/amortization, to perform the process group "deliver and support information technology services") / Total annual IT cost (including depreciation/amortization)) * 100</t>
  </si>
  <si>
    <t>Percentage of applications that will be deployed on the cloud in the next three years</t>
  </si>
  <si>
    <t>(Total annual IT cost (excluding depreciation/amortization) * Percentage of total IT cost (excluding depreciation/amortization) allocated to IT operating cost * (Percentage of IT operating cost (excluding depreciation/amortization) dedicated to process group "manage enterprise information" + Percentage of IT operating cost (excluding depreciation/amortization) dedicated to process group "develop and maintain information technology solutions")*.0001) / (Total business entity revenue * 0.0010)</t>
  </si>
  <si>
    <t>Percentage of IT operating cost (excluding depreciation/amortization) spent on externally-provided cloud services</t>
  </si>
  <si>
    <t>Average support cost per high-severity application-related incident</t>
  </si>
  <si>
    <t>(Total annual IT cost (including depreciation/amortization) * (Percentage of IT cost (including depreciation/amortization) allocated to hardware + Percentage of IT cost (including depreciation/amortization) allocated to software + Percentage of IT cost (including depreciation/amortization) allocated to data and voice networks) * .01) / (Total business entity revenue * .001)</t>
  </si>
  <si>
    <t>Number of FTEs who perform the function "manage information technology" (internal and external)/(Number of end users serviced by the function "manage information technology"/1000)</t>
  </si>
  <si>
    <t>Attrition rate for application personnel without cloud-related skills</t>
  </si>
  <si>
    <t>(Percentage of IT operating cost (excluding depreciation/amortization) dedicated to process group "deploy information technology solutions" + Percentage of IT operating cost (excluding depreciation/amortization) dedicated to process "deliver and support information technology services")</t>
  </si>
  <si>
    <t>Percentage of application defects discovered during user acceptance testing</t>
  </si>
  <si>
    <t>Percentage allocation of IT costs related to the "Legacy" environment for using an outsourcing partner to control and/or reduce the costs of the enterprise legacy environment in the next 3 to 5 years</t>
  </si>
  <si>
    <t>Number of FTEs who perform the function "manage information technology" (internal and external)/(Total business entity revenue * 0.0000000010)</t>
  </si>
  <si>
    <t>(Number of private clouds / (Number of public clouds + Number of private clouds + Number of hybrid clouds)) * 100</t>
  </si>
  <si>
    <t>Percentage of IT operating cost (excluding depreciation/amortization) that is outsourced</t>
  </si>
  <si>
    <t>NPS score for application-related IT service management</t>
  </si>
  <si>
    <t>Percentage of application-related personnel that are experienced</t>
  </si>
  <si>
    <t>Percentage of applications that are hosted in private cloud</t>
  </si>
  <si>
    <t>Number of weeks needed to close an application-related IT skill gap</t>
  </si>
  <si>
    <t>(Number of FTEs who perform the function "manage information technology" (internal and external) * (Percentage of IT FTEs performing the process group "manage the business of information technology" + Percentage of IT FTEs performing the process group "develop and manage IT customer relationships" + Percentage of IT FTEs performing the process group "develop and implement security, privacy, and data protection controls")*.01) / (Total business entity revenue * 0.0000000010)</t>
  </si>
  <si>
    <t>Typical cycle time in weeks from concept to launch for new applications</t>
  </si>
  <si>
    <t>Percentage of application-related IT cost that is for running the organization</t>
  </si>
  <si>
    <t>Applications are in the enterprise application portfolio / (Total business entity revenue * .000000001)</t>
  </si>
  <si>
    <t>Total annual IT cost (excluding depreciation/amortization) / (Total business entity revenue * 0.001)</t>
  </si>
  <si>
    <t>Percentage of IT cost (including depreciation/amortization) allocated to capital costs</t>
  </si>
  <si>
    <t>Total annual IT cost (excluding depreciation/amortization)/Number of end users serviced by the function "manage information technology"</t>
  </si>
  <si>
    <t>Annual application-related IT cost as a percentage of revenue</t>
  </si>
  <si>
    <t>Percentage of applications that were on the cloud three years ago</t>
  </si>
  <si>
    <t>Average minutes to resolution for low-severity incidents</t>
  </si>
  <si>
    <t>100 - Percentage of IT cost allocated to growing and transforming the business</t>
  </si>
  <si>
    <t>IT budget, including depreciation/amortization, for the past year / Number of business entity FTEs</t>
  </si>
  <si>
    <t>Percentage of  total effort spent on application development and maintenance that is rework</t>
  </si>
  <si>
    <t>Average budget variance for application development and maintenance projects</t>
  </si>
  <si>
    <t>Typical cycle time in weeks from concept to launch for small bug fixes or minor enhancements</t>
  </si>
  <si>
    <t>Percentage of IT cost allocated to growing and transforming the business</t>
  </si>
  <si>
    <t>(Number of FTEs who perform the function "manage information technology" (internal and external) * (Percentage of IT FTEs performing the process group "deploy information technology solutions" + Percentage of IT FTEs performing the process group "deliver and support information technology services")*.01) / (Total business entity revenue * 0.0000000010)</t>
  </si>
  <si>
    <t>Total annual IT cost (excluding depreciation/amortization) / Number of business entity FTEs</t>
  </si>
  <si>
    <t>Percentage of applications using automated continuous testing</t>
  </si>
  <si>
    <t>Percentage of applications that are delivered through Software as a Service (SaaS)</t>
  </si>
  <si>
    <t>Percentage of application-related personnel that are trained/reskilled but without experience</t>
  </si>
  <si>
    <t>Percentage of applications that are managed directly by the business as opposed to the IT department</t>
  </si>
  <si>
    <t>Typical cycle time in weeks from concept to launch for new software platforms</t>
  </si>
  <si>
    <t>Number of business entity employees / Number of FTEs who perform the function "manage information technology" (internal and external)</t>
  </si>
  <si>
    <t>(Total annual IT cost (excluding depreciation/amortization) * Percentage of total IT cost (excluding depreciation/amortization) allocated to IT capital cost * .01) / Number of business entity FTEs</t>
  </si>
  <si>
    <t>Average minutes to resolution for medium-severity incidents</t>
  </si>
  <si>
    <t>Annual number of unplanned outages per critical application for critical applications hosted in cloud</t>
  </si>
  <si>
    <t>Percentage of total IT cost (excluding depreciation/amortization) allocated to growth/transformation</t>
  </si>
  <si>
    <t>Average support cost per low-severity application-related incident</t>
  </si>
  <si>
    <t>(Total annual IT cost (excluding depreciation/amortization) / Total SG&amp;A costs) * 100</t>
  </si>
  <si>
    <t>(Total annual IT cost (excluding depreciation/amortization) * Percentage of total IT cost (excluding depreciation/amortization) allocated to IT operating cost * (Percentage of IT operating cost (excluding depreciation/amortization) dedicated to process group "manage the business of information technology" + Percentage of IT operating cost (excluding depreciation/amortization) dedicated to process "develop and manage IT customer relationships" + Percentage of IT operating cost (excluding depreciation/amortization) dedicated to process "develop and implement security, privacy, and data protection controls")*.0001) / (Total business entity revenue * 0.0010)</t>
  </si>
  <si>
    <t>(Total annual IT cost (excluding depreciation/amortization) * Percentage of total IT cost (excluding depreciation/amortization) allocated to IT operating cost * (Percentage of IT operating cost (excluding depreciation/amortization) allocated to internal personnel + Percentage of IT operating cost (excluding depreciation/amortization) allocated to external personnel)*.0001) / (Total business entity revenue * 0.0010)</t>
  </si>
  <si>
    <t>Percentage of total IT internal personnel cost allocated to application development</t>
  </si>
  <si>
    <t>(Number of FTEs who perform the function "manage information technology" (internal and external) * Percentage of IT employees reporting into the internal IT organization *.01) / (Total business entity revenue * 0.0000000010)</t>
  </si>
  <si>
    <t>Percentage of application-related IT cost that is capital cost</t>
  </si>
  <si>
    <t>Percentage of applications that are hosted in multiple public clouds</t>
  </si>
  <si>
    <t>Percentage of total IT internal personnel cost allocated to application maintenance</t>
  </si>
  <si>
    <t>((Total cost, including depreciation/amortization, to perform the process group "manage the business of information technology" + Total cost, including depreciation/amortization, to perform the process group "develop and manage IT customer relationships" + Total cost, including depreciation/amortization, to perform the process group "manage business resiliency and risk" + Total cost, including depreciation/amortization, to perform the process group "manage IT knowledge") / Total annual IT cost (including depreciation/amortization)) * 100</t>
  </si>
  <si>
    <t>(Total annual IT cost (including depreciation/amortization) * Percentage of IT cost (including depreciation/amortization) allocated to facilities and overhead * .01) / (Total business entity revenue * .001)</t>
  </si>
  <si>
    <t>(Percentage of IT operating cost (excluding depreciation/amortization) dedicated to process group "manage the business of information technology" + Percentage of IT operating cost (excluding depreciation/amortization) dedicated to process "develop and manage IT customer relationships" + Percentage of IT operating cost (excluding depreciation/amortization) dedicated to process "develop and implement security, privacy, and data protection controls")</t>
  </si>
  <si>
    <t>Number of weeks needed to close cloud-related IT application skill gaps</t>
  </si>
  <si>
    <t>(Total annual IT cost (excluding depreciation/amortization) * Percentage of total IT cost (excluding depreciation/amortization) allocated to IT operating cost * (Percentage of IT operating cost (excluding depreciation/amortization) allocated to internal personnel + Percentage of IT operating cost (excluding depreciation/amortization) allocated to external personnel)*.0001) / Number of FTEs who perform the function "manage information technology" (internal and external)</t>
  </si>
  <si>
    <t>Time-to-market (build-to-launch) in months for new or enhanced IT services with an investment level less than $100,000</t>
  </si>
  <si>
    <t>Percentage of application projects that are delivered using predominantly agile methods</t>
  </si>
  <si>
    <t>Planned availability for critical applications not hosted in cloud</t>
  </si>
  <si>
    <t>Percentage of application-related IT cost that is for transforming the organization</t>
  </si>
  <si>
    <t>Percentage of application-related IT cost that is for growing the organization</t>
  </si>
  <si>
    <t>(Total annual IT cost (excluding depreciation/amortization) * Percentage of total IT cost (excluding depreciation/amortization) allocated to IT operating cost * .01) / Number of business entity FTEs</t>
  </si>
  <si>
    <t>Percentage of planned/expected return on investment for application development and maintenance projects that are actually achieved (for fully completed projects)</t>
  </si>
  <si>
    <t>Percentage of application defects found by quality assurance teams (including user acceptance testing) prior to moving to production</t>
  </si>
  <si>
    <t>Percentage of new applications that are developed on cloud (cloud native applications)</t>
  </si>
  <si>
    <t>Estimate of the percentage of IT budget available for significant performance improvement/business transformation initiatives</t>
  </si>
  <si>
    <t>Typical ROI achieved for IT investments to transform business over the last 2 years</t>
  </si>
  <si>
    <t>Percentage of annual enterprise IT budget from spending outside what had been budgeted for enterprise IT</t>
  </si>
  <si>
    <t>Total number of security tools / solutions currently in use across entire cybersecurity lifecycle / (Total business entity revenue * 0.001)</t>
  </si>
  <si>
    <t>Total number of new security tools/solutions  introduced by cybersecurity team in the past year to improve security operations / (Total business entity revenue * 0.001)</t>
  </si>
  <si>
    <t>Time in months to respond to a major business shift</t>
  </si>
  <si>
    <t>Percentage of IT spending allocated toward keeping the lights on/business as usual</t>
  </si>
  <si>
    <t>Annual IT cost forecast accuracy</t>
  </si>
  <si>
    <t>Percentage of organization's total IT annual cost dedicated to machine learning and artificial intelligence</t>
  </si>
  <si>
    <t>Percentage reduction in cost associated with damaged/poor quality/obsolete product through supply chain digital transformation</t>
  </si>
  <si>
    <t>Percentage of supply chain operations improvement through digital transformation in customer demand forecast accuracy</t>
  </si>
  <si>
    <t>Number of months to complete the IT First Mile</t>
  </si>
  <si>
    <t>Percentage of supply chain operations improvement through digital transformation in asset utilization</t>
  </si>
  <si>
    <t>Percentage of supply chain operations improvement through digital transformation in perfect order performance</t>
  </si>
  <si>
    <t>Percentage of supply chain operations improvement through digital transformation in inventory accuracy</t>
  </si>
  <si>
    <t>Percentage of expectation the implementation of generative AI to change the data center costs of organization</t>
  </si>
  <si>
    <t>Current minimum hurdle rate (projected ROI) required to fund keeping the lights on/business as usual investments</t>
  </si>
  <si>
    <t>Percentage of IT spending allocated toward IT for SG&amp;A</t>
  </si>
  <si>
    <t>Current minimum hurdle rate (projected ROI) required to fund IT4BPI investments</t>
  </si>
  <si>
    <t>Anticipated change in minimum hurdle rate (projected ROI) required to fund IT for IT investments over next 3 years</t>
  </si>
  <si>
    <t>Current minimum hurdle rate (projected ROI) required to fund IT for IT investments</t>
  </si>
  <si>
    <t>Anticipated change in minimum hurdle rate (projected ROI) required to fund IT for SG&amp;A  investments over next 3 years</t>
  </si>
  <si>
    <t>Percentage of IT spending allocated toward IT4BPI</t>
  </si>
  <si>
    <t>Anticipated change in minimum hurdle rate (projected ROI) required to fund IT4BPI investments will change over next 3 years</t>
  </si>
  <si>
    <t>Percentage of IT spending allocated toward IT for IT</t>
  </si>
  <si>
    <t>Current minimum hurdle rate (projected ROI) required to fund IT for SG&amp;A investments</t>
  </si>
  <si>
    <t>Average ROI achieved specifically with generative AI initiatives in IT from start of investments until now [-1000% to +1000%]</t>
  </si>
  <si>
    <t>Percentage of supply chain operations improvement through digital transformation in product quality</t>
  </si>
  <si>
    <t>Total number of applications in portfolio in all environments / (Total business entity revenue * .000000001)</t>
  </si>
  <si>
    <t>Percentage of cyber security spend on current state operating expenditures</t>
  </si>
  <si>
    <t>Anticipated change in minimum hurdle rate (projected ROI) required to fund keeping the lights on/business as usual investments over next 3 years</t>
  </si>
  <si>
    <t>Average system availability excluding planned downtime</t>
  </si>
  <si>
    <t>Average time-to-recover (MTTR) from a disruption to a mission critical system</t>
  </si>
  <si>
    <t>Average time (weeks) to fill a non-highly-skilled specialist cybersecurity vacancy over the past year</t>
  </si>
  <si>
    <t>Average number of days per cybersecurity employee that are dedicated to learning now</t>
  </si>
  <si>
    <t>Percentage of cybersecurity spend allocated to IT cybersecurity (as opposed to OT cybersecurity)</t>
  </si>
  <si>
    <t>Estimated number of cybersecurity breaches detected by your organization in the last year / (Total business entity revenue * .000000001)</t>
  </si>
  <si>
    <t>Percentage of known intrusion attempts over the past year that were prevented</t>
  </si>
  <si>
    <t>Percentage of endpoints that are governed by automated identity management and governance processes</t>
  </si>
  <si>
    <t>(Estimate if not using AI - Total number of cybersecurity FTEs (including contractors and outsourced resources) / Number of business entity FTEs) * 100</t>
  </si>
  <si>
    <t>Third-party SaaS cost as a percentage of total IT cost, excluding depreciation/amortization</t>
  </si>
  <si>
    <t>Average cycle time (hours) dedicated to training and professional development per cybersecurity employee</t>
  </si>
  <si>
    <t>((Total number of cybersecurity FTEs (including contractors and outsourced resources) added/hired in the past 12 months - Total number of cybersecurity FTEs (including contractors and outsourced resources) eliminated/redeployed in the past 12 months) / ((Total number of cybersecurity FTEs (including contractors and outsourced resources) - Total number of cybersecurity FTEs (including contractors and outsourced resources) added/hired in the past 12 months + Total number of cybersecurity FTEs (including contractors and outsourced resources) eliminated/redeployed in the past 12 months)^2)^0.5) * 100</t>
  </si>
  <si>
    <t>Average calendar days to notify customers of a breach</t>
  </si>
  <si>
    <t>Percentage of employees completed cybersecurity training in the past year</t>
  </si>
  <si>
    <t>Average cycle time (calendar days) to contain the spread of an incident after detection</t>
  </si>
  <si>
    <t>Estimated return on cybersecurity investment</t>
  </si>
  <si>
    <t>Percentage of endpoint devices that are monitored for suspicious activity, vulnerabilities, and policy violations, today</t>
  </si>
  <si>
    <t>Average turnover for non-highly-skilled cybersecurity personnel over the past year</t>
  </si>
  <si>
    <t>Annual cybersecurity cost as a percentage of IT cost, excluding depreciation/amortization, today</t>
  </si>
  <si>
    <t>(Number of FTEs who perform the function "manage information technology" (internal and external) * Percentage of IT FTEs performing the process group "develop and implement security, privacy, and data protection controls" *.01) / (Total business entity revenue * 0.0000000010)</t>
  </si>
  <si>
    <t>Percentage of network communications that are monitored for suspicious activity today</t>
  </si>
  <si>
    <t>(Total number of cybersecurity FTEs (including contractors and outsourced resources) / Number of business entity FTEs) * 100</t>
  </si>
  <si>
    <t>Average turnover for highly-skilled cybersecurity personnel over the past year</t>
  </si>
  <si>
    <t>Dwell time (time between a successful incursion/compromise and its discovery/detection) in calendar days</t>
  </si>
  <si>
    <t>Percentage of applications that are governed by automated identity management and governance processes</t>
  </si>
  <si>
    <t>Other public cloud services cost as a percentage of total IT cost, excluding depreciation/amortization</t>
  </si>
  <si>
    <t>Total number of cybersecurity FTEs (including contractors and outsourced resources) / (Total business entity revenue *  0.000000001)</t>
  </si>
  <si>
    <t>Learning budget per cybersecurity employee now</t>
  </si>
  <si>
    <t>Estimated number cybersecurity breaches that remain undetected by your organization in the last year / (Total business entity revenue * 0.001)</t>
  </si>
  <si>
    <t>Average calendar days to apply security patches after they are released, over the past year</t>
  </si>
  <si>
    <t>Percentage of cybersecurity incidents over the past year were automatically remediated</t>
  </si>
  <si>
    <t>Percentage of cybersecurity spend allocated to OT cybersecurity (as opposed to IT cybersecurity)</t>
  </si>
  <si>
    <t>Percentage of cybersecurity FTEs today that had skill requirement changes in the past 12 months</t>
  </si>
  <si>
    <t>Internal personnel cost as a percentage of total IT cost, excluding depreciation/amortization</t>
  </si>
  <si>
    <t>Outsourcing (other than public cloud) cost as a percentage of total IT cost, excluding depreciation/amortization</t>
  </si>
  <si>
    <t>Percentage of known data breach attempts over the past year that were prevented</t>
  </si>
  <si>
    <t>Average time (weeks) to fill a highly-skilled specialist cybersecurity vacancy over the past year</t>
  </si>
  <si>
    <t>Public cloud IaaS cost as a percentage of total IT cost, excluding depreciation/amortization</t>
  </si>
  <si>
    <t>Average cycle time (days) taken to fill open cybersecurity positions from the job posting to the acceptance of the job offer</t>
  </si>
  <si>
    <t>Total number of data breaches over previous 12 months / Total number of cybersecurity FTEs (including contractors and outsourced resources)</t>
  </si>
  <si>
    <t>Average cycle time (calendar days) to identify the nature of an incident after it is detected</t>
  </si>
  <si>
    <t>Total number of cybersecurity incidents over the previous 12 months / Total number of cybersecurity FTEs (including contractors and outsourced resources)</t>
  </si>
  <si>
    <t>Estimate if not using AI - Total number of cybersecurity incidents over the previous 12 months / Estimate if not using AI - Total number of cybersecurity FTEs (including contractors and outsourced resources)</t>
  </si>
  <si>
    <t>Percentage of data having formal definitions</t>
  </si>
  <si>
    <t>Percentage of information assets that are common across all business units</t>
  </si>
  <si>
    <t>Number of FTEs classified as IT architects / (Total business entity revenue * .000000001)</t>
  </si>
  <si>
    <t>Number of internal customer groups the data management team supports</t>
  </si>
  <si>
    <t>Percentage change in detected exceptions to the information architecture per year</t>
  </si>
  <si>
    <t>Percentage of data that is standardized</t>
  </si>
  <si>
    <t>Number of data domains</t>
  </si>
  <si>
    <t>Percentage integration of information architecture with data architecture</t>
  </si>
  <si>
    <t>Percentage integration of process architecture with data architecture</t>
  </si>
  <si>
    <t>Percentage integration of enterprise architecture with data architecture</t>
  </si>
  <si>
    <t>Time-to-market (build-to-launch) in months for new or enhanced IT services for investments between $500,000 and $1 million</t>
  </si>
  <si>
    <t>Time in months to fulfill a business need with relevant IT solutions for investments between $1 million and $100 million</t>
  </si>
  <si>
    <t>Time-to-market (build-to-launch) in months for new or enhanced IT services for investments between $1 million and $100 million</t>
  </si>
  <si>
    <t>Average time in hours to resolve the highest priority problem</t>
  </si>
  <si>
    <t>Time-to-market (build-to-launch) in months for new or enhanced IT services with an investment level more than $100 million</t>
  </si>
  <si>
    <t>Number of FTEs performing application development / (Total business entity revenue * 0.000000001)</t>
  </si>
  <si>
    <t>Average time in hours to respond to the highest priority problem</t>
  </si>
  <si>
    <t>Time in months to fulfill a business need with relevant IT solutions for investments between $500,000 and $1 million</t>
  </si>
  <si>
    <t>Average backlog of application break/fix requests</t>
  </si>
  <si>
    <t>Time in months to fulfill a business need with relevant IT solutions for investments between $100,000 and $250,000</t>
  </si>
  <si>
    <t>Time in months to fulfill a business need with relevant IT solutions for investments less than $100,000</t>
  </si>
  <si>
    <t>Time in months to fulfill a business need with relevant IT solutions for investments greater than $100 million</t>
  </si>
  <si>
    <t>Percentage of initially planned functionality delivered for application development/maintenance projects in the most recent year</t>
  </si>
  <si>
    <t>Time in months to fulfill a business need with relevant IT solutions for investments between $250,000 and $500,000</t>
  </si>
  <si>
    <t>Time-to-market (build-to-launch) in months for new or enhanced IT services for investments between $250,000 and $500,000</t>
  </si>
  <si>
    <t>Total hours it takes to provision a new endpoint on a new employee's first day of onboarding</t>
  </si>
  <si>
    <t>Number of FTEs performing application testing / (Total business entity revenue * 0.000000001)</t>
  </si>
  <si>
    <t>Number of FTEs performing application maintenance / (Total business entity revenue * 0.000000001)</t>
  </si>
  <si>
    <t>Percentage of unscheduled outages related to or resulting from a change request</t>
  </si>
  <si>
    <t>(Business’s total annual cost incurred due to IT outages / Total hours that business experienced IT outages)</t>
  </si>
  <si>
    <t>Time in weeks to make a change into the production environment</t>
  </si>
  <si>
    <t>Time in weeks to deploy a new release into the production environment</t>
  </si>
  <si>
    <t>Percentage of unscheduled outages related to or resulting from a release introduction</t>
  </si>
  <si>
    <t>Time in hours to resolve a service commitment disruption</t>
  </si>
  <si>
    <t>Number of FTEs performing end user support for applications / (Total business entity revenue * 0.000000001)</t>
  </si>
  <si>
    <t>Number of end users supported across all applications / Number of FTEs performing end user support for applications</t>
  </si>
  <si>
    <t>Number of digital worker equivalents (DWEs) in finance function / (Number of business entity FTEs * .001)</t>
  </si>
  <si>
    <t>(Costs other than personnel, systems, overhead, and outsourced to perform the function "manage financial resources") / (Total business entity revenue * .00001)</t>
  </si>
  <si>
    <t>Percentage of IT cost to perform the function "manage financial resources" allocated to transaction processing</t>
  </si>
  <si>
    <t>Percentage of annual fee income for banking operation attributed to new transaction accounts opened in the  last year</t>
  </si>
  <si>
    <t>Total annual fee income for retail banking operation / (Total annual revenue for retail banking operation * .001)</t>
  </si>
  <si>
    <t>Number of chatbots (distinct from bots) running in finance organization today / (Number of business entity FTEs * .001)</t>
  </si>
  <si>
    <t>(Personnel cost to perform the function "manage financial resources" / (Personnel cost to perform the function "manage financial resources" + Systems cost to perform the function "manage financial resources" + Overhead cost to perform the function "manage financial resources" + Costs other than personnel, systems, overhead, and outsourced to perform the function "manage financial resources")) * 100</t>
  </si>
  <si>
    <t>ROI acheived with AI initiatives in finance</t>
  </si>
  <si>
    <t>Total cost to perform the function "manage financial resources" / Number of business entity employees</t>
  </si>
  <si>
    <t>First contact resolution rate for finance SSC</t>
  </si>
  <si>
    <t>(Total cost to perform the process "manage sales orders" + Total cost to perform the process "process customer credit" + Total cost to perform the process "invoice customer" + Total cost to perform the process "process accounts receivable (AR)" + Total cost to perform the process "manage and process collections" + Total cost to perform the process "manage and process adjustments/deductions") / (Number of FTEs who perform the process "manage sales orders" + Number of FTEs who perform the process "process customer credit" + Number of FTEs who perform the process "invoice customer" + Number of FTEs who perform the process "process accounts receivable (AR)" + Number of FTEs who perform the process "manage and process collections" + Number of FTEs who perform the process "manage and process adjustments/deductions")</t>
  </si>
  <si>
    <t>(Total costs of continuing operations / Total business entity revenue) * 100</t>
  </si>
  <si>
    <t>Percentage of finance service centers employees working virtually</t>
  </si>
  <si>
    <t>Percentage of IT cost to perform the function "manage financial resources" allocated to decision support</t>
  </si>
  <si>
    <t>(Number of FTEs who perform the function "manage financial resources" / Number of business entity FTEs) * 100</t>
  </si>
  <si>
    <t>Percentage of journal entry line items recorded to the general ledger using automated methods</t>
  </si>
  <si>
    <t>Labor related cost savings as a percentage of total savings generated by finance shared services center</t>
  </si>
  <si>
    <t>Percentage of time of FTEs that perform the function "manage financial resources" spend on decision support</t>
  </si>
  <si>
    <t>Percentage of time of FTEs that perform the function "manage financial resources" spend on management activities</t>
  </si>
  <si>
    <t>Annual non-interest expense per total assets for the overall bank</t>
  </si>
  <si>
    <t>(Costs other than personnel, systems, overhead, and outsourced to perform the function "manage financial resources" / Total cost to perform the function "manage financial resources") * 100</t>
  </si>
  <si>
    <t>Percentage of monitoring and taking action in finance function performed by automation</t>
  </si>
  <si>
    <t>(Number of FTEs who perform the function "manage financial resources" allocated to Management / Number of FTEs who perform the function "manage financial resources") * 100.0</t>
  </si>
  <si>
    <t>(Number of FTEs who perform the process "manage sales orders" + Number of FTEs who perform the process "process customer credit" + Number of FTEs who perform the process "invoice customer" + Number of FTEs who perform the process "process accounts receivable (AR)" + Number of FTEs who perform the process "manage and process collections" + Number of FTEs who perform the process "manage and process adjustments/deductions") / (Total business entity revenue * .000000001)</t>
  </si>
  <si>
    <t>ERP instances throughout finance shared services organization</t>
  </si>
  <si>
    <t>Outsourced cost to perform the function "manage financial resources" / (Total business entity revenue * .001)</t>
  </si>
  <si>
    <t>(Total cost to perform the function "manage financial resources" / Total SG&amp;A costs) * 100</t>
  </si>
  <si>
    <t>Total cost to perform the function "manage financial resources" / Number of chatbots (distinct from bots) running in finance organization today</t>
  </si>
  <si>
    <t>(Number of FTEs who perform the function "manage financial resources" perform professional operations / Number of FTEs who perform the function "manage financial resources") * 100.0</t>
  </si>
  <si>
    <t>(Number of chatbots (distinct from bots) running in finance organization today + Number of automated bots (not chatbots) running in finance organization today) / (Total business entity revenue * .000000001)</t>
  </si>
  <si>
    <t>Total cost to perform the function "manage financial resources" / (Total business entity revenue * .001)</t>
  </si>
  <si>
    <t>Percentage of finance function FTEs added/hired in the past 12 months that are attributed to AI</t>
  </si>
  <si>
    <t>Percentage of finance function FTEs eliminated/redeployed in the past 12 months that are attributed to AI</t>
  </si>
  <si>
    <t>(Overhead cost to perform the function "manage financial resources" / Total cost to perform the function "manage financial resources") * 100</t>
  </si>
  <si>
    <t>Percentage of time of FTEs that perform the function "manage financial resources" spend on control</t>
  </si>
  <si>
    <t>(Number of chatbots (distinct from bots) running in finance organization today + Number of automated bots (not chatbots) running in finance organization today) / (Number of business entity FTEs * .001)</t>
  </si>
  <si>
    <t>Total cost to perform the function "manage financial resources" / Number of FTEs who perform the function "manage financial resources"</t>
  </si>
  <si>
    <t>Total number of separate finance-related shared services centers throughout the organization</t>
  </si>
  <si>
    <t>(Total cost to perform the process "manage sales orders" + Total cost to perform the process "process customer credit" + Total cost to perform the process "invoice customer" + Total cost to perform the process "process accounts receivable (AR)" + Total cost to perform the process "manage and process collections" + Total cost to perform the process "manage and process adjustments/deductions") / (Total business entity revenue * .001)</t>
  </si>
  <si>
    <t>(Total SG&amp;A costs / Total business entity revenue) * 100</t>
  </si>
  <si>
    <t>Percentage of recurring tasks in finance function performed by automation</t>
  </si>
  <si>
    <t>Total cost to perform the function "manage financial resources" / Number of digital worker equivalents (DWEs) in finance function</t>
  </si>
  <si>
    <t>Percentage of FTEs that perform "manage financial resources" that do not directly reporting to the finance and accounting organization</t>
  </si>
  <si>
    <t>Percentage of acting on scheduled events across a workflow in finance function performed by automation</t>
  </si>
  <si>
    <t>(Total cost to perform the process "perform fixed-asset accounting" + Total cost to perform the process "manage policies and procedures" + Total cost to perform the process "perform general accounting" + Total cost to perform the process "perform financial reporting" + Total cost to perform the process "perform capital project accounting") / (Total business entity revenue * .000000001)</t>
  </si>
  <si>
    <t>Percentage of time of FTEs that perform the function "manage financial resources" spend on transaction processing</t>
  </si>
  <si>
    <t>Percentage of IT cost to perform the function "manage financial resources" allocated to management</t>
  </si>
  <si>
    <t>Number of business entity employees / Number of legal entities the shared services organization supports</t>
  </si>
  <si>
    <t>Systems cost to perform the function "manage financial resources" / (Total business entity revenue * .00001)</t>
  </si>
  <si>
    <t>Annual net income plus interest expense per total assets for the overall bank</t>
  </si>
  <si>
    <t>Cost savings other than labor related or non-labor related generated by the shared services center</t>
  </si>
  <si>
    <t>Percentage of performing complex analytics and making recommendations in finance function performed by automation</t>
  </si>
  <si>
    <t>(Number of FTEs who perform the function "manage financial resources" / Number of business entity employees) * 100</t>
  </si>
  <si>
    <t>Total cost to perform the function "manage financial resources" / Number of automated bots (not chatbots) running in finance organization today</t>
  </si>
  <si>
    <t>(Number of chatbots (distinct from bots) running in finance organization today / (Number of chatbots (distinct from bots) running in finance organization today + Number of automated bots (not chatbots) running in finance organization today)) * 100</t>
  </si>
  <si>
    <t>Personnel cost to perform the function "manage financial resources" / Number of FTEs who perform the function "manage financial resources"</t>
  </si>
  <si>
    <t>Number of automated bots (not chatbots) running in finance organization today / (Total business entity revenue * 0.000000001)</t>
  </si>
  <si>
    <t>Overhead cost to perform the function "manage financial resources" / Number of FTEs who perform the function "manage financial resources"</t>
  </si>
  <si>
    <t>Approximate value of recurring non-labor savings from implementing finance shared services center / (Total business entity revenue * 0.001)</t>
  </si>
  <si>
    <t>(Personnel cost to perform the function "manage financial resources" / Total cost to perform the function "manage financial resources") * 100</t>
  </si>
  <si>
    <t>Total cost of finance Shared Services Center/(Total business entity revenue * 0.001)</t>
  </si>
  <si>
    <t>((Number of finance function FTEs (including contractors and outsourced resources) that were added/hired in the past 12 months - Number of finance function FTEs (including contractors and outsourced resources) that were eliminated/redeployed in the past 12 months) / ((Number of FTEs who perform the function "manage financial resources" - Number of finance function FTEs (including contractors and outsourced resources) that were added/hired in the past 12 months + Number of finance function FTEs (including contractors and outsourced resources) that were eliminated/redeployed in the past 12 months)^2)^0.5) * 100</t>
  </si>
  <si>
    <t>Number of digital worker equivalents (DWEs) in finance function / (Total business entity revenue * 0.000000001)</t>
  </si>
  <si>
    <t>Total cost to perform the function "manage financial resources" / (Number of chatbots (distinct from bots) running in finance organization today + Number of automated bots (not chatbots) running in finance organization today)</t>
  </si>
  <si>
    <t>(Number of dedicated finance employees fielding incoming finance inquiries / Number of Shared Services Center Employees) * 100</t>
  </si>
  <si>
    <t>Cost savings other than labor related or non-labor related as a percentage of total savings generated by the shared services center</t>
  </si>
  <si>
    <t>Total non-interest expense for retail banking operation / (Total annual revenue for retail banking operation * .001)</t>
  </si>
  <si>
    <t>Personnel cost to perform the function "manage financial resources" / (Total business entity revenue * .001)</t>
  </si>
  <si>
    <t>Total cost of finance Shared Services Center / Number of Shared Services Center Employees</t>
  </si>
  <si>
    <t>(Outsourced cost to perform the function "manage financial resources" / Total cost to perform the function "manage financial resources") * 100</t>
  </si>
  <si>
    <t>Number of business entity employees / Number of FTEs who perform the function "manage financial resources"</t>
  </si>
  <si>
    <t>Total operating expense for retail banking operation / (Total annual revenue for retail banking operation * .001)</t>
  </si>
  <si>
    <t>(Total cost to perform the function "manage financial resources" / Total business entity revenue) * 100</t>
  </si>
  <si>
    <t>Overhead cost to perform the function "manage financial resources" / (Total business entity revenue * .00001)</t>
  </si>
  <si>
    <t>Number of FTEs who perform the function "manage financial resources" / (Total business entity revenue * .000000001)</t>
  </si>
  <si>
    <t>Number of automated bots (not chatbots) running in finance organization today / (Number of business entity FTEs * .001)</t>
  </si>
  <si>
    <t>(Systems cost to perform the function "manage financial resources" / Total cost to perform the function "manage financial resources") * 100</t>
  </si>
  <si>
    <t>Percentage of monitoring and reporting alerts in finance function performed by automation</t>
  </si>
  <si>
    <t>((Personnel cost to perform the function "manage financial resources" + Systems cost to perform the function "manage financial resources" + Overhead cost to perform the function "manage financial resources" + Costs other than personnel, systems, overhead, and outsourced to perform the function "manage financial resources") / (Total cost to perform the function "manage financial resources")) * 100</t>
  </si>
  <si>
    <t>(Number of automated bots (not chatbots) running in finance organization today / (Number of chatbots (distinct from bots) running in finance organization today + Number of automated bots (not chatbots) running in finance organization today)) * 100</t>
  </si>
  <si>
    <t>Percentage of current finance function FTEs that had skill requirement changes in the past 12 months</t>
  </si>
  <si>
    <t>Number of chatbots (distinct from bots) running in finance organization today  / (Total business entity revenue * 0.000000001)</t>
  </si>
  <si>
    <t>Number of FTEs who perform the processes "perform cost accounting and control" and "perform cost management" / (Total business entity revenue * .000000001)</t>
  </si>
  <si>
    <t>(Outsourced cost to perform the process "evaluate and manage financial performance" + Outsourced cost to perform the process "perform planning/budgeting/forecasting" + Outsourced cost to perform the processes "perform cost accounting and control" and "perform cost management") / (Total business entity revenue * 0.001)</t>
  </si>
  <si>
    <t>Total DWEs in planning and management accounting /Number of business entity FTEs</t>
  </si>
  <si>
    <t>Personnel cost to perform the processes "perform cost accounting and control" and "perform cost management" / Number of FTEs who perform the processes "perform cost accounting and control" and "perform cost management"</t>
  </si>
  <si>
    <t>(Overhead cost to perform the processes "perform cost accounting and control" and "perform cost management" + Costs other than personnel, systems, overhead, and outsourced to perform the processes "perform cost accounting and control" and "perform cost management") / Number of FTEs who perform the processes "perform cost accounting and control" and "perform cost management"</t>
  </si>
  <si>
    <t>Personnel cost to perform the processes "perform cost accounting and control" and "perform cost management" / (Total business entity revenue * 0.001)</t>
  </si>
  <si>
    <t>(Total cost to perform the process "perform planning/budgeting/forecasting" + Total cost to perform the processes "perform cost accounting and control" and "perform cost management" + Total cost to perform the process "evaluate and manage financial performance") / Total DWEs in planning and management accounting</t>
  </si>
  <si>
    <t>(Personnel cost to perform the process "perform planning/budgeting/forecasting" + Personnel cost to perform the processes "perform cost accounting and control" and "perform cost management" + Personnel cost to perform the process "evaluate and manage financial performance") / (Number of FTEs who perform the process "perform planning/budgeting/forecasting" + Number of FTEs who perform the processes "perform cost accounting and control" and "perform cost management" + Number of FTEs who perform the process "evaluate and manage financial performance")</t>
  </si>
  <si>
    <t>Outsourced cost to perform the processes "perform cost accounting and control" and "perform cost management" / (Total business entity revenue * 0.001)</t>
  </si>
  <si>
    <t>(Number of FTEs who perform the process "perform planning/budgeting/forecasting" + Number of FTEs who perform the processes "perform cost accounting and control" and "perform cost management" + Number of FTEs who perform the process "evaluate and manage financial performance") / (Total business entity revenue * 0.000000001)</t>
  </si>
  <si>
    <t>Total cost to perform the processes "perform cost accounting and control" and "perform cost management" / (Total business entity revenue * 0.001)</t>
  </si>
  <si>
    <t>Systems cost to perform the processes "perform cost accounting and control" and "perform cost management" / (Total business entity revenue * 0.00001)</t>
  </si>
  <si>
    <t>(Personnel cost to perform the process "evaluate and manage financial performance" + Personnel cost to perform the process "perform planning/budgeting/forecasting" + Personnel cost to perform the processes "perform cost accounting and control" and "perform cost management") / (Total business entity revenue * 0.001)</t>
  </si>
  <si>
    <t>Total DWEs in planning and management accounting / (Number of FTEs who perform the process "perform planning/budgeting/forecasting" + Number of FTEs who perform the processes "perform cost accounting and control" and "perform cost management" + Number of FTEs who perform the process "evaluate and manage financial performance")</t>
  </si>
  <si>
    <t>(Number of FTEs who perform the process group "perform planning and management accounting" / Number of FTEs who perform the function "manage financial resources") * 100</t>
  </si>
  <si>
    <t>(Personnel cost to perform the processes "perform cost accounting and control" and "perform cost management" + Systems cost to perform the processes "perform cost accounting and control" and "perform cost management" + Overhead cost to perform the processes "perform cost accounting and control" and "perform cost management" + Costs other than personnel, systems, overhead, and outsourced to perform the processes "perform cost accounting and control" and "perform cost management") / Number of FTEs who perform the processes "perform cost accounting and control" and "perform cost management"</t>
  </si>
  <si>
    <t>F32012162QN0001 / Number of FTEs who perform the processes "perform cost accounting and control" and "perform cost management"</t>
  </si>
  <si>
    <t>(Total cost to perform the process "perform planning/budgeting/forecasting" + Total cost to perform the processes "perform cost accounting and control" and "perform cost management" + Total cost to perform the process "evaluate and manage financial performance") / (Total business entity revenue * 0.001)</t>
  </si>
  <si>
    <t>Systems cost to perform the processes "perform cost accounting and control" and "perform cost management" / Number of FTEs who perform the processes "perform cost accounting and control" and "perform cost management"</t>
  </si>
  <si>
    <t>(Overhead cost to perform the processes "perform cost accounting and control" and "perform cost management" + Costs other than personnel, systems, overhead, and outsourced to perform the processes "perform cost accounting and control" and "perform cost management" ) / (Total business entity revenue * 0.00001)</t>
  </si>
  <si>
    <t>(Personnel cost to perform the process "evaluate and manage financial performance" + Personnel cost to perform the process "perform planning/budgeting/forecasting" + Personnel cost to perform the processes "perform cost accounting and control" and "perform cost management" + Systems cost to perform the process "evaluate and manage financial performance"  + Systems cost to perform the process "perform planning/budgeting/forecasting" + Systems cost to perform the processes "perform cost accounting and control" and "perform cost management" + Overhead cost to perform the process "perform planning/budgeting/forecasting" + Costs other than personnel, systems, overhead, and outsourced to perform the process "perform planning/budgeting/forecasting" + Overhead cost to perform the processes "perform cost accounting and control" and "perform cost management" + Costs other than personnel, systems, overhead, and outsourced to perform the processes "perform cost accounting and control" and "perform cost management" + Overhead cost to perform the process "evaluate and manage financial performance" + Costs other than personnel, systems, overhead, and outsourced to perform the process "evaluate and manage financial performance") / (Number of FTEs who perform the process "perform planning/budgeting/forecasting" + Number of FTEs who perform the processes "perform cost accounting and control" and "perform cost management" + Number of FTEs who perform the process "evaluate and manage financial performance")</t>
  </si>
  <si>
    <t>Total DWEs in planning and management accounting / (Total business entity revenue * .000000001)</t>
  </si>
  <si>
    <t>(Systems cost to perform the process "perform planning/budgeting/forecasting" + Systems cost to perform the processes "perform cost accounting and control" and "perform cost management" + Systems cost to perform the process "evaluate and manage financial performance") / (Total business entity revenue * 0.00001)</t>
  </si>
  <si>
    <t>(Overhead cost to perform the process "perform planning/budgeting/forecasting" + Costs other than personnel, systems, overhead, and outsourced to perform the process "perform planning/budgeting/forecasting" + Overhead cost to perform the processes "perform cost accounting and control" and "perform cost management" + Costs other than personnel, systems, overhead, and outsourced to perform the processes "perform cost accounting and control" and "perform cost management" + Overhead cost to perform the process "evaluate and manage financial performance" + Costs other than personnel, systems, overhead, and outsourced to perform the process "evaluate and manage financial performance") / (Total business entity revenue * .00001)</t>
  </si>
  <si>
    <t>(Total cost to perform the process "perform planning/budgeting/forecasting" + Total cost to perform the processes "perform cost accounting and control" and "perform cost management" + Total cost to perform the process "evaluate and manage financial performance") / (Number of FTEs who perform the process "perform planning/budgeting/forecasting" + Number of FTEs who perform the processes "perform cost accounting and control" and "perform cost management" + Number of FTEs who perform the process "evaluate and manage financial performance")</t>
  </si>
  <si>
    <t>Systems cost to perform the process "perform planning/budgeting/forecasting" / Number of FTEs who perform the process "perform planning/budgeting/forecasting"</t>
  </si>
  <si>
    <t>Number of FTEs who perform the process "perform planning/budgeting/forecasting" / (Total business entity revenue * .000000001)</t>
  </si>
  <si>
    <t>Total cost to perform the process "perform planning/budgeting/forecasting" / (Total business entity revenue * 0.001)</t>
  </si>
  <si>
    <t>(Total cost to perform the process "perform planning/budgeting/forecasting" / Total business entity revenue) * 100</t>
  </si>
  <si>
    <t>Total cost to perform the process "perform planning/budgeting/forecasting" / Number of FTEs who perform the process "perform planning/budgeting/forecasting"</t>
  </si>
  <si>
    <t>(Personnel cost to perform the process "perform planning/budgeting/forecasting" + Systems cost to perform the process "perform planning/budgeting/forecasting" + Overhead cost to perform the process "perform planning/budgeting/forecasting" + Costs other than personnel, systems, overhead, and outsourced to perform the process "perform planning/budgeting/forecasting") / Number of FTEs who perform the process "perform planning/budgeting/forecasting"</t>
  </si>
  <si>
    <t>(Number of FTEs who perform the process "perform planning/budgeting/forecasting" / Number of FTEs who perform the function "manage financial resources") * 100</t>
  </si>
  <si>
    <t>(Overhead cost to perform the process "perform planning/budgeting/forecasting" + Costs other than personnel, systems, overhead, and outsourced to perform the process "perform planning/budgeting/forecasting") / (Total business entity revenue * 0.00001)</t>
  </si>
  <si>
    <t>Personnel cost to perform the process "perform planning/budgeting/forecasting" / (Total business entity revenue * 0.001)</t>
  </si>
  <si>
    <t>Personnel cost to perform the process "perform planning/budgeting/forecasting" / Number of FTEs who perform the process "perform planning/budgeting/forecasting"</t>
  </si>
  <si>
    <t>Systems cost to perform the process "perform planning/budgeting/forecasting" / (Total business entity revenue * 0.00001)</t>
  </si>
  <si>
    <t>Cycle time in days to complete the budget</t>
  </si>
  <si>
    <t>Percentage of the financial forecast that is created through touchless processing</t>
  </si>
  <si>
    <t>Outsourced cost to perform the process "perform planning/budgeting/forecasting" / (Total business entity revenue *.0010)</t>
  </si>
  <si>
    <t>(Overhead cost to perform the process "perform planning/budgeting/forecasting" + Costs other than personnel, systems, overhead, and outsourced to perform the process "perform planning/budgeting/forecasting") / Number of FTEs who perform the process "perform planning/budgeting/forecasting"</t>
  </si>
  <si>
    <t>Number of line items budgeted for the complete budget / Number of FTEs who perform the process "perform planning/budgeting/forecasting"</t>
  </si>
  <si>
    <t>Percentage Generative AI in supply chain has improved in terms of reduced inventory levels</t>
  </si>
  <si>
    <t>Percentage Generative AI in supply chain has improved in terms of reduced inventory carrying cost</t>
  </si>
  <si>
    <t>(Number of FTEs who perform the processes "perform cost accounting and control" and "perform cost management" / Number of FTEs who perform the function "manage financial resources") * 100</t>
  </si>
  <si>
    <t>Percentage Generative AI in supply chain has improved in terms of reduced warehousing cost</t>
  </si>
  <si>
    <t>Average cost per click for a business entity's online advertisement</t>
  </si>
  <si>
    <t>Number of FTEs who perform the process "evaluate and manage financial performance" / (Total business entity revenue * .000000001)</t>
  </si>
  <si>
    <t>Store profitability for the physical retail store</t>
  </si>
  <si>
    <t>Personnel cost to perform the process "evaluate and manage financial performance" / (Total business entity revenue * 0.001)</t>
  </si>
  <si>
    <t>Systems cost to perform the process "evaluate and manage financial performance" / (Total business entity revenue * 0.00001)</t>
  </si>
  <si>
    <t>(Number of FTEs who perform the process "evaluate and manage financial performance" / Number of FTEs who perform the function "manage financial resources") * 100</t>
  </si>
  <si>
    <t>Average annual operating margin for the prior 3 years</t>
  </si>
  <si>
    <t>Total business entity revenue / Number of business entity FTEs</t>
  </si>
  <si>
    <t>Percentage reduction achieved in headcount from finance function automation</t>
  </si>
  <si>
    <t>Percentage reduction achieved in personnel voluntary turnover from finance function automation</t>
  </si>
  <si>
    <t>Anticipated average annual revenue growth over the next 3 years</t>
  </si>
  <si>
    <t>Systems cost to perform the process "evaluate and manage financial performance" / Number of FTEs who perform the process "evaluate and manage financial performance"</t>
  </si>
  <si>
    <t>Total business entity revenue / Number of active customers in customer master file</t>
  </si>
  <si>
    <t>Outsourced cost to perform the process "evaluate and manage financial performance" / (Total business entity revenue *.0010)</t>
  </si>
  <si>
    <t>Total business entity revenue / Estimate if not using process automation - Number of business entity FTEs</t>
  </si>
  <si>
    <t>(Overhead cost to perform the process "evaluate and manage financial performance" + Costs other than personnel, systems, overhead, and outsourced to perform the process "evaluate and manage financial performance") / (Total business entity revenue * 0.00001)</t>
  </si>
  <si>
    <t>Anticipated average annual operating margin over the next 3 years</t>
  </si>
  <si>
    <t>(Personnel cost to perform the process "evaluate and manage financial performance" + Systems cost to perform the process "evaluate and manage financial performance" + Overhead cost to perform the process "evaluate and manage financial performance" + Costs other than personnel, systems, overhead, and outsourced to perform the process "evaluate and manage financial performance") / Number of FTEs who perform the process "evaluate and manage financial performance"</t>
  </si>
  <si>
    <t>Like for Like (LFL) retail sales growth for retail stores</t>
  </si>
  <si>
    <t>Business entity annual revenue growth for 12-month reporting period</t>
  </si>
  <si>
    <t>(Number of employees with compensation affected by profit / Number of business entity employees) * 100.0</t>
  </si>
  <si>
    <t>Percentage improvement achieved in employee engagement scores from finance function automation</t>
  </si>
  <si>
    <t>Percentage of time finance-related chatbots, bots and DWEs are not available for use</t>
  </si>
  <si>
    <t>Percentage reduction achieved in personnel time spent doing transactional activities from finance function automation</t>
  </si>
  <si>
    <t>Average in-store sales per square foot of selling space</t>
  </si>
  <si>
    <t>(Overhead cost to perform the process "evaluate and manage financial performance" + Costs other than personnel, systems, overhead, and outsourced to perform the process "evaluate and manage financial performance") / Number of FTEs who perform the process "evaluate and manage financial performance"</t>
  </si>
  <si>
    <t>Total cost to perform the process "evaluate and manage financial performance" / (Total business entity revenue * 0.001)</t>
  </si>
  <si>
    <t>(((Earnings before interest, taxes, depreciation and amortization (EBITDA) for the current 12-month period / Earnings before interest, taxes, depreciation and amortization (EBITDA) (three reporting periods prior)) ^ 0.3333) - 1) * 100</t>
  </si>
  <si>
    <t>Accuracy of typical operating cost forecast</t>
  </si>
  <si>
    <t>Gross Margin Return on Investment (GMROI)</t>
  </si>
  <si>
    <t>Total cost to perform the process "evaluate and manage financial performance" / Number of FTEs who perform the process "evaluate and manage financial performance"</t>
  </si>
  <si>
    <t>((Earnings before interest, taxes, depreciation and amortization (EBITDA) for the current 12-month period - Earnings before interest, taxes, depreciation and amortization (EBITDA) (three reporting periods prior)) / Earnings before interest, taxes, depreciation and amortization (EBITDA) (three reporting periods prior)) * 100</t>
  </si>
  <si>
    <t>(Number of employees with compensation affected by budget versus actual variances / Number of business entity employees) * 100.0</t>
  </si>
  <si>
    <t>Personnel cost to perform the process "evaluate and manage financial performance" / Number of FTEs who perform the process "evaluate and manage financial performance"</t>
  </si>
  <si>
    <t>(((Total business entity revenue / Total revenue (three reporting periods prior)) ^ 0.3333) - 1) * 100</t>
  </si>
  <si>
    <t>(Earnings before interest, taxes, depreciation and amortization (EBITDA) for the current 12-month period / Total business entity revenue) * 100</t>
  </si>
  <si>
    <t>Cycle time in days to perform the processes "process accounts receivable" and "manage and process collections"</t>
  </si>
  <si>
    <t>Total value of adjustments/deductions / (Number of FTEs who perform the process "process accounts receivable (AR)" + Number of FTEs who perform the process "manage and process collections" + Number of FTEs who perform the process "manage and process adjustments/deductions")</t>
  </si>
  <si>
    <t>(Overhead cost to perform the process "process customer credit" + Overhead cost to perform the process "invoice customer" + Overhead cost to perform the process "process accounts receivable (AR)" + Overhead cost to perform the process "manage and process collections" + Overhead cost to perform the process "manage and process adjustments/deductions") / (Total business entity revenue * 0.00001)</t>
  </si>
  <si>
    <t>(Number of active customers in customer master file / Number of customers in the customer master file) * 100.0</t>
  </si>
  <si>
    <t>(Systems cost to perform the process "process accounts receivable (AR)" +  Systems cost to perform the process "manage and process collections" + Systems cost to perform the process "manage and process adjustments/deductions") / (Total business entity revenue * .00001)</t>
  </si>
  <si>
    <t>(Total cost to perform the process "process customer credit" + Total cost to perform the process "invoice customer" + Total cost to perform the process "process accounts receivable (AR)" + Total cost to perform the process "manage and process collections" + Total cost to perform the process "manage and process adjustments/deductions") / (Total business entity revenue * .001)</t>
  </si>
  <si>
    <t>(Total cost to perform the process "process accounts receivable (AR)" + Total cost to perform the process "manage and process collections") / (Total business entity revenue * .001)</t>
  </si>
  <si>
    <t>(Total cost to perform the process "process customer credit" + Total cost to perform the process "invoice customer" + Total cost to perform the process "process accounts receivable (AR)" + Total cost to perform the process "manage and process collections" + Total cost to perform the process "manage and process adjustments/deductions") / (Number of FTEs who perform the process "process customer credit" + Number of FTEs who perform the process "invoice customer" + Number of FTEs who perform the process "process accounts receivable (AR)" + Number of FTEs who perform the process "manage and process collections" + Number of FTEs who perform the process "manage and process adjustments/deductions")</t>
  </si>
  <si>
    <t>(Systems cost to perform the process "process customer credit" + Systems cost to perform the process "invoice customer" + Systems cost to perform the process "process accounts receivable (AR)" + Systems cost to perform the process "manage and process collections" + Systems cost to perform the process "manage and process adjustments/deductions") / (Total business entity revenue * 0.00001)</t>
  </si>
  <si>
    <t>(Costs other than personnel, systems, overhead, and outsourced to perform the process "process customer credit" + Costs other than personnel, systems, overhead, and outsourced to perform the process "invoice customer" + Costs other than personnel, systems, overhead, and outsourced to perform the process "process accounts receivable (AR)" + Costs other than personnel, systems, overhead, and outsourced to perform the process "manage and process collections" + Costs other than personnel, systems, overhead, and outsourced to perform the process "manage and process adjustments/deductions") / (Total business entity revenue * 0.00001)</t>
  </si>
  <si>
    <t>Percentage of invoices processed first time error free</t>
  </si>
  <si>
    <t>(Personnel cost to perform the process "process customer credit" + Personnel cost to perform the process "invoice customer" + Personnel cost to perform the process "process accounts receivable (AR)" + Personnel cost to perform the process "manage and process collections" + Personnel cost to perform the process "manage and process adjustments/deductions" ) / (Total business entity revenue * 0.001)</t>
  </si>
  <si>
    <t>(Number of FTEs who perform the process group "perform revenue accounting" / Number of FTEs who perform the function "manage financial resources") * 100</t>
  </si>
  <si>
    <t>(Total cost to perform the process "process accounts receivable (AR)" + Total cost to perform the process "manage and process collections" + Total cost to perform the process "manage and process adjustments/deductions") / Number of receipts processed</t>
  </si>
  <si>
    <t>Number of adjustments/deductions / (Number of FTEs who perform the process "process accounts receivable (AR)" + Number of FTEs who perform the process "manage and process collections" + Number of FTEs who perform the process "manage and process adjustments/deductions")</t>
  </si>
  <si>
    <t>(Personnel cost to perform the process "process accounts receivable (AR)" + Personnel cost to perform the process "manage and process collections" + Personnel cost to perform the process "manage and process adjustments/deductions") / (Number of FTEs who perform the process "process accounts receivable (AR)" + Number of FTEs who perform the process "manage and process collections" + Number of FTEs who perform the process "manage and process adjustments/deductions")</t>
  </si>
  <si>
    <t>(Number of FTEs who perform the process "process accounts receivable (AR)" + Number of FTEs who perform the process "manage and process collections" + Number of FTEs who perform the process "manage and process adjustments/deductions") / (Total business entity revenue * .000000001)</t>
  </si>
  <si>
    <t>(Number of FTEs who perform the process "manage sales orders" + Number of FTEs who perform the process "process customer credit" + Number of FTEs who perform the process "invoice customer") / (Total business entity revenue * .000000001)</t>
  </si>
  <si>
    <t>(Personnel cost to perform the process "process customer credit" + Personnel cost to perform the process "invoice customer" + Personnel cost to perform the process "process accounts receivable (AR)" + Personnel cost to perform the process "manage and process collections" + Personnel cost to perform the process "manage and process adjustments/deductions") / (Number of FTEs who perform the process "process customer credit" + Number of FTEs who perform the process "invoice customer" + Number of FTEs who perform the process "process accounts receivable (AR)" + Number of FTEs who perform the process "manage and process collections" + Number of FTEs who perform the process "manage and process adjustments/deductions")</t>
  </si>
  <si>
    <t>(Outsourced cost to perform the process "process customer credit" + Outsourced cost to perform the process "invoice customer" + Outsourced cost to perform the process "process accounts receivable (AR)" + Outsourced cost to perform the process "manage and process collections" + Outsourced cost to perform the process "manage and process adjustments/deductions") / (Total business entity revenue * 0.001)</t>
  </si>
  <si>
    <t>(Total cost to perform the process "process accounts receivable (AR)" + Total cost to perform the process "manage and process collections" + Total cost to perform the process "manage and process adjustments/deductions") / (Number of FTEs who perform the process "process accounts receivable (AR)" + Number of FTEs who perform the process "manage and process collections" + Number of FTEs who perform the process "manage and process adjustments/deductions")</t>
  </si>
  <si>
    <t>(Number of FTEs who perform the process "process customer credit" + Number of FTEs who perform the process "invoice customer" + Number of FTEs who perform the process "process accounts receivable (AR)" + Number of FTEs who perform the process "manage and process collections" + Number of FTEs who perform the process "manage and process adjustments/deductions") / (Total business entity revenue * .000000001)</t>
  </si>
  <si>
    <t>(Total cost to perform the process "process accounts receivable (AR)" + Total cost to perform the process "manage and process collections" + Total cost to perform the process "manage and process adjustments/deductions") / Number of adjustments/deductions</t>
  </si>
  <si>
    <t>(Personnel cost to perform the process "process accounts receivable (AR)" + Personnel cost to perform the process "manage and process collections" + Personnel cost to perform the process "manage and process adjustments/deductions") / (Total business entity revenue * .001)</t>
  </si>
  <si>
    <t>Number of receipts processed / (Number of FTEs who perform the process "process accounts receivable (AR)" + Number of FTEs who perform the process "manage and process collections" + Number of FTEs who perform the process "manage and process adjustments/deductions")</t>
  </si>
  <si>
    <t>(Number of FTEs who perform the process "process accounts receivable (AR)" + Number of FTEs who perform the process "manage and process collections") / (Total business entity revenue * 0.000000001)</t>
  </si>
  <si>
    <t>(Total cost to perform the process "process accounts receivable (AR)" + Total cost to perform the process "manage and process collections" + Total cost to perform the process "manage and process adjustments/deductions") / (Total business entity revenue * .001)</t>
  </si>
  <si>
    <t>Percentage of total annual value of invoices paid in full the first time</t>
  </si>
  <si>
    <t>(Personnel cost to perform the process "process customer credit" / Total cost to perform the process "process customer credit") * 100.0</t>
  </si>
  <si>
    <t>Total cost to perform the process "process customer credit" / Number of FTEs who perform the process "process customer credit"</t>
  </si>
  <si>
    <t>Number of FTEs who perform the process "process customer credit" / (Total business entity revenue * .000000001)</t>
  </si>
  <si>
    <t>(Percentage of total cost of the process "process customer credit" allocated to internal costs * Percentage of internal costs of the process "process customer credit" allocated to personnel cost * 0.0001 * Total cost to perform the process "process customer credit") / (Total business entity revenue * 0.001)</t>
  </si>
  <si>
    <t>(Total cost to perform the process "process customer credit" * Percentage of total cost of the process "process customer credit" allocated to internal costs * Percentage of internal costs of the process "process customer credit" allocated to overhead and other costs * 0.0001) / (Total business entity revenue * 0.00001)</t>
  </si>
  <si>
    <t>(Total cost to perform the process "process customer credit" * Percentage of total cost to perform the process "process customer credit" allocated to external costs * 0.01) / (Total business entity revenue * 0.001)</t>
  </si>
  <si>
    <t>(Percentage of total cost of the process "process customer credit" allocated to internal costs * Percentage of internal cost of the process "Process customer credit"  allocated to systems costs * 0.0001 * Total cost to perform the process "process customer credit") / (Total business entity revenue * 0.00001)</t>
  </si>
  <si>
    <t>(Number of FTEs who perform the process "process customer credit" / Number of FTEs who perform the function "manage financial resources") * 100</t>
  </si>
  <si>
    <t>Number of active customers in customer master file / Number of FTEs who perform the process "process customer credit"</t>
  </si>
  <si>
    <t>(Overhead cost to perform the process "process customer credit" / Total cost to perform the process "process customer credit") * 100.0</t>
  </si>
  <si>
    <t>Overhead cost to perform the process "process customer credit" / (Total business entity revenue * .00001)</t>
  </si>
  <si>
    <t>(Total cost to perform the process "process customer credit" / (Total cost to perform the process "manage sales orders" + Total cost to perform the process "process customer credit" + Total cost to perform the process "invoice customer" + Total cost to perform the process "process accounts receivable (AR)" + Total cost to perform the process "manage and process collections" + Total cost to perform the process "manage and process adjustments/deductions")) * 100</t>
  </si>
  <si>
    <t>Total cost to perform the process "process customer credit" / (Total business entity revenue * .000000001)</t>
  </si>
  <si>
    <t>(Costs other than personnel, systems, overhead, and outsourced to perform the process "process customer credit" / Total cost to perform the process "process customer credit") * 100.0</t>
  </si>
  <si>
    <t>(Total cost to perform the process "process customer credit" / Total business entity revenue) * 100</t>
  </si>
  <si>
    <t>Costs other than personnel, systems, overhead, and outsourced to perform the process "process customer credit" / (Total business entity revenue * .00001)</t>
  </si>
  <si>
    <t>(Systems cost to perform the process "process customer credit" / Total cost to perform the process "process customer credit") * 100</t>
  </si>
  <si>
    <t>Total cost to perform the process "process customer credit" / (Total business entity revenue * .001)</t>
  </si>
  <si>
    <t>(Outsourced cost to perform the process "process customer credit" / Total cost to perform the process "process customer credit") * 100.0</t>
  </si>
  <si>
    <t>((Overhead cost to perform the process "process customer credit" + Costs other than personnel, systems, overhead, and outsourced to perform the process "process customer credit") / Total cost to perform the process "process customer credit") * 100.0</t>
  </si>
  <si>
    <t>(Percentage of total cost of the process "process customer credit" allocated to internal costs * Percentage of internal costs of the process "process customer credit" allocated to personnel cost * 0.0001 * Total cost to perform the process "process customer credit") / Number of FTEs who perform the process "process customer credit"</t>
  </si>
  <si>
    <t>Total cost to perform the process "process customer credit" / Number of active customers in customer master file</t>
  </si>
  <si>
    <t>Number of credit reviews performed at account level by credit staff / Number of FTEs who perform the process "process customer credit"</t>
  </si>
  <si>
    <t>Maximum credit that can be extended to new customers without approval</t>
  </si>
  <si>
    <t>Maximum credit that can be extended to existing customers without approval</t>
  </si>
  <si>
    <t>Total cost to perform the process "invoice customer" / Number of active customers in customer master file</t>
  </si>
  <si>
    <t>(Systems cost to perform the process "invoice customer" / Total cost to perform the process "invoice customer") * 100</t>
  </si>
  <si>
    <t>(Overhead cost to perform the process "invoice customer" / Total cost to perform the process "invoice customer") * 100.0</t>
  </si>
  <si>
    <t>(Total cost to perform the process "invoice customer" * Percentage of total cost of the process "invoice customer" allocated to internal costs * Percentage of internal cost of the process "Invoice customer"  allocated to systems costs * 0.0001) / (Total business entity revenue * 0.00001)</t>
  </si>
  <si>
    <t>Total cost to perform the process "invoice customer" / Number of FTEs who perform the process "invoice customer"</t>
  </si>
  <si>
    <t>(Total cost to perform the process "invoice customer" * Percentage of total cost of the process "invoice customer" allocated to internal costs * Percentage of internal cost to perform the process "invoice customer" allocated to overhead and other costs * 0.0001) / (Total business entity revenue * 0.00001)</t>
  </si>
  <si>
    <t>(Number of FTEs who perform the process "invoice customer" / Number of FTEs who perform the function "manage financial resources") * 100</t>
  </si>
  <si>
    <t>Number of billed/invoiced line items paid to your business entity / Number of FTEs who perform the process "invoice customer"</t>
  </si>
  <si>
    <t>(Personnel cost to perform the process "invoice customer" / Total cost to perform the process "invoice customer") * 100</t>
  </si>
  <si>
    <t>(Total cost to perform the process "invoice customer" * Percentage of total cost of the process "invoice customer" allocated to internal costs * Percentage of internal costs of the process "invoice customer" allocated to personnel cost * 0.0001) / (Total business entity revenue * 0.001)</t>
  </si>
  <si>
    <t>Total cost to perform the process "invoice customer" / Number of invoices billed to customer</t>
  </si>
  <si>
    <t>Percentage of line items billed/invoiced offering a discount for which the discount is taken</t>
  </si>
  <si>
    <t>Costs other than personnel, systems, overhead, and outsourced to perform the process "invoice customer" / (Total business entity revenue * .00001)</t>
  </si>
  <si>
    <t>Cycle time in calendar days from the transmission of an invoice/bill to shipping/providing the good/service</t>
  </si>
  <si>
    <t>(Outsourced cost to perform the process "invoice customer" / Total cost to perform the process "invoice customer") * 100.0</t>
  </si>
  <si>
    <t>Number of FTEs who perform the process "invoice customer" / (Total business entity revenue * .000000001)</t>
  </si>
  <si>
    <t>((Overhead cost to perform the process "invoice customer" + Costs other than personnel, systems, overhead, and outsourced to perform the process "invoice customer") / Total cost to perform the process "invoice customer") * 100.0</t>
  </si>
  <si>
    <t>Number of updates to customer master file / Number of FTEs who perform the process "invoice customer"</t>
  </si>
  <si>
    <t>Personnel cost to perform the process "invoice customer" / Number of FTEs who perform the process "invoice customer"</t>
  </si>
  <si>
    <t>Number of billed/invoiced line items paid to your business entity / Number of invoices billed to customer</t>
  </si>
  <si>
    <t>Total cost to perform the process "invoice customer" / Number of billed/invoiced line items paid to your business entity</t>
  </si>
  <si>
    <t>Number of invoices billed to customer / Number of FTEs who perform the process "invoice customer"</t>
  </si>
  <si>
    <t>Overhead cost to perform the process "invoice customer" / (Total business entity revenue * .00001)</t>
  </si>
  <si>
    <t>Number of active customers in customer master file / Number of FTEs who perform the process "invoice customer"</t>
  </si>
  <si>
    <t>Total cost to perform the process "invoice customer" / (Total business entity revenue * .001)</t>
  </si>
  <si>
    <t>(Costs other than personnel, systems, overhead, and outsourced to perform the process "invoice customer" / Total cost to perform the process "invoice customer") * 100.0</t>
  </si>
  <si>
    <t>(Total cost to perform the process "invoice customer" * Percentage of total cost to perform the process "invoice customer" allocated to external costs * 0.01) / (Total business entity revenue * 0.001)</t>
  </si>
  <si>
    <t>Percentage of line items billed/invoiced into the system through an automated method</t>
  </si>
  <si>
    <t>Total cost to perform the process "process accounts receivable (AR)" / (Total business entity revenue * .001)</t>
  </si>
  <si>
    <t>Overhead cost to perform the process "process accounts receivable (AR)" / (Total business entity revenue * .00001)</t>
  </si>
  <si>
    <t>(Percentage of internal cost of the process "process accounts receivable (AR)" allocated to systems costs * Percentage of total cost to perform the process "process accounts receivable (AR)" allocated to internal costs * 0.0001 * Total cost to perform the process "process accounts receivable (AR)") / (Total business entity revenue * .00001)</t>
  </si>
  <si>
    <t>(Percentage of internal costs to perform the process "process accounts receivable (AR)" allocated to personnel costs * Percentage of total cost to perform the process "process accounts receivable (AR)" allocated to internal costs * 0.0001 * Total cost to perform the process "process accounts receivable (AR)") / (Total business entity revenue * .001)</t>
  </si>
  <si>
    <t>Average value of e-commerce orders</t>
  </si>
  <si>
    <t>(Number of FTEs who perform the process "process accounts receivable (AR)" / Number of FTEs who perform the function "manage financial resources") * 100</t>
  </si>
  <si>
    <t>(Percentage of internal costs to perform the process "process accounts receivable (AR)" allocated to personnel costs * Percentage of total cost to perform the process "process accounts receivable (AR)" allocated to internal costs * 0.0001 *  Total cost to perform the process "process accounts receivable (AR)") / Number of FTEs who perform the process "process accounts receivable (AR)"</t>
  </si>
  <si>
    <t>Number of active customers in customer master file / Number of FTEs who perform the process "process accounts receivable (AR)"</t>
  </si>
  <si>
    <t>Total cost to perform the process "process accounts receivable (AR)" / Number of active customers in customer master file</t>
  </si>
  <si>
    <t>Costs other than personnel, systems, overhead, and outsourced to perform the process "process accounts receivable (AR)" / (Total business entity revenue * .00001)</t>
  </si>
  <si>
    <t>Days sales outstanding in accounts receivable</t>
  </si>
  <si>
    <t>Total cost to perform the process "process accounts receivable (AR)" / Number of receipts processed</t>
  </si>
  <si>
    <t>Percentage of billed/invoiced line items paid in full the first time</t>
  </si>
  <si>
    <t>(Number of receipts processed error-free first time / Number of receipts processed) * 100</t>
  </si>
  <si>
    <t>Average sales order value for orders placed at the retail store</t>
  </si>
  <si>
    <t>(Number of receipts processed that are received manually / Number of receipts processed) * 100</t>
  </si>
  <si>
    <t>Number of invoices billed to customer / Number of FTEs who perform the process "process accounts receivable (AR)"</t>
  </si>
  <si>
    <t>Number of receipts processed / (Total business entity revenue * .001)</t>
  </si>
  <si>
    <t>(Total cost to perform the process "process accounts receivable (AR)" * Percentage of total cost to perform the process "process accounts receivable (AR)" allocated to external costs * .01) / (Total business entity revenue * .001)</t>
  </si>
  <si>
    <t>Total cost to perform the process "process accounts receivable (AR)" / (Total business entity revenue * .000000001)</t>
  </si>
  <si>
    <t>Number of customers in the customer master file / Number of FTEs who perform the process "process accounts receivable (AR)"</t>
  </si>
  <si>
    <t>(Total cost to perform the process "process accounts receivable (AR)" / Total business entity revenue) * 100</t>
  </si>
  <si>
    <t>Cycle time in calendar days from invoicing a customer to the receipt of payment</t>
  </si>
  <si>
    <t>Number of billed/invoiced line items paid to your business entity / Number of receipts processed</t>
  </si>
  <si>
    <t>((Number of FTEs who perform the process "process accounts receivable (AR)" + Number of FTEs who perform the process "manage and process collections" + Number of FTEs who perform the process "manage and process adjustments/deductions") / Number of FTEs who perform the function "manage financial resources") * 100</t>
  </si>
  <si>
    <t>(Systems cost to perform the process "process accounts receivable (AR)" / Total cost to perform the process "process accounts receivable (AR)") * 100</t>
  </si>
  <si>
    <t>Number of FTEs who perform the process "process accounts receivable (AR)" / (Total business entity revenue * .000000001)</t>
  </si>
  <si>
    <t>Number of receipts processed / Number of FTEs who perform the process "process accounts receivable (AR)"</t>
  </si>
  <si>
    <t>Days sales outstanding in accounts receivable / Standard payment terms in calendar days for accounts receivable</t>
  </si>
  <si>
    <t>Percentage of receipts that are automatically matched to open items in the accounts receivable sub ledger</t>
  </si>
  <si>
    <t>(Personnel cost to perform the process "process accounts receivable (AR)" / Total cost to perform the process "process accounts receivable (AR)") * 100</t>
  </si>
  <si>
    <t>Total cost to perform the process "process accounts receivable (AR)" / Number of FTEs who perform the process "process accounts receivable (AR)"</t>
  </si>
  <si>
    <t>Percentage of billed/invoiced line items that are paid on time to your business entity</t>
  </si>
  <si>
    <t>(Percentage of internal costs of the process "manage and process collections" allocated to personnel cost * Percentage of total cost of the process "manage and process collections" allocated to internal costs * 0.0001 * Total cost to perform the process "manage and process collections") / (Total business entity revenue * .001)</t>
  </si>
  <si>
    <t>Percentage of active customers that are delinquent</t>
  </si>
  <si>
    <t>Number of active customers in customer master file / Number of FTEs who perform the process "manage and process collections"</t>
  </si>
  <si>
    <t>Total cost to perform the process "manage and process collections" / Number of FTEs who perform the process "manage and process collections"</t>
  </si>
  <si>
    <t>(Outsourced cost to perform the process "manage and process collections" / Total cost to perform the process "manage and process collections") * 100.0</t>
  </si>
  <si>
    <t>Number of FTEs who perform the process "manage and process collections" / (Total business entity revenue * .000000001)</t>
  </si>
  <si>
    <t>Total cost to perform the process "manage and process collections" / (Total business entity revenue * .001)</t>
  </si>
  <si>
    <t>(Personnel cost to perform the process "manage and process collections" / Total cost to perform the process "manage and process collections") * 100.0</t>
  </si>
  <si>
    <t>Percentage of billed/invoiced line items that are adjusted prior to paying</t>
  </si>
  <si>
    <t>(Percentage of internal cost of the process "Manage and process collections"  allocated to systems costs * Percentage of total cost of the process "manage and process collections" allocated to internal costs * 0.0001 * Total cost to perform the process "manage and process collections") / (Total business entity revenue * .00001)</t>
  </si>
  <si>
    <t>(Total cost to perform the process "manage and process collections" * Percentage of total cost to perform the process "manage and process collections" allocated to external costs * 0.01) / (Total business entity revenue * .001)</t>
  </si>
  <si>
    <t>Total cost to perform the process "manage and process collections" / Number of receipts processed</t>
  </si>
  <si>
    <t>(Systems cost to perform the process "manage and process collections" / Total cost to perform the process "manage and process collections") * 100.0</t>
  </si>
  <si>
    <t>Overhead cost to perform the process "manage and process collections" / (Total business entity revenue * .00001)</t>
  </si>
  <si>
    <t>(Number of FTEs who perform the process "manage and process collections" / Number of FTEs who perform the function "manage financial resources") * 100</t>
  </si>
  <si>
    <t>Personnel cost to perform the process "manage and process collections" / Number of FTEs who perform the process "manage and process collections"</t>
  </si>
  <si>
    <t>Costs other than personnel, systems, overhead, and outsourced to perform the process "manage and process collections" / (Total business entity revenue * .00001)</t>
  </si>
  <si>
    <t>Percentage of invoices adjusted by the customer prior to payment</t>
  </si>
  <si>
    <t>(Total value of uncollectable balances / Total business entity revenue) * 100</t>
  </si>
  <si>
    <t>Total cost to perform the process "manage and process collections" / (Total business entity revenue * .000000001)</t>
  </si>
  <si>
    <t>Number of invoices billed to customer / Number of FTEs who perform the process "manage and process collections"</t>
  </si>
  <si>
    <t>Total cost to perform the process "manage and process collections" / Number of active customers in customer master file</t>
  </si>
  <si>
    <t>(Total cost to perform the process "manage and process collections" / Total business entity revenue) * 100</t>
  </si>
  <si>
    <t>Highest value of uncollectable balance that can be written off without approval</t>
  </si>
  <si>
    <t>(Percentage of internal costs of the process "manage and process adjustments/deductions" allocated to personnel cost * Percentage of total cost of the process "manage and process adjustments/deductions" allocated to internal costs * 0.0001 * Total cost to perform the process "manage and process adjustments/deductions") / (Total business entity revenue * .001)</t>
  </si>
  <si>
    <t>Cycle time in calendar days from identifying an adjustment to fully resolving and reflecting it in the accounting records</t>
  </si>
  <si>
    <t>(Number of FTEs who perform the process "manage and process adjustments/deductions" / Number of FTEs who perform the function "manage financial resources") * 100</t>
  </si>
  <si>
    <t>Number of adjustments/deductions / Number of FTEs who perform the process "manage and process adjustments/deductions"</t>
  </si>
  <si>
    <t>(Systems cost to perform the process "manage and process adjustments/deductions" / Total cost to perform the process "manage and process adjustments/deductions") * 100</t>
  </si>
  <si>
    <t>Costs other than personnel, systems, overhead, and outsourced to perform the process "manage and process adjustments/deductions" / (Total business entity revenue * .00001)</t>
  </si>
  <si>
    <t>Total cost to perform the process "manage and process adjustments/deductions" / Number of active customers in customer master file</t>
  </si>
  <si>
    <t>Overhead cost to perform the process "manage and process adjustments/deductions" / (Total business entity revenue * .00001)</t>
  </si>
  <si>
    <t>(Total cost to perform the process "manage and process adjustments/deductions" * Percentage of total cost to perform the process "manage and process adjustments/deductions" allocated to external costs * 0.01) / (Total business entity revenue * .001)</t>
  </si>
  <si>
    <t>Total cost to perform the process "manage and process adjustments/deductions" / (Total business entity revenue * .001)</t>
  </si>
  <si>
    <t>Total value of adjustments/deductions / Number of FTEs who perform the process "manage and process adjustments/deductions"</t>
  </si>
  <si>
    <t>Percentage of total cost of the process "manage and process adjustments/deductions" allocated to internal costs * Percentage of internal costs of the process "manage and process adjustments/deductions" allocated to personnel cost * 0.01</t>
  </si>
  <si>
    <t>Personnel cost to perform the process "manage and process adjustments/deductions" / Number of FTEs who perform the process "manage and process adjustments/deductions"</t>
  </si>
  <si>
    <t>Number of FTEs who perform the process "manage and process adjustments/deductions" / (Total business entity revenue * .000000001)</t>
  </si>
  <si>
    <t>Total cost to perform the process "manage and process adjustments/deductions" / Number of FTEs who perform the process "manage and process adjustments/deductions"</t>
  </si>
  <si>
    <t>(Percentage of internal cost of the process "Manage and process adjustments/deductions"  allocated to systems costs * Percentage of total cost of the process "manage and process adjustments/deductions" allocated to internal costs * 0.0001 * Total cost to perform the process "manage and process adjustments/deductions") / (Total business entity revenue * .00001)</t>
  </si>
  <si>
    <t>Total cost to perform the process "manage and process adjustments/deductions" / Number of adjustments/deductions</t>
  </si>
  <si>
    <t>(Costs other than personnel, systems, overhead, and outsourced to perform the process "manage policies and procedures" + Costs other than personnel, systems, overhead, and outsourced to perform the process "perform general accounting" + Costs other than personnel, systems, overhead, and outsourced to perform the process "perform financial reporting") / (Total business entity revenue * 0.001)</t>
  </si>
  <si>
    <t>((Total cost to perform the process "manage policies and procedures" + Total cost to perform the process "perform general accounting" + Total cost to perform the process "perform financial reporting") / Total SG&amp;A costs) * 100</t>
  </si>
  <si>
    <t>((Total cost to perform the process "manage policies and procedures" + Total cost to perform the process "perform general accounting" + Total cost to perform the process "perform financial reporting" + Total cost to perform the process "perform fixed-asset accounting") / Total SG&amp;A costs) * 100</t>
  </si>
  <si>
    <t>(Total cost to perform the process "manage policies and procedures" + Total cost to perform the process "perform general accounting" + Total cost to perform the process "perform financial reporting" + Total cost to perform the process "perform fixed-asset accounting") / (Number of FTEs who perform the process "manage policies and procedures" + Number of FTEs who perform the process "perform general accounting" + Number of FTEs who perform the process "perform financial reporting" + Number of FTEs who perform the process "perform fixed-asset accounting")</t>
  </si>
  <si>
    <t>(Personnel cost to perform the process "manage policies and procedures" + Personnel cost to perform the process "perform financial reporting" + Personnel cost to perform the process "perform fixed-asset accounting" + Personnel cost to perform the process "perform general accounting") / (Number of FTEs who perform the process "manage policies and procedures" + Number of FTEs who perform the process "perform financial reporting" + Number of FTEs who perform the process "perform fixed-asset accounting" + Number of FTEs who perform the process "perform general accounting")</t>
  </si>
  <si>
    <t>(Total cost to perform the process "manage policies and procedures" + Total cost to perform the process "perform general accounting" + Total cost to perform the process "perform financial reporting") / (Total business entity revenue * 0.001)</t>
  </si>
  <si>
    <t>(Systems cost to perform the process "manage policies and procedures" + Systems cost to perform the process "perform general accounting" + Systems cost to perform the process "perform financial reporting") / (Total business entity revenue * 0.00001)</t>
  </si>
  <si>
    <t>(Personnel cost to perform the process "manage policies and procedures" + Personnel cost to perform the process "perform general accounting" + Personnel cost to perform the process "perform financial reporting") / (Total business entity revenue * 0.001)</t>
  </si>
  <si>
    <t>Percentage of process group "perform general accounting and reporting" handled without human intervention</t>
  </si>
  <si>
    <t>Number of FTEs who perform the process group "perform general accounting and reporting" / (Total business entity revenue * .000000001)</t>
  </si>
  <si>
    <t>Total Digital Worker Equivalents (DWEs), not bots, in process group "perform general accounting and reporting" / (Total business entity revenue * .000000001)</t>
  </si>
  <si>
    <t>(Total cost to perform the process "manage policies and procedures" + Total cost to perform the process "perform general accounting" + Total cost to perform the process "perform financial reporting") / (Total business entity revenue * .000000001)</t>
  </si>
  <si>
    <t>((Total cost to perform the process "manage policies and procedures" + Total cost to perform the process "perform general accounting" + Total cost to perform the process "perform financial reporting") / Total business entity revenue) * 100</t>
  </si>
  <si>
    <t>(Outsourced cost to perform the process "manage policies and procedures" + Outsourced cost to perform the process "perform general accounting" + Outsourced cost to perform the process "perform financial reporting") / (Total business entity revenue * 0.001)</t>
  </si>
  <si>
    <t>((Number of FTEs who perform the process group "perform general accounting and reporting" - Number of FTEs who perform the process "perform fixed-asset accounting") / Number of FTEs who perform the function "manage financial resources") * 100</t>
  </si>
  <si>
    <t>(Personnel cost to perform the process "manage policies and procedures" + Personnel cost to perform the process "perform general accounting" + Personnel cost to perform the process "perform financial reporting") / (Number of FTEs who perform the process "manage policies and procedures" + Number of FTEs who perform the process "perform general accounting" + Number of FTEs who perform the process "perform financial reporting")</t>
  </si>
  <si>
    <t>(Total cost to perform the process "manage policies and procedures" + Total cost to perform the process "perform general accounting" + Total cost to perform the process "perform financial reporting" + Total cost to perform the process "perform fixed-asset accounting") / (Total business entity revenue * 0.001)</t>
  </si>
  <si>
    <t>(Personnel cost to perform the process "manage policies and procedures" + Personnel cost to perform the process "perform general accounting" + Personnel cost to perform the process "perform fixed-asset accounting" + Personnel cost to perform the process "perform financial reporting" ) / (Total business entity revenue * 0.001)</t>
  </si>
  <si>
    <t>(Number of FTEs who perform the process group "perform general accounting and reporting" / Number of FTEs who perform the function "manage financial resources") * 100</t>
  </si>
  <si>
    <t>(Number of FTEs who perform the process "manage policies and procedures" + Number of FTEs who perform the process "perform general accounting" + Number of FTEs who perform the process "perform financial reporting") / (Total business entity revenue * .000000001)</t>
  </si>
  <si>
    <t>Cycle time in calendar days between running trial balance to completing the consolidated financial statements</t>
  </si>
  <si>
    <t>(Total cost to perform the process "manage policies and procedures" + Total cost to perform the process "perform general accounting" + Total cost to perform the process "perform financial reporting") / (Number of FTEs who perform the process "manage policies and procedures" + Number of FTEs who perform the process "perform general accounting" + Number of FTEs who perform the process "perform financial reporting")</t>
  </si>
  <si>
    <t>Number of journal entry line items processed / Total annual number of journal entries processed</t>
  </si>
  <si>
    <t>(Overhead cost to perform the process "manage policies and procedures" + Overhead cost to perform the process "perform general accounting" + Overhead cost to perform the process "perform financial reporting") / (Total business entity revenue * 0.00001)</t>
  </si>
  <si>
    <t>Overhead cost to perform the process "manage policies and procedures" / (Total business entity revenue * 0.001)</t>
  </si>
  <si>
    <t>Outsourced cost to perform the process "manage policies and procedures" / (Total business entity revenue *.0010)</t>
  </si>
  <si>
    <t>Total cost to perform the process "manage policies and procedures" / (Total business entity revenue * 0.001)</t>
  </si>
  <si>
    <t>Number of FTEs who perform the process "manage policies and procedures" / (Total business entity revenue * .000000001)</t>
  </si>
  <si>
    <t>Personnel cost to perform the process "manage policies and procedures" / (Total business entity revenue * .001)</t>
  </si>
  <si>
    <t>Total cost to perform the process "manage policies and procedures" / Number of FTEs who perform the process "manage policies and procedures"</t>
  </si>
  <si>
    <t>(Number of FTEs who perform the process "manage policies and procedures" * 100) / (Number of FTEs who perform the process "manage policies and procedures" + Number of FTEs who perform the process "perform general accounting" + Number of FTEs who perform the process "perform fixed-asset accounting" + Number of FTEs who perform the process "perform financial reporting")</t>
  </si>
  <si>
    <t>Systems cost to perform the process "manage policies and procedures" / (Total business entity revenue * .00001)</t>
  </si>
  <si>
    <t>Costs other than personnel, systems, overhead, and outsourced to perform the process "manage policies and procedures" / (Total business entity revenue * .001)</t>
  </si>
  <si>
    <t>Personnel cost to perform the process "manage policies and procedures" / Number of FTEs who perform the process "manage policies and procedures"</t>
  </si>
  <si>
    <t>(Number of FTEs who perform the process "manage policies and procedures" / Number of FTEs who perform the function "manage financial resources") * 100</t>
  </si>
  <si>
    <t>Total cost to perform the process "perform general accounting" / Number of journal entry line items processed</t>
  </si>
  <si>
    <t>Number of accounts in the chart of accounts / Number of FTEs who perform the process "perform general accounting"</t>
  </si>
  <si>
    <t>(Number of standard accounts in chart of accounts / Number of accounts in the chart of accounts) * 100.0</t>
  </si>
  <si>
    <t>Number of FTEs who perform the process "perform general accounting" / (Total business entity revenue * .000000001)</t>
  </si>
  <si>
    <t>Number of journal entry line items processed / Number of FTEs who perform the process "perform general accounting"</t>
  </si>
  <si>
    <t>Outsourced cost to perform the process "perform general accounting" / (Total business entity revenue *.0010)</t>
  </si>
  <si>
    <t>Personnel cost to perform the process "perform general accounting" / Number of FTEs who perform the process "perform general accounting"</t>
  </si>
  <si>
    <t>Total cost to perform the process "perform general accounting" / Number of FTEs who perform the process "perform general accounting"</t>
  </si>
  <si>
    <t>(Number of FTEs who perform the process "perform general accounting" / Number of FTEs who perform the function "manage financial resources") * 100</t>
  </si>
  <si>
    <t>Percentage of journal entry line items from a manual recurring source + Percentage of journal entry line items from a manual non-recurring source</t>
  </si>
  <si>
    <t>(Number of FTEs who perform the process "perform general accounting" who perform management activities / Number of FTEs who perform the process "perform general accounting") * 100</t>
  </si>
  <si>
    <t>Personnel cost to perform the process "perform general accounting" / (Total business entity revenue * 0.001)</t>
  </si>
  <si>
    <t>Percentage of journal entry line items from other sources</t>
  </si>
  <si>
    <t>Total cost to perform the process "perform general accounting" / Total annual number of journal entries processed</t>
  </si>
  <si>
    <t>Percentage of journal entry line items from an automated recurring source</t>
  </si>
  <si>
    <t>Costs other than personnel, systems, overhead, and outsourced to perform the process "perform general accounting" / (Total business entity revenue * 0.001)</t>
  </si>
  <si>
    <t>Cycle time in calendar days from running the initial trial balance to completing the period-end management report</t>
  </si>
  <si>
    <t>Total cost to perform the process "perform general accounting" / (Total business entity revenue * 0.001)</t>
  </si>
  <si>
    <t>(Total cost to perform the process "perform general accounting" / Total cost to perform the function "manage financial resources") * 100</t>
  </si>
  <si>
    <t>Systems cost to perform the process "perform general accounting" / (Total business entity revenue * 0.00001)</t>
  </si>
  <si>
    <t>Overhead cost to perform the process "perform general accounting" / (Total business entity revenue * 0.001)</t>
  </si>
  <si>
    <t>Cycle time in days to complete monthly financial close</t>
  </si>
  <si>
    <t>(Number of FTEs who perform the process "perform general accounting" * 100) / (Number of FTEs who perform the process "manage policies and procedures" + Number of FTEs who perform the process "perform general accounting" + Number of FTEs who perform the process "perform fixed-asset accounting" + Number of FTEs who perform the process "perform financial reporting")</t>
  </si>
  <si>
    <t>(Number of FTEs who perform the process "perform general accounting" who maintain a chart of accounts / Number of FTEs who perform the process "perform general accounting") * 100</t>
  </si>
  <si>
    <t>(Number of FTEs who perform the process "perform general accounting" who process journal entries / Number of FTEs who perform the process "perform general accounting") * 100</t>
  </si>
  <si>
    <t>Percentage of journal entry line items of other types</t>
  </si>
  <si>
    <t>Total annual number of journal entries processed/ Number of FTEs who perform the process "perform general accounting"</t>
  </si>
  <si>
    <t>(Number of FTEs who perform the process "perform general accounting" who process allocations / Number of FTEs who perform the process "perform general accounting") * 100</t>
  </si>
  <si>
    <t>Percentage of total accruals generated by automated methods</t>
  </si>
  <si>
    <t>Percentage of total accruals generated by hybrid methods</t>
  </si>
  <si>
    <t>(Number of FTEs who perform the process "perform general accounting" who process period end adjustments / Number of FTEs who perform the process "perform general accounting") * 100</t>
  </si>
  <si>
    <t>Percentage of total accruals generated manually</t>
  </si>
  <si>
    <t>Percentage of intercompany transactions processed manually</t>
  </si>
  <si>
    <t>(Number of FTEs who perform the process "perform general accounting" who post and reconcile intercompany transactions / Number of FTEs who perform the process "perform general accounting") * 100</t>
  </si>
  <si>
    <t>Percentage of intercompany transactions processed by automated methods</t>
  </si>
  <si>
    <t>Percentage of intercompany transactions processed by hybrid methods</t>
  </si>
  <si>
    <t>(Number of journal entry line items processed * Percentage of journal entry line items that are intercompany * 0.01) / Number of business entities for which your business entity processes intercompany transactions</t>
  </si>
  <si>
    <t>(Number of FTEs who perform the process "perform general accounting" who reconcile general ledger accounts / Number of FTEs who perform the process "perform general accounting") * 100</t>
  </si>
  <si>
    <t>Total annual number of general ledger accounts reconciled / Number of FTEs who perform the process "perform general accounting"</t>
  </si>
  <si>
    <t>(Number of FTEs who perform the process "perform general accounting" who perform consolidations / Number of FTEs who perform the process "perform general accounting") * 100</t>
  </si>
  <si>
    <t>(Number of FTEs who perform the process "perform general accounting" who prepare trial balance / Number of FTEs who perform the process "perform general accounting") * 100</t>
  </si>
  <si>
    <t>(Number of FTEs who perform the process "perform general accounting" who prepare and post management adjustments / Number of FTEs who perform the process "perform general accounting") * 100</t>
  </si>
  <si>
    <t>(Number of FTEs that perform ESG reporting, outside the ESG function / Number of business entity FTEs) * 100</t>
  </si>
  <si>
    <t>(Number of FTEs that perform ESG reporting, inside the ESG function / Number of business entity FTEs) * 100</t>
  </si>
  <si>
    <t>Total cost to perform the process "perform fixed-asset accounting" / Number of FTEs who perform the process "perform fixed-asset accounting"</t>
  </si>
  <si>
    <t>Total cost to perform the process "perform fixed-asset accounting" / (Total business entity revenue * 0.001)</t>
  </si>
  <si>
    <t>Total business entity revenue / Net book value of fixed assets</t>
  </si>
  <si>
    <t>((Number of FTEs who perform the process "perform fixed-asset accounting" + Number of FTEs who perform the process "perform capital planning and project approval" + Number of FTEs who perform the process "perform capital project accounting") / Number of FTEs who perform the function "manage financial resources") * 100.0</t>
  </si>
  <si>
    <t xml:space="preserve">Asset maintenance cost as a percentage of asset value </t>
  </si>
  <si>
    <t>(Total cost to perform the process "perform capital planning and project approval" + Total cost to perform the process "perform capital project accounting" + Total cost to perform the process "perform fixed-asset accounting") / (Total business entity revenue * 0.000000001)</t>
  </si>
  <si>
    <t>Number of fixed asset transactions / Number of FTEs who perform the process "perform fixed-asset accounting"</t>
  </si>
  <si>
    <t>Total value of Assets Under Management for the overall organization / (Total annual revenue for retail banking operation * .001)</t>
  </si>
  <si>
    <t>(Overhead and other cost to perform the process "perform fixed-asset accounting" / Total cost to perform the process "perform fixed-asset accounting") * 100</t>
  </si>
  <si>
    <t>Cost to repair and maintain fixed assets / (Gross value of fixed assets * 0.0010)</t>
  </si>
  <si>
    <t>((Total cost to perform the process "perform capital planning and project approval" + Total cost to perform the process "perform capital project accounting" + Total cost to perform the process "perform fixed-asset accounting") / Total business entity revenue) * 100.0</t>
  </si>
  <si>
    <t>(Number of FTEs who perform the process "perform fixed-asset accounting" + Number of FTEs who perform the process "perform capital planning and project approval" + Number of FTEs who perform the process "perform capital project accounting") / (Total business entity revenue * .000000001)</t>
  </si>
  <si>
    <t>Personnel cost to perform the process "perform fixed-asset accounting" / (Total business entity revenue * 0.001)</t>
  </si>
  <si>
    <t>(Total cost to perform the process "perform capital planning and project approval" + Total cost to perform the process "perform capital project accounting" + Total cost to perform the process "perform fixed-asset accounting") / (Number of FTEs who perform the process "perform capital planning and project approval" + Number of FTEs who perform the process "perform capital project accounting" + Number of FTEs who perform the process "perform fixed-asset accounting")</t>
  </si>
  <si>
    <t>Number of fixed assets managed / Number of FTEs who perform the process "perform fixed-asset accounting"</t>
  </si>
  <si>
    <t>((Return on fixed assets - Return on fixed assets measured 12 months ago) / Return on fixed assets measured 12 months ago) * 100</t>
  </si>
  <si>
    <t>Number of FTEs who perform the process "perform fixed-asset accounting" / (Total business entity revenue * .000000001)</t>
  </si>
  <si>
    <t>(Number of FTEs who perform the process "perform fixed-asset accounting" / Number of FTEs who perform the function "manage financial resources") * 100</t>
  </si>
  <si>
    <t>Percentage of change in asset maintenance cost over the past 12 months attributed to AI</t>
  </si>
  <si>
    <t>((Asset maintenance cost as a percentage of asset value  - Asset maintenance cost as a percentage of asset value measured 12 months ago) / Asset maintenance cost as a percentage of asset value measured 12 months ago) * 100</t>
  </si>
  <si>
    <t>Outsourced cost to perform the process "perform fixed-asset accounting" / (Total business entity revenue *.0010)</t>
  </si>
  <si>
    <t>(Net book value of fixed assets / Gross value of fixed assets) * 100.0</t>
  </si>
  <si>
    <t>(Total cost to perform the process "perform capital planning and project approval" + Total cost to perform the process "perform capital project accounting" + Total cost to perform the process "perform fixed-asset accounting") / (Total business entity revenue * 0.0010)</t>
  </si>
  <si>
    <t>Cycle time in calendar days to capitalize a fixed asset purchase</t>
  </si>
  <si>
    <t>Overhead and other cost to perform the process "perform fixed-asset accounting" / (Total business entity revenue * 0.001)</t>
  </si>
  <si>
    <t>(Number of FTEs who perform the process "perform fixed-asset accounting" * 100) / (Number of FTEs who perform the process "manage policies and procedures" + Number of FTEs who perform the process "perform general accounting" + Number of FTEs who perform the process "perform fixed-asset accounting" + Number of FTEs who perform the process "perform financial reporting")</t>
  </si>
  <si>
    <t>Personnel cost to perform the process "perform fixed-asset accounting" / Number of FTEs who perform the process "perform fixed-asset accounting"</t>
  </si>
  <si>
    <t>Depreciation expense for fixed assets / (Total business entity revenue * 0.0010)</t>
  </si>
  <si>
    <t>Number of journal entry line items processed to record fixed asset transactions / Number of FTEs who perform the process "perform fixed-asset accounting"</t>
  </si>
  <si>
    <t>Systems cost to perform the process "perform fixed-asset accounting" / (Total business entity revenue * 0.000010)</t>
  </si>
  <si>
    <t>Percentage of fixed asset transactions that are handled automatically without human intervention</t>
  </si>
  <si>
    <t>Total cost to perform the process "perform financial reporting" / (Total business entity revenue * 0.001)</t>
  </si>
  <si>
    <t>Personnel cost to perform the process "perform financial reporting" / Number of FTEs who perform the process "perform financial reporting"</t>
  </si>
  <si>
    <t>Cycle time in calendar days from producing monthly flash reports and completing the monthly consolidated financial statements</t>
  </si>
  <si>
    <t>Cycle time in days between completion of consolidated financial statements and the release of earnings</t>
  </si>
  <si>
    <t>Outsourced cost to perform the process "perform financial reporting" / (Total business entity revenue *.0010)</t>
  </si>
  <si>
    <t>Cycle time in calendar days from producing flash reports and completing the consolidated financial statements</t>
  </si>
  <si>
    <t>Systems cost to perform the process "perform financial reporting" / (Total business entity revenue * 0.00001)</t>
  </si>
  <si>
    <t>(Number of FTEs who perform the process "perform financial reporting" * 100) / (Number of FTEs who perform the process "manage policies and procedures" + Number of FTEs who perform the process "perform general accounting" + Number of FTEs who perform the process "perform fixed-asset accounting" + Number of FTEs who perform the process "perform financial reporting")</t>
  </si>
  <si>
    <t>Costs other than personnel, systems, overhead, and outsourced to perform the process "perform financial reporting" / (Total business entity revenue * .001)</t>
  </si>
  <si>
    <t>Number of FTEs who perform the process "perform financial reporting" / (Total business entity revenue * .000000001)</t>
  </si>
  <si>
    <t>Overhead cost to perform the process "perform financial reporting" / (Total business entity revenue * 0.001)</t>
  </si>
  <si>
    <t>Total cost to perform the process "perform financial reporting" / Number of FTEs who perform the process "perform financial reporting"</t>
  </si>
  <si>
    <t>(Number of FTEs who perform the process "perform financial reporting" / Number of FTEs who perform the function "manage financial resources") * 100</t>
  </si>
  <si>
    <t>Personnel cost to perform the process "perform financial reporting" / (Total business entity revenue * 0.001)</t>
  </si>
  <si>
    <t>(Number of FTEs who perform the process "perform financial reporting" who prepare business unit financial statements / Number of FTEs who perform the process "perform financial reporting") * 100</t>
  </si>
  <si>
    <t>(Number of FTEs who perform the process "perform financial reporting" who perform business unit management reporting / Number of FTEs who perform the process "perform financial reporting") * 100</t>
  </si>
  <si>
    <t>(Number of FTEs who perform the process "perform financial reporting" who produce regulatory reports / Number of FTEs who perform the process "perform financial reporting") * 100</t>
  </si>
  <si>
    <t>(Personnel cost to perform the process "perform capital planning and project approval" + Personnel cost to perform the process "perform capital project accounting") / (Number of FTEs who perform the process "perform capital planning and project approval" + Number of FTEs who perform the process "perform capital project accounting")</t>
  </si>
  <si>
    <t>(Total cost to perform the process "perform capital planning and project approval" + Total cost to perform the process "perform capital project accounting") / (Total business entity revenue * 0.001)</t>
  </si>
  <si>
    <t>(Systems cost to perform the process "perform capital planning and project approval" + Systems cost to perform the process "perform capital project accounting") / (Total business entity revenue * 0.00001)</t>
  </si>
  <si>
    <t>(Number of FTEs who perform the process group "manage fixed asset and project accounting") / (Total business entity revenue * .000000001)</t>
  </si>
  <si>
    <t>(Total cost to perform the process "perform capital planning and project approval" + Total cost to perform the process "perform capital project accounting") / (Number of FTEs who perform the process "perform capital planning and project approval" + Number of FTEs who perform the process "perform capital project accounting")</t>
  </si>
  <si>
    <t>(Number of FTEs who perform the process group "manage fixed asset and project accounting" / Number of FTEs who perform the function "manage financial resources") * 100</t>
  </si>
  <si>
    <t>(Personnel cost to perform the process "perform capital planning and project approval" + Personnel cost to perform the process "perform capital project accounting") / (Total business entity revenue * 0.001)</t>
  </si>
  <si>
    <t>(Overhead cost to perform the process "perform capital planning and project approval" + Overhead cost to perform the process "perform capital project accounting") / (Total business entity revenue * .00001)</t>
  </si>
  <si>
    <t>Number of capital projects approved in the past 12 months / Number of FTEs who perform the process "perform capital planning and project approval"</t>
  </si>
  <si>
    <t>(Number of FTEs who perform the process "perform capital planning and project approval" / Number of FTEs who perform the function "manage financial resources") * 100.0</t>
  </si>
  <si>
    <t>Systems cost to perform the process "perform capital planning and project approval" / (Total business entity revenue * 0.000010)</t>
  </si>
  <si>
    <t>Personnel cost to perform the process "perform capital planning and project approval" / Number of FTEs who perform the process "perform capital planning and project approval"</t>
  </si>
  <si>
    <t>Number of FTEs who perform the process "perform capital planning and project approval" / (Total business entity revenue * 0.000000001)</t>
  </si>
  <si>
    <t>Personnel cost to perform the process "perform capital planning and project approval" / (Total business entity revenue * 0.001)</t>
  </si>
  <si>
    <t>Total cost to perform the process "perform capital planning and project approval" / (Total business entity revenue * 0.0010)</t>
  </si>
  <si>
    <t>Total cost to perform the process "perform capital project accounting" / Number of FTEs who perform the process "perform capital project accounting"</t>
  </si>
  <si>
    <t>Systems cost to perform the process "perform capital project accounting" / (Total business entity revenue * 0.000010)</t>
  </si>
  <si>
    <t>Personnel cost to perform the process "perform capital project accounting" / (Total business entity revenue * 0.001)</t>
  </si>
  <si>
    <t>Personnel cost to perform the process "perform capital project accounting" / Number of FTEs who perform the process "perform capital project accounting"</t>
  </si>
  <si>
    <t>Total cost to perform the process "perform capital project accounting" / (Total business entity revenue * 0.0010)</t>
  </si>
  <si>
    <t>Number of FTEs who perform the process "perform capital project accounting" / (Total business entity revenue * .000000001)</t>
  </si>
  <si>
    <t>(Number of FTEs who perform the process "perform capital project accounting" / Number of FTEs who perform the function "manage financial resources") * 100.0</t>
  </si>
  <si>
    <t>((Percentage of internal cost to perform the process "report time" allocated to systems costs * Percentage of total cost to perform the process "report time" allocated to internal costs * 0.0001 * Total cost to perform the process "report time") + (Percentage of internal cost to perform the process "manage pay" allocated to systems costs * Percentage of total cost of the process "manage pay" allocated to internal costs * 0.0001 * Total cost to perform the process "manage pay") + (Percentage of internal cost to perform the process "process payroll taxes" allocated to systems costs * Percentage of total cost to perform the process "process payroll taxes" allocated to internal costs * 0.0001 * Total cost to perform the process "process payroll taxes")) / (Total business entity revenue * 0.00001)</t>
  </si>
  <si>
    <t>Cycle time in business days to process payroll from HR/benefits system cut-off to payroll transmit date</t>
  </si>
  <si>
    <t>(((Percentage of internal costs of the process "report time" allocated to overhead and other costs * Percentage of total cost to perform the process "report time" allocated to internal costs * 0.0001 * Total cost to perform the process "report time") + (Percentage of internal costs of the process "manage pay" allocated to overhead and other costs * Percentage of total cost of the process "manage pay" allocated to internal costs * 0.0001 * Total cost to perform the process "manage pay") + (Percentage of internal costs of the process "process payroll taxes" allocated to overhead and other costs * Percentage of total cost to perform the process "process payroll taxes" allocated to internal costs * 0.0001 * Total cost to perform the process "process payroll taxes")) / (Total cost to perform the process "report time" + Total cost to perform the process "manage pay" + Total cost to perform the process "process payroll taxes")) * 100</t>
  </si>
  <si>
    <t>((Total cost to perform the process "report time" * Percentage of total cost to perform the process "report time" allocated to internal costs * Percentage of internal costs of the process "report time" allocated to overhead and other costs * .0001) + (Total cost to perform the process "manage pay" * Percentage of total cost of the process "manage pay" allocated to internal costs * Percentage of internal costs of the process "manage pay" allocated to overhead and other costs * .0001) + (Total cost to perform the process "process payroll taxes" * Percentage of total cost to perform the process "process payroll taxes" allocated to internal costs * Percentage of internal costs of the process "process payroll taxes" allocated to overhead and other costs * .0001)) / (Total business entity revenue * 0.00001)</t>
  </si>
  <si>
    <t>(Number of FTEs who perform the process "report time" + Number of FTEs who perform the process "manage pay" + Number of FTEs who perform the process "process payroll taxes") / (Total business entity revenue * 0.000000001)</t>
  </si>
  <si>
    <t>(Total cost to perform the process "report time" + Total cost to perform the process "manage pay" + Total cost to perform the process "process payroll taxes") / (Number of FTEs who perform the process "report time" + Number of FTEs who perform the process "manage pay" + Number of FTEs who perform the process "process payroll taxes")</t>
  </si>
  <si>
    <t>(Total cost to perform the process "report time" + Total cost to perform the process "manage pay" + Total cost to perform the process "process payroll taxes") / (Total business entity revenue * 0.001)</t>
  </si>
  <si>
    <t>(((Percentage of internal cost to perform the process "report time" allocated to systems costs * Percentage of total cost to perform the process "report time" allocated to internal costs * 0.0001 * Total cost to perform the process "report time") + (Percentage of internal cost to perform the process "manage pay" allocated to systems costs * Percentage of total cost of the process "manage pay" allocated to internal costs * 0.0001 * Total cost to perform the process "manage pay") + (Percentage of internal cost to perform the process "process payroll taxes" allocated to systems costs * Percentage of total cost to perform the process "process payroll taxes" allocated to internal costs * 0.0001 * Total cost to perform the process "process payroll taxes")) / (Total cost to perform the process "report time" + Total cost to perform the process "manage pay" + Total cost to perform the process "process payroll taxes")) * 100</t>
  </si>
  <si>
    <t>Total number of employees paid / (Number of FTEs who perform the process "report time" + Number of FTEs who perform the process "manage pay" + Number of FTEs who perform the process "process payroll taxes")</t>
  </si>
  <si>
    <t>((Total cost to perform the process "report time" + Total cost to perform the process "manage pay" + Total cost to perform the process "process payroll taxes") / Total business entity revenue) * 100</t>
  </si>
  <si>
    <t>Percentage of payroll inquiries resolved during the initial contact</t>
  </si>
  <si>
    <t>((Total cost to perform the process "report time" * Percentage of total cost to perform the process "report time" allocated to internal costs * Percentage of internal costs of the process "report time" allocated to overhead and other costs * .0001) + (Total cost to perform the process "manage pay" * Percentage of total cost of the process "manage pay" allocated to internal costs * Percentage of internal costs of the process "manage pay" allocated to overhead and other costs * .0001) + (Total cost to perform the process "process payroll taxes" * Percentage of total cost to perform the process "process payroll taxes" allocated to internal costs * Percentage of internal costs of the process "process payroll taxes" allocated to overhead and other costs * .0001)) / Total number of employees paid</t>
  </si>
  <si>
    <t>Number of payroll inquiries received / (Number of FTEs who perform the process "report time" + Number of FTEs who perform the process "manage pay" + Number of FTEs who perform the process "process payroll taxes")</t>
  </si>
  <si>
    <t>((Total cost to perform the process "report time" * Percentage of total cost to perform the process "report time" allocated to internal costs * Percentage of internal costs of the process "report time" allocated to personnel costs * 0.0001) + (Total cost to perform the process "manage pay" * Percentage of total cost of the process "manage pay" allocated to internal costs * Percentage of internal costs of the process "manage pay" allocated to personnel costs * 0.0001) + (Total cost to perform the process "process payroll taxes" * Percentage of total cost to perform the process "process payroll taxes" allocated to internal costs * Percentage of internal costs of the process "process payroll taxes" allocated to personnel costs * 0.0001)) / (Total business entity revenue * 0.001)</t>
  </si>
  <si>
    <t>((Total cost to perform the process "report time" * Percentage of total cost to perform the process "report time" allocated to internal costs  * Percentage of internal cost to perform the process "report time" allocated to systems costs * 0.0001) + (Total cost to perform the process "manage pay" * Percentage of total cost of the process "manage pay" allocated to internal costs * Percentage of internal cost to perform the process "manage pay" allocated to systems costs * 0.0001) + (Total cost to perform the process "process payroll taxes" * Percentage of total cost to perform the process "process payroll taxes" allocated to internal costs * Percentage of internal cost to perform the process "process payroll taxes" allocated to systems costs * 0.0001)) / Total number of employees paid</t>
  </si>
  <si>
    <t>(Total cost to perform the process "report time" + Total cost to perform the process "manage pay" + Total cost to perform the process "process payroll taxes") / (Number of payroll disbursements * Percentage of payroll disbursements that were manual cheques * .01)</t>
  </si>
  <si>
    <t>(((Total cost to perform the process "report time" * Percentage of total cost to perform the process "report time" allocated to external costs * .01) + (Total cost to perform the process "manage pay" * Percentage of total cost to perform the process "manage pay" allocated to external costs * .01) + (Total cost to perform the process "process payroll taxes" * Percentage of total cost to perform the process "process payroll taxes" allocated to external costs * .01)) / (Total cost to perform the process "report time" + Total cost to perform the process "manage pay" + Total cost to perform the process "process payroll taxes")) * 100</t>
  </si>
  <si>
    <t>(Number of FTEs who perform the process "report time" + Number of FTEs who perform the process "manage pay" + Number of FTEs who perform the process "process payroll taxes") / (Total number of employees paid * 0.001)</t>
  </si>
  <si>
    <t>(Number of employees paid weekly / Total number of employees paid) * 100</t>
  </si>
  <si>
    <t>(((Percentage of internal costs of the process "report time" allocated to personnel costs * Percentage of total cost to perform the process "report time" allocated to internal costs * 0.0001 * Total cost to perform the process "report time") + (Percentage of internal costs of the process "manage pay" allocated to personnel costs * Percentage of total cost of the process "manage pay" allocated to internal costs * 0.0001 * Total cost to perform the process "manage pay") + (Percentage of internal costs of the process "process payroll taxes" allocated to personnel costs * Percentage of total cost to perform the process "process payroll taxes" allocated to internal costs * 0.0001 * Total cost to perform the process "process payroll taxes")) / (Total cost to perform the process "report time" + Total cost to perform the process "manage pay" + Total cost to perform the process "process payroll taxes")) * 100</t>
  </si>
  <si>
    <t>((Total cost to perform the process "report time" * Percentage of total cost to perform the process "report time" allocated to external costs * .01) + (Total cost to perform the process "manage pay" * Percentage of total cost to perform the process "manage pay" allocated to external costs * .01) + (Total cost to perform the process "process payroll taxes" * Percentage of total cost to perform the process "process payroll taxes" allocated to external costs * .01)) / (Total business entity revenue * 0.001)</t>
  </si>
  <si>
    <t>(Total cost to perform the process "report time"+Total cost to perform the process "manage pay"+Total cost to perform the process "process payroll taxes")/Number of payroll disbursements</t>
  </si>
  <si>
    <t>(Number of FTEs who perform the process group "process payroll" / Number of FTEs who perform the function "manage financial resources") * 100</t>
  </si>
  <si>
    <t>((Percentage of internal costs of the process "report time" allocated to personnel costs * Percentage of total cost to perform the process "report time" allocated to internal costs * 0.0001 * Total cost to perform the process "report time") + (Percentage of internal costs of the process "manage pay" allocated to personnel costs * Percentage of total cost of the process "manage pay" allocated to internal costs * 0.0001 * Total cost to perform the process "manage pay") + (Percentage of internal costs of the process "process payroll taxes" allocated to personnel costs * Percentage of total cost to perform the process "process payroll taxes" allocated to internal costs * 0.0001 * Total cost to perform the process "process payroll taxes")) / Total number of employees paid</t>
  </si>
  <si>
    <t>(Total cost to perform the process "report time" + Total cost to perform the process "manage pay" + Total cost to perform the process "process payroll taxes") / Total number of employees paid</t>
  </si>
  <si>
    <t>((Total cost to perform the process "report time" * Percentage of total cost to perform the process "report time" allocated to external costs * .01) + (Total cost to perform the process "manage pay" * Percentage of total cost to perform the process "manage pay" allocated to external costs * .01) + (Total cost to perform the process "process payroll taxes" * Percentage of total cost to perform the process "process payroll taxes" allocated to external costs * .01)) / Total number of employees paid</t>
  </si>
  <si>
    <t>((Total cost to perform the process "report time" * Percentage of total cost to perform the process "report time" allocated to internal costs * Percentage of internal costs of the process "report time" allocated to personnel costs * 0.0001) + (Total cost to perform the process "manage pay" * Percentage of total cost of the process "manage pay" allocated to internal costs * Percentage of internal costs of the process "manage pay" allocated to personnel costs * 0.0001) + (Total cost to perform the process "process payroll taxes" * Percentage of total cost to perform the process "process payroll taxes" allocated to internal costs * Percentage of internal costs of the process "process payroll taxes" allocated to personnel costs * 0.0001)) / (Number of FTEs who perform the process "report time" + Number of FTEs who perform the process "manage pay" + Number of FTEs who perform the process "process payroll taxes")</t>
  </si>
  <si>
    <t>Total cost to perform the process "report time" / Total number of employees paid</t>
  </si>
  <si>
    <t>(Total cost to perform the process "report time" * Percentage of total cost to perform the process "report time" allocated to internal costs * Percentage of internal costs of the process "report time" allocated to overhead and other costs * .0001)/(Total business entity revenue * 0.001)</t>
  </si>
  <si>
    <t>(Percentage of internal costs of the process "report time" allocated to personnel costs * Percentage of total cost to perform the process "report time" allocated to internal costs * 0.0001 * Total cost to perform the process "report time") / Total number of employees paid</t>
  </si>
  <si>
    <t>(Total cost to perform the process "report time" * Percentage of total cost to perform the process "report time" allocated to external costs * .01) / Total number of employees paid</t>
  </si>
  <si>
    <t>Number of FTEs who perform the process "report time" / (Total number of employees paid * 0.001)</t>
  </si>
  <si>
    <t>Total cost to perform the process "report time" / Number of time records processed</t>
  </si>
  <si>
    <t>(Number of FTEs who perform the process "report time" /(Number of FTEs who perform the process "report time"+Number of FTEs who perform the process "manage pay"+Number of FTEs who perform the process "process payroll taxes") ) * 100</t>
  </si>
  <si>
    <t>Number of time records processed / Number of FTEs who perform the process "report time"</t>
  </si>
  <si>
    <t>(Total cost to perform the process "report time" * Percentage of total cost to perform the process "report time" allocated to internal costs * Percentage of internal costs of the process "report time" allocated to personnel costs * 0.0001) / (Total business entity revenue * 0.001)</t>
  </si>
  <si>
    <t>(Percentage of internal cost to perform the process "report time" allocated to systems costs * Percentage of total cost to perform the process "report time" allocated to internal costs * 0.0001 * Total cost to perform the process "report time") / (Total business entity revenue * .00001)</t>
  </si>
  <si>
    <t>Cycle time in business days from receiving the time record from the employee and entering the data into the payroll system</t>
  </si>
  <si>
    <t>Total cost to perform the process "report time" / (Total business entity revenue * 0.001)</t>
  </si>
  <si>
    <t>Percentage of time records entered manually</t>
  </si>
  <si>
    <t>(Percentage of internal cost to perform the process "report time" allocated to systems costs * Percentage of total cost to perform the process "report time" allocated to internal costs * 0.0001 * Total cost to perform the process "report time") / Total number of employees paid</t>
  </si>
  <si>
    <t>Percentage of time records processed error-free the first time</t>
  </si>
  <si>
    <t>(Total cost to perform the process "report time" * Percentage of total cost to perform the process "report time" allocated to internal costs * Percentage of internal costs of the process "report time" allocated to overhead and other costs * .0001)/Total number of employees paid</t>
  </si>
  <si>
    <t>(Total cost to perform the process "report time" * Percentage of total cost to perform the process "report time" allocated to external costs * .01)/(Total business entity revenue * 0.001)</t>
  </si>
  <si>
    <t>Number of FTEs who perform the process "report time" / (Total business entity revenue * 0.000000001)</t>
  </si>
  <si>
    <t>Total cost to perform the process "manage pay" / Total number of employees paid</t>
  </si>
  <si>
    <t>(Number of FTEs who perform the process "manage pay" / Number of FTEs who perform the function "manage financial resources") * 100</t>
  </si>
  <si>
    <t>Cycle time in business days from the effective date that an employee is terminated until they are removed from the payroll system</t>
  </si>
  <si>
    <t>(Number of payroll disbursements * Percentage of payroll disbursements that were manual cheques * .01) / (Number of FTEs who perform the process "report time" + Number of FTEs who perform the process "manage pay" + Number of FTEs who perform the process "process payroll taxes")</t>
  </si>
  <si>
    <t>Percentage of payroll disbursements that were or included retroactive pay adjustments</t>
  </si>
  <si>
    <t>Cycle time in business days from when an error is identified/reported to when it is fully resolved and reflected in the accounting records</t>
  </si>
  <si>
    <t>Total cost to perform the process "manage pay" / (Total business entity revenue * 0.001)</t>
  </si>
  <si>
    <t>Number of FTEs who perform the process "manage pay" / (Total number of employees paid * 0.001)</t>
  </si>
  <si>
    <t>(Total cost to perform the process "manage pay" * Percentage of total cost to perform the process "manage pay" allocated to external costs * .01)/Total number of employees paid</t>
  </si>
  <si>
    <t>(Percentage of internal costs of the process "manage pay" allocated to personnel costs * Percentage of total cost of the process "manage pay" allocated to internal costs * 0.0001 * Total cost to perform the process "manage pay" ) / Total number of employees paid</t>
  </si>
  <si>
    <t>Number of FTEs who perform the process "manage pay" / (Total business entity revenue * 0.000000001)</t>
  </si>
  <si>
    <t>Number of payroll disbursements / Number of FTEs who perform the process "manage pay"</t>
  </si>
  <si>
    <t>(Total cost to perform the process "manage pay" * Percentage of total cost of the process "manage pay" allocated to internal costs * Percentage of internal costs of the process "manage pay" allocated to personnel costs * 0.0001) / (Total business entity revenue * 0.001)</t>
  </si>
  <si>
    <t>(Number of payroll inquiries received / Number of payroll disbursements) * 100</t>
  </si>
  <si>
    <t>Cycle time in business days from the effective date of hire for a new employee until they are included in the payroll system</t>
  </si>
  <si>
    <t>Percentage of payroll disbursements with errors identified after distribution</t>
  </si>
  <si>
    <t>(Number of FTEs who perform the process "manage pay" / (Number of FTEs who perform the process "report time"+Number of FTEs who perform the process "manage pay"+Number of FTEs who perform the process "process payroll taxes")) * 100</t>
  </si>
  <si>
    <t>(Total cost to perform the process "manage pay" * Percentage of total cost of the process "manage pay" allocated to internal costs * Percentage of internal costs of the process "manage pay" allocated to overhead and other costs * .0001)/Total number of employees paid</t>
  </si>
  <si>
    <t>(Total cost to perform the process "manage pay" * Percentage of total cost of the process "manage pay" allocated to internal costs * Percentage of internal costs of the process "manage pay" allocated to overhead and other costs * .0001)/(Total business entity revenue * 0.001)</t>
  </si>
  <si>
    <t>Total cost to perform the process "manage pay" / Number of payroll disbursements</t>
  </si>
  <si>
    <t>(Number of checks/payments voided during the year / Number of payroll disbursements) * 100</t>
  </si>
  <si>
    <t>Percentage of payroll disbursements that were manual cheques</t>
  </si>
  <si>
    <t>(Total cost to perform the process "manage pay" * Percentage of total cost to perform the process "manage pay" allocated to external costs * .01)/(Total business entity revenue * 0.001)</t>
  </si>
  <si>
    <t>(Percentage of internal cost to perform the process "manage pay" allocated to systems costs * Percentage of total cost of the process "manage pay" allocated to internal costs * 0.0001 * Total cost to perform the process "manage pay" ) / (Total business entity revenue * .00001)</t>
  </si>
  <si>
    <t>(Percentage of internal cost to perform the process "manage pay" allocated to systems costs * Percentage of total cost of the process "manage pay" allocated to internal costs * 0.0001 * Total cost to perform the process "manage pay" ) / Total number of employees paid</t>
  </si>
  <si>
    <t>Number of FTEs who perform the process "process payroll taxes" / (Total number of employees paid * 0.001)</t>
  </si>
  <si>
    <t>Total cost to perform the process "process payroll taxes" / (Total business entity revenue * 0.001)</t>
  </si>
  <si>
    <t>(Total cost to perform the process "process payroll taxes" * Percentage of total cost to perform the process "process payroll taxes" allocated to external costs * .01)/Total number of employees paid</t>
  </si>
  <si>
    <t>(Number of FTEs who perform the process "process payroll taxes" / (Number of FTEs who perform the process "report time"+Number of FTEs who perform the process "manage pay"+Number of FTEs who perform the process "process payroll taxes")) * 100</t>
  </si>
  <si>
    <t>(Percentage of internal costs of the process "process payroll taxes" allocated to personnel costs * Percentage of total cost to perform the process "process payroll taxes" allocated to internal costs * 0.0001 * Total cost to perform the process "process payroll taxes") / Total number of employees paid</t>
  </si>
  <si>
    <t>(Total cost to perform the process "process payroll taxes" * Percentage of total cost to perform the process "process payroll taxes" allocated to internal costs * Percentage of internal costs of the process "process payroll taxes" allocated to overhead and other costs * .0001)/(Total business entity revenue * 0.001)</t>
  </si>
  <si>
    <t>Number of FTEs who perform the process "process payroll taxes" / (Total business entity revenue * 0.000000001)</t>
  </si>
  <si>
    <t>Total cost to perform the process "process payroll taxes" / Total number of employees paid</t>
  </si>
  <si>
    <t>(Total cost to perform the process "process payroll taxes" * Percentage of total cost to perform the process "process payroll taxes" allocated to internal costs * Percentage of internal costs of the process "process payroll taxes" allocated to overhead and other costs * .0001)/Total number of employees paid</t>
  </si>
  <si>
    <t>(Total cost to perform the process "process payroll taxes" * Percentage of total cost to perform the process "process payroll taxes" allocated to external costs * .01)/(Total business entity revenue * 0.001)</t>
  </si>
  <si>
    <t>(Percentage of internal cost to perform the process "process payroll taxes" allocated to systems costs * Percentage of total cost to perform the process "process payroll taxes" allocated to internal costs * 0.0001 * Total cost to perform the process "process payroll taxes") / (Total business entity revenue * .00001)</t>
  </si>
  <si>
    <t>(Percentage of internal cost to perform the process "process payroll taxes" allocated to systems costs * Percentage of total cost to perform the process "process payroll taxes" allocated to internal costs * 0.0001 * Total cost to perform the process "process payroll taxes") / Total number of employees paid</t>
  </si>
  <si>
    <t>(Total cost to perform the process "process payroll taxes" * Percentage of total cost to perform the process "process payroll taxes" allocated to internal costs * Percentage of internal costs of the process "process payroll taxes" allocated to personnel costs * 0.0001) / (Total business entity revenue * 0.001)</t>
  </si>
  <si>
    <t>(Number of FTEs who perform the process "process payroll taxes" / Number of FTEs who perform the function "manage financial resources") * 100.0</t>
  </si>
  <si>
    <t>(Personnel cost to perform the process "process accounts payable (AP)" + Personnel cost to perform the process "process expense reimbursements") / (Total business entity revenue * 0.001)</t>
  </si>
  <si>
    <t>(Systems cost to perform the process "process accounts payable (AP)" + Systems cost to perform the process "process expense reimbursements") / (Total business entity revenue * 0.00001)</t>
  </si>
  <si>
    <t>(Total cost to perform the process "process accounts payable (AP)" + Total cost to perform the process "process expense reimbursements") / (Number of FTEs who perform the process "process accounts payable (AP)" + Number of FTEs who perform the process "process expense reimbursements")</t>
  </si>
  <si>
    <t>((Outsourced cost to perform the process "process expense reimbursements" + Outsourced cost to perform the process "process accounts payable (AP)") / (Total cost to perform the process "process accounts payable (AP)" + Total cost to perform the process "process expense reimbursements")) * 100</t>
  </si>
  <si>
    <t>(Total cost to perform the process "process accounts payable (AP)" + Total cost to perform the process "process expense reimbursements") / (Total business entity revenue * 0.001)</t>
  </si>
  <si>
    <t>((Systems cost to perform the process "process accounts payable (AP)" + Systems cost to perform the process "process expense reimbursements") / (Total cost to perform the process "process accounts payable (AP)" + Total cost to perform the process "process expense reimbursements")) * 100</t>
  </si>
  <si>
    <t>(Personnel cost to perform the process "process accounts payable (AP)" + Personnel cost to perform the process "process expense reimbursements") / (Number of FTEs who perform the process "process accounts payable (AP)" + Number of FTEs who perform the process "process expense reimbursements")</t>
  </si>
  <si>
    <t>((Total cost to perform the process "process accounts payable (AP)" + Total cost to perform the process "process expense reimbursements") / Total SG&amp;A costs ) * 100</t>
  </si>
  <si>
    <t>((Overhead cost to perform the process "process accounts payable (AP)" + Costs other than personnel, systems, overhead, and outsourced to perform the process "process accounts payable (AP)" + Overhead cost to perform the process "process expense reimbursements" + Costs other than personnel, systems, overhead, and outsourced to perform the process "process expense reimbursements") / (Total cost to perform the process "process accounts payable (AP)" + Total cost to perform the process "process expense reimbursements")) * 100</t>
  </si>
  <si>
    <t>(Outsourced cost to perform the process "process expense reimbursements" + Outsourced cost to perform the process "process accounts payable (AP)") / (Total business entity revenue * 0.001)</t>
  </si>
  <si>
    <t>(Number of FTEs who perform the process "process accounts payable (AP)" + Number of FTEs who perform the process "process expense reimbursements") / (Total business entity revenue * 0.000000001)</t>
  </si>
  <si>
    <t>(Total cost to perform the process "process accounts payable (AP)" + Total cost to perform the process "process expense reimbursements") / (Total business entity revenue * 0.000000001)</t>
  </si>
  <si>
    <t>((Personnel cost to perform the process "process accounts payable (AP)" + Personnel cost to perform the process "process expense reimbursements") / (Total cost to perform the process "process accounts payable (AP)" + Total cost to perform the process "process expense reimbursements")) * 100</t>
  </si>
  <si>
    <t>((Total cost to perform the process "process accounts payable (AP)" + Total cost to perform the process "process expense reimbursements") / Total business entity revenue ) * 100</t>
  </si>
  <si>
    <t>(Number of FTEs who perform the process group "process accounts payable and expense reimbursements" / Number of FTEs who perform the function "manage financial resources") * 100</t>
  </si>
  <si>
    <t>Systems cost to perform the process "process accounts payable (AP)" / (Value of all materials and services purchased * 0.00001)</t>
  </si>
  <si>
    <t>Total cost to perform the process "process accounts payable (AP)" / (Total business entity revenue * .000000001)</t>
  </si>
  <si>
    <t>Personnel cost to perform the process "process accounts payable (AP)" / Number of invoices processed</t>
  </si>
  <si>
    <t>Number of invoices processed / Number of FTEs who perform the process "process accounts payable (AP)"</t>
  </si>
  <si>
    <t>Total number of disbursements excluding T&amp;E disbursements / Number of FTEs who perform the process "process accounts payable (AP)"</t>
  </si>
  <si>
    <t>(Total cost to perform the process "process accounts payable (AP)" / Total business entity revenue) * 100</t>
  </si>
  <si>
    <t>Total cost to perform the process "process accounts payable (AP)" / Total number of disbursements excluding T&amp;E disbursements</t>
  </si>
  <si>
    <t>Percentage of invoice line items that is matched the first time</t>
  </si>
  <si>
    <t>Number of invoice line items processed / Number of invoices processed</t>
  </si>
  <si>
    <t>Personnel cost to perform the process "process accounts payable (AP)" / (Total business entity revenue * 0.001)</t>
  </si>
  <si>
    <t>Outsourced cost to perform the process "process accounts payable (AP)" / Number of invoices processed</t>
  </si>
  <si>
    <t>Number of invoices processed / (Value of all materials and services purchased * 0.001)</t>
  </si>
  <si>
    <t>Value of all materials and services purchased / (Number of FTEs who perform the process "process accounts payable (AP)" * 1000000)</t>
  </si>
  <si>
    <t>Number of FTEs who perform the process "process accounts payable (AP)" / (Value of all materials and services purchased * 0.000000001)</t>
  </si>
  <si>
    <t>Percentage of invoice line items that is entered into the financial system by manual keying</t>
  </si>
  <si>
    <t>Number of invoices processed/(Total business entity revenue*0.000001)</t>
  </si>
  <si>
    <t>Number of invoice line items processed / (Total business entity revenue * .000001)</t>
  </si>
  <si>
    <t>Number of FTEs who perform the process "process accounts payable (AP)" / (Total business entity revenue * 0.000000001)</t>
  </si>
  <si>
    <t>(Number of invoices paid within discount period / Number of invoices processed) * 100</t>
  </si>
  <si>
    <t>Costs other than personnel, systems, overhead, and outsourced to perform the process "process accounts payable (AP)" / Number of invoices processed</t>
  </si>
  <si>
    <t>(Outsourced cost to perform the process "process accounts payable (AP)" / Total cost to perform the process "process accounts payable (AP)") * 100</t>
  </si>
  <si>
    <t>Cycle time in hours from the receipt of an invoice to its entry into the accounts payable/invoicing system</t>
  </si>
  <si>
    <t>Personnel cost to perform the process "process accounts payable (AP)" / Number of FTEs who perform the process "process accounts payable (AP)"</t>
  </si>
  <si>
    <t>Percentage of invoice line items your business entity pays on time</t>
  </si>
  <si>
    <t>Cycle time in calendar days from receipt of an invoice until payment is transmitted</t>
  </si>
  <si>
    <t>Systems cost to perform the process "process accounts payable (AP)" / Number of invoices processed</t>
  </si>
  <si>
    <t>(Systems cost to perform the process "process accounts payable (AP)" / Total cost to perform the process "process accounts payable (AP)") * 100</t>
  </si>
  <si>
    <t>Systems cost to perform the process "process accounts payable (AP)" / (Total business entity revenue * 0.00001)</t>
  </si>
  <si>
    <t>Cycle time in calendar days from the receipt of an invoice to when it is approved and scheduled</t>
  </si>
  <si>
    <t>(Personnel cost to perform the process "process accounts payable (AP)" / Total cost to perform the process "process accounts payable (AP)") * 100</t>
  </si>
  <si>
    <t>(Number of FTEs who perform the process "process accounts payable (AP)" / Number of FTEs who perform the function "manage financial resources") * 100</t>
  </si>
  <si>
    <t>((Overhead cost to perform the process "process accounts payable (AP)" + Costs other than personnel, systems, overhead, and outsourced to perform the process "process accounts payable (AP)") / Total cost to perform the process "process accounts payable (AP)") * 100</t>
  </si>
  <si>
    <t>Percentage of disbursements that is processed error-free the first time</t>
  </si>
  <si>
    <t>(Total cost to perform the process "process accounts payable (AP)" / Total cost to perform the function "manage financial resources") * 100</t>
  </si>
  <si>
    <t>Total cost to perform the process "process accounts payable (AP)" / Number of FTEs who perform the process "process accounts payable (AP)"</t>
  </si>
  <si>
    <t>(Overhead cost to perform the process "process accounts payable (AP)" + Costs other than personnel, systems, overhead, and outsourced to perform the process "process accounts payable (AP)") / Number of invoices processed</t>
  </si>
  <si>
    <t>Total cost to perform the process "process accounts payable (AP)" / (Total business entity revenue * 0.001)</t>
  </si>
  <si>
    <t>(Total cost to perform the process "process accounts payable (AP)" / Total SG&amp;A costs ) * 100</t>
  </si>
  <si>
    <t>(Number of invoice line items that are paid within the discount period / Number of invoice line items received that offer a discount) * 100</t>
  </si>
  <si>
    <t>Total cost to perform the process "process accounts payable (AP)" / (Value of all materials and services purchased * 0.001)</t>
  </si>
  <si>
    <t>Number of invoice line items processed / Number of FTEs who perform the process "process accounts payable (AP)"</t>
  </si>
  <si>
    <t>Total cost to perform the process "process accounts payable (AP)" / Number of invoices processed</t>
  </si>
  <si>
    <t>Percentage of annual purchase orders processed error-free the first time</t>
  </si>
  <si>
    <t>(Number of invoice line items received that offer a discount / Number of invoice line items processed) * 100</t>
  </si>
  <si>
    <t>Number of invoice line items processed / (Value of all materials and services purchased * 0.001)</t>
  </si>
  <si>
    <t>Personnel cost to perform the process "process accounts payable (AP)" / (Value of all materials and services purchased * 0.001)</t>
  </si>
  <si>
    <t>Percentage of invoice line items that is matched with a purchase order</t>
  </si>
  <si>
    <t>Overhead cost to perform the process "process accounts payable (AP)" / Number of invoices processed</t>
  </si>
  <si>
    <t>Total cost to perform the process "process accounts payable (AP)" / Number of invoice line items processed</t>
  </si>
  <si>
    <t>Cycle time in calendar days from discovering an invoice error to its resolution</t>
  </si>
  <si>
    <t>Outsourced cost to perform the process "process accounts payable (AP)" / (Total business entity revenue *0.001)</t>
  </si>
  <si>
    <t>Percentage of invoice line items that is entered into the financial system by other methods</t>
  </si>
  <si>
    <t>Percentage of invoice line items that is entered into the financial system by EDI</t>
  </si>
  <si>
    <t>Percentage of invoice line items that is entered into the financial system by scanning</t>
  </si>
  <si>
    <t>Percentage of invoice line items that is approved by other methods</t>
  </si>
  <si>
    <t>Percentage of invoice line items that is approved by evaluated (automatic) receipt settlement</t>
  </si>
  <si>
    <t>Percentage of invoice line items that is approved by two-way matching</t>
  </si>
  <si>
    <t>Percentage of invoice line items that is approved by replenishment/vendor managed inventory</t>
  </si>
  <si>
    <t>Percentage of invoice line items that is approved by three-way matching</t>
  </si>
  <si>
    <t>Percentage of invoice line items that is approved by pre-approved blanket codes</t>
  </si>
  <si>
    <t>Percentage of invoice line items that is approved by pre-approved procurement cards</t>
  </si>
  <si>
    <t>Cycle time in days from identifying a disbursement error to its resolution</t>
  </si>
  <si>
    <t>Percentage of disbursements processed that are duplicate/erroneous payments</t>
  </si>
  <si>
    <t>Percentage of disbursements processed that are submitted electronically</t>
  </si>
  <si>
    <t>(Number of FTEs who perform the process "process accounts payable (AP)" who process payments / Number of FTEs who perform the process "process accounts payable (AP)") * 100</t>
  </si>
  <si>
    <t>Outsourced cost to perform the process "process expense reimbursements" / Number of T&amp;E disbursements</t>
  </si>
  <si>
    <t>(Outsourced cost to perform the process "process expense reimbursements" / Total cost to perform the process "process expense reimbursements") * 100</t>
  </si>
  <si>
    <t>(Number of FTEs who perform the process "process expense reimbursements" / Number of FTEs who perform the function "manage financial resources") * 100</t>
  </si>
  <si>
    <t>Cycle time in calendar days from the receipt of an expense report to its approval and scheduling for payment</t>
  </si>
  <si>
    <t>Total cost to perform the process "process expense reimbursements" / Total number of expense reports processed per year</t>
  </si>
  <si>
    <t>Personnel cost to perform the process "process expense reimbursements" / (Total value of T&amp;E expenditures * 0.00001)</t>
  </si>
  <si>
    <t>Total cost to perform the process "process expense reimbursements" / Number of FTEs who perform the process "process expense reimbursements"</t>
  </si>
  <si>
    <t>((Overhead cost to perform the process "process expense reimbursements" + Costs other than personnel, systems, overhead, and outsourced to perform the process "process expense reimbursements") / Total cost to perform the process "process expense reimbursements") * 100</t>
  </si>
  <si>
    <t>Number of T&amp;E disbursements / Number of FTEs who perform the process "process expense reimbursements"</t>
  </si>
  <si>
    <t>(Systems cost to perform the process "process expense reimbursements" / Total cost to perform the process "process expense reimbursements") * 100</t>
  </si>
  <si>
    <t>Systems cost to perform the process "process expense reimbursements" / (Total value of T&amp;E expenditures * 0.00001)</t>
  </si>
  <si>
    <t>Personnel cost to perform the process "process expense reimbursements" / Number of FTEs who perform the process "process expense reimbursements"</t>
  </si>
  <si>
    <t>(Number of expense report line items with exceptions / Number of expense report line items) * 100</t>
  </si>
  <si>
    <t>Overhead cost to perform the process "process expense reimbursements" / Number of T&amp;E disbursements</t>
  </si>
  <si>
    <t>Number of FTEs who perform the process "process expense reimbursements" / (Total value of T&amp;E expenditures * 0.000001)</t>
  </si>
  <si>
    <t>Total cost to perform the process "process expense reimbursements" / (Total business entity revenue * 0.000000001)</t>
  </si>
  <si>
    <t>Number of FTEs who perform the process "process expense reimbursements" / (Total business entity revenue * .000000001)</t>
  </si>
  <si>
    <t>Systems cost to perform the process "process expense reimbursements" / Number of T&amp;E disbursements</t>
  </si>
  <si>
    <t>Number of expense report line items / Number of FTEs who perform the process "process expense reimbursements"</t>
  </si>
  <si>
    <t>Costs other than personnel, systems, overhead, and outsourced to perform the process "process expense reimbursements" / Number of T&amp;E disbursements</t>
  </si>
  <si>
    <t>(Total value of cash advances / Total value of T&amp;E expenditures) * 100.0</t>
  </si>
  <si>
    <t>Total cost to perform the process "process expense reimbursements" / Number of T&amp;E disbursements</t>
  </si>
  <si>
    <t>Total number of expense reports processed per year / (Total business entity revenue * .000001)</t>
  </si>
  <si>
    <t>Outsourced cost to perform the process "process expense reimbursements" / (Total business entity revenue *0.001)</t>
  </si>
  <si>
    <t>(Overhead cost to perform the process "process expense reimbursements" + Costs other than personnel, systems, overhead, and outsourced to perform the process "process expense reimbursements") / Number of T&amp;E disbursements</t>
  </si>
  <si>
    <t>Percentage of the total annual number of expense reports are processed first time error free</t>
  </si>
  <si>
    <t>(Total cost to perform the process "process expense reimbursements" / Total business entity revenue ) * 100</t>
  </si>
  <si>
    <t>Total cost to perform the process "process expense reimbursements" / (Total value of T&amp;E expenditures * 0.001)</t>
  </si>
  <si>
    <t>Total cost to perform the process "process expense reimbursements" / (Total business entity revenue * 0.001)</t>
  </si>
  <si>
    <t>Systems cost to perform the process "process expense reimbursements" / (Total business entity revenue * 0.00001)</t>
  </si>
  <si>
    <t>(Total cost to perform the process "process expense reimbursements" / Total SG&amp;A costs ) * 100</t>
  </si>
  <si>
    <t>Personnel cost to perform the process "process expense reimbursements" / Number of T&amp;E disbursements</t>
  </si>
  <si>
    <t>Total number of expense reports processed per year / Number of FTEs who perform the process "process expense reimbursements"</t>
  </si>
  <si>
    <t>(Personnel cost to perform the process "process expense reimbursements" / Total cost to perform the process "process expense reimbursements") * 100</t>
  </si>
  <si>
    <t>Personnel cost to perform the process "process expense reimbursements" / (Total business entity revenue * 0.001)</t>
  </si>
  <si>
    <t>(Number of FTEs who perform the process "process expense reimbursements" who establish expense reimbursement and approval limits / Number of FTEs who perform the process "process expense reimbursements") * 100</t>
  </si>
  <si>
    <t>(Number of FTEs who perform the process "process expense reimbursements" who process reimbursements and advances / Number of FTEs who perform the process "process expense reimbursements") * 100</t>
  </si>
  <si>
    <t>(Number of FTEs who perform the process "process expense reimbursements" who manage personnel accounts / Number of FTEs who perform the process "process expense reimbursements") * 100</t>
  </si>
  <si>
    <t>Total cost to perform the process group "manage treasury operations"  / (Total business entity revenue * .000000001)</t>
  </si>
  <si>
    <t>Number of global legal entities supported by treasury management operation / (Total business entity revenue * .000000001)</t>
  </si>
  <si>
    <t>Number of FTEs who perform the process group "manage treasury operations" / (Total business entity revenue * .000000001)</t>
  </si>
  <si>
    <t>Number of corporate bank accounts managed by this finance SSC / Number of FTEs who perform the process group "manage treasury operations"</t>
  </si>
  <si>
    <t>(Number of FTEs who perform the process group "manage treasury operations" / Number of FTEs who perform the function "manage financial resources") * 100</t>
  </si>
  <si>
    <t>Total cost to perform the process group "manage treasury operations"  / (Total business entity revenue * .001)</t>
  </si>
  <si>
    <t>Personnel cost to perform the process group "manage treasury operations" / (Total business entity revenue * 0.001)</t>
  </si>
  <si>
    <t>Total cost to perform the process group "manage treasury operations"  / Number of global legal entities supported by treasury management operation</t>
  </si>
  <si>
    <t>Number of global legal entities supported by treasury management operation / Number of FTEs who perform the process group "manage treasury operations"</t>
  </si>
  <si>
    <t>Number of banks used in organization's cash disbursement network / Number of FTEs who perform the process group "manage treasury operations"</t>
  </si>
  <si>
    <t>Number of banks used in organization's cash disbursement network / (Total business entity revenue * .000000001)</t>
  </si>
  <si>
    <t>Cycle time in hours to develop a short-term cash flow forecast</t>
  </si>
  <si>
    <t>Cycle time in hours to concentrate/physically pool cash and establish a daily cash position * 60</t>
  </si>
  <si>
    <t>Cycle time in hours to concentrate/physically pool cash and establish a daily cash position</t>
  </si>
  <si>
    <t>Cycle time in hours to reconcile a single bank account from bank account statement receipt through ending book balance reconciliation</t>
  </si>
  <si>
    <t>Cycle time in calendar days to refresh cash flow forecast</t>
  </si>
  <si>
    <t>Total cost to perform the process group "manage treasury operations"  / Number of banks used in organization's cash collection network</t>
  </si>
  <si>
    <t>Number of banks used in organization's cash collection network / (Total business entity revenue * .000000001)</t>
  </si>
  <si>
    <t>Number of banks used in organization's cash collection network / Number of FTEs who perform the process group "manage treasury operations"</t>
  </si>
  <si>
    <t>Total cost to perform the process group "manage treasury operations"  / Number of banks used in organization's cash disbursement network</t>
  </si>
  <si>
    <t>Number of foreign currencies involved in foreign exchange hedging program / (Total business entity revenue * .000000001)</t>
  </si>
  <si>
    <t>((Total cost to perform the process "establish internal controls, policies, and procedures" + Total cost to perform the process "operate controls and monitor compliance with internal controls policies and procedures" + Total cost to perform the process "report on internal controls compliance") / Total business entity revenue) * 100.0</t>
  </si>
  <si>
    <t>Centralized internal controls staff percentage</t>
  </si>
  <si>
    <t>(Total cost to perform the process "establish internal controls, policies, and procedures" + Total cost to perform the process "operate controls and monitor compliance with internal controls policies and procedures" + Total cost to perform the process "report on internal controls compliance") / (Number of FTEs who perform the process "establish internal controls, policies, and procedures" + Number of FTEs who perform the process "operate controls and monitor compliance with internal controls policies and procedures" + Number of FTEs who perform the process "report on internal controls compliance")</t>
  </si>
  <si>
    <t>(Personnel cost to perform the process "establish internal controls, policies, and procedures" + Personnel cost to perform the process "operate controls and monitor compliance with internal controls policies and procedures" + Personnel cost to perform the process "report on internal controls compliance") / (Number of FTEs who perform the process "establish internal controls, policies, and procedures" + Number of FTEs who perform the process "operate controls and monitor compliance with internal controls policies and procedures" + Number of FTEs who perform the process "report on internal controls compliance")</t>
  </si>
  <si>
    <t>Percentage of IT cost to perform the function "manage financial resources" allocated to controls and risk management</t>
  </si>
  <si>
    <t>(Number of FTEs who perform the process group "manage internal controls" / Number of FTEs who perform the function "manage financial resources") * 100</t>
  </si>
  <si>
    <t>(Systems cost to perform the process "establish internal controls, policies, and procedures" + Systems cost to perform the process "operate controls and monitor compliance with internal controls policies and procedures" + Systems cost to perform the process "report on internal controls compliance") / (Total business entity revenue * 0.000010)</t>
  </si>
  <si>
    <t>(Personnel cost to perform the process "establish internal controls, policies, and procedures" + Personnel cost to perform the process "operate controls and monitor compliance with internal controls policies and procedures" + Personnel cost to perform the process "report on internal controls compliance") / (Total business entity revenue * 0.0010)</t>
  </si>
  <si>
    <t>(Outsourced cost to perform the process "establish internal controls, policies, and procedures" + Outsourced cost to perform the process "operate controls and monitor compliance with internal controls policies and procedures" + Outsourced cost to perform the process "report on internal controls compliance") / (Total business entity revenue * 0.001)</t>
  </si>
  <si>
    <t>(Costs other than personnel, systems, overhead, and outsourced to perform the process "establish internal controls, policies, and procedures" + Costs other than personnel, systems, overhead, and outsourced to perform the process "operate controls and monitor compliance with internal controls policies and procedures" + Costs other than personnel, systems, overhead, and outsourced to perform the process "report on internal controls compliance") / (Total business entity revenue * 0.00001)</t>
  </si>
  <si>
    <t>(Total cost to perform the process "establish internal controls, policies, and procedures" + Total cost to perform the process "operate controls and monitor compliance with internal controls policies and procedures" + Total cost to perform the process "report on internal controls compliance") / (Total business entity revenue * 0.000000001)</t>
  </si>
  <si>
    <t>(Number of FTEs who perform the process "establish internal controls, policies, and procedures" + Number of FTEs who perform the process "operate controls and monitor compliance with internal controls policies and procedures" + Number of FTEs who perform the process "report on internal controls compliance") / (Total business entity revenue * 0.000000001)</t>
  </si>
  <si>
    <t>(Overhead cost to perform the process "establish internal controls, policies, and procedures" + Overhead cost to perform the process "operate controls and monitor compliance with internal controls policies and procedures" + Overhead cost to perform the process "report on internal controls compliance") / (Total business entity revenue * 0.00001)</t>
  </si>
  <si>
    <t>(Total cost to perform the process "establish internal controls, policies, and procedures" + Total cost to perform the process "operate controls and monitor compliance with internal controls policies and procedures" + Total cost to perform the process "report on internal controls compliance") / (Total business entity revenue * 0.0010)</t>
  </si>
  <si>
    <t>(Number of other non-independent members on the audit committee / (Number of audit committee officers/employees + Number of other non-independent members on the audit committee + Number of audit committee independent members)) * 100.0</t>
  </si>
  <si>
    <t>Systems cost to perform the process "establish internal controls, policies, and procedures" / (Total business entity revenue * 0.000010)</t>
  </si>
  <si>
    <t>Personnel cost to perform the process "establish internal controls, policies, and procedures" / (Total business entity revenue * 0.0010)</t>
  </si>
  <si>
    <t>Total cost to perform the process "establish internal controls, policies, and procedures" / (Total business entity revenue * 0.0010)</t>
  </si>
  <si>
    <t>(Number of FTEs who perform the process "establish internal controls, policies, and procedures" / Number of FTEs who perform the function "manage financial resources") * 100</t>
  </si>
  <si>
    <t>(Number of other non-independent members on the compensation committee / (Number of compensation committee officers/employees + Number of other non-independent members on the compensation committee + Number of compensation committee independent members)) * 100.0</t>
  </si>
  <si>
    <t>Number of FTEs who perform the process "establish internal controls, policies, and procedures" / (Total business entity revenue * 0.000000001)</t>
  </si>
  <si>
    <t>Outsourced cost to perform the process "establish internal controls, policies, and procedures" / (Total business entity revenue *.0010)</t>
  </si>
  <si>
    <t>Number of control violations in last twelve months pertaining to financial reporting/accounting and/or security/access to financial records / (Number of business entity employees * 0.0010)</t>
  </si>
  <si>
    <t>(Number of preventative primary controls / Number of identified primary controls) * 100.0</t>
  </si>
  <si>
    <t>(Number of automated primary controls / Number of identified primary controls) * 100.0</t>
  </si>
  <si>
    <t>Number of identified primary controls / (Number of business entity employees * 0.0010)</t>
  </si>
  <si>
    <t>(Number of detective primary controls / Number of identified primary controls) * 100.0</t>
  </si>
  <si>
    <t>(Number of new control violations in last twelve months / Number of control violations in last twelve months pertaining to financial reporting/accounting and/or security/access to financial records) * 100.0</t>
  </si>
  <si>
    <t>Personnel cost to perform the process "report on internal controls compliance" / (Total business entity revenue * 0.0010)</t>
  </si>
  <si>
    <t>Total cost to perform the process "report on internal controls compliance" / (Total business entity revenue * 0.0010)</t>
  </si>
  <si>
    <t>Outsourced cost to perform the process "report on internal controls compliance" / (Total business entity revenue *.0010)</t>
  </si>
  <si>
    <t>(Number of previously identified control violations in last twelve months / Number of control violations in last twelve months pertaining to financial reporting/accounting and/or security/access to financial records) * 100.0</t>
  </si>
  <si>
    <t>Systems cost to perform the process "report on internal controls compliance" / (Total business entity revenue * 0.000010)</t>
  </si>
  <si>
    <t>(Number of FTEs who perform the process "report on internal controls compliance" / Number of FTEs who perform the function "manage financial resources") * 100</t>
  </si>
  <si>
    <t>Percentage of conducting risk assessment cost toward independent internal resources</t>
  </si>
  <si>
    <t>Number of FTEs who perform the process "report on internal controls compliance" / (Total business entity revenue * 0.000000001)</t>
  </si>
  <si>
    <t>(Number of FTEs who perform the process group "manage taxes" / Number of FTEs who perform the function "manage financial resources") * 100</t>
  </si>
  <si>
    <t>Total cost to perform the process group "manage taxes"  / (Total business entity revenue * .001)</t>
  </si>
  <si>
    <t>Number of FTEs who perform the process group "manage taxes" / (Total business entity revenue * .000000001)</t>
  </si>
  <si>
    <t>Personnel cost to perform the process group "manage taxes" / (Total business entity revenue * 0.001)</t>
  </si>
  <si>
    <t>Total cost to perform the process group "manage taxes"  / (Total business entity revenue * .000000001)</t>
  </si>
  <si>
    <t>Ratio of tax strategy to tax filing staff at business entity</t>
  </si>
  <si>
    <t>(Square feet of stores opened in the last year / Total square feet of all retail space available at the beginning of the present financial year or end of the previous financial year)*100</t>
  </si>
  <si>
    <t>Total number of branches forming the branch network</t>
  </si>
  <si>
    <t>Real estate cost as a percentage of direct sales (excluding franchisee commission)</t>
  </si>
  <si>
    <t>Cost per square foot for new buildings (store and warehouse)</t>
  </si>
  <si>
    <t>Facilities maintenance and operations function cost per square foot of real estate</t>
  </si>
  <si>
    <t>(Square feet of stores disposed in the last year / Total square feet of all retail space available at the beginning of the present financial year or end of the previous financial year) * 100</t>
  </si>
  <si>
    <t>Relative percentage change due to implementing digital technology/tools in risk function for fraud losses</t>
  </si>
  <si>
    <t>Relative percentage change due to implementing digital technology/tools in risk function for risk forecasting accuracy</t>
  </si>
  <si>
    <t>(Financial losses resulting from risk events in the past year as a percentage of revenue * Total business entity revenue * .01) / Number of business entity FTEs</t>
  </si>
  <si>
    <t>Relative percentage change due to implementing digital technology/tools in risk function for assess regulatory changes</t>
  </si>
  <si>
    <t>Relative percentage change due to implementing digital technology/tools in risk function for risk data aggregation</t>
  </si>
  <si>
    <t>Relative percentage change due to implementing digital technology/tools in risk function for risk prioritization</t>
  </si>
  <si>
    <t>Relative percentage change due to implementing digital technology/tools in risk function for response time to emerging risks</t>
  </si>
  <si>
    <t>Relative percentage change due to implementing digital technology/tools in risk function for generate risk reports</t>
  </si>
  <si>
    <t>Time taken in minutes to escalate a risk to the appropriate management level</t>
  </si>
  <si>
    <t>Risk response time in minutes</t>
  </si>
  <si>
    <t>Return on investment (ROI) achieved from technology/tools implemented in organization's risk function</t>
  </si>
  <si>
    <t>Value of enterprise’s risk exposure in the past year as a percentage of revenue</t>
  </si>
  <si>
    <t>Relative percentage change due to implementing digital technology/tools in risk function for identification and tracking of potential risks</t>
  </si>
  <si>
    <t>Number of core ERM team FTEs / (Total business entity revenue * .000000001)</t>
  </si>
  <si>
    <t>Percentage of top risks (e.g., enterprise-level risks) assessed that are in the financial category</t>
  </si>
  <si>
    <t>Percentage allocation of legal services function FTEs dedicated to the process "manage the corporate liability insurance program"</t>
  </si>
  <si>
    <t>Percentage of top risks (e.g., enterprise-level risks) assessed that are in the cyber category</t>
  </si>
  <si>
    <t>Percentage of top risks (e.g., enterprise-level risks) assessed that are in the compliance category</t>
  </si>
  <si>
    <t>Percentage of top risks (e.g., enterprise-level risks) assessed that are in the external or macro category</t>
  </si>
  <si>
    <t>Percentage of top risks (e.g., enterprise-level risks) assessed that are in the reputation category</t>
  </si>
  <si>
    <t>Percentage of top risks (e.g., enterprise-level risks) assessed that are in another category</t>
  </si>
  <si>
    <t>(Value of enterprise’s risk exposure in the past year as a percentage of revenue * Total business entity revenue * .01) / Number of business entity FTEs</t>
  </si>
  <si>
    <t>Percentage of top risks (e.g., enterprise-level risks) assessed that are in the strategic category</t>
  </si>
  <si>
    <t>Percentage of total time spent identifying and assessing all risks that is spent on identifying and assessing strategic risk</t>
  </si>
  <si>
    <t>Anticipated change in total annual cost for the process group "manage enterprise risk" next year</t>
  </si>
  <si>
    <t>Percentage of top risks (e.g., enterprise-level risks) assessed that are in the operational category</t>
  </si>
  <si>
    <t>(Total annual cost for the process group "manage enterprise risk" as a percentage of revenue * Total business entity revenue * .01) / Number of business entity FTEs</t>
  </si>
  <si>
    <t>Costs other than personnel, systems, overhead, and outsourced to perform the process group "manage business resiliency and risk" / (Total business entity revenue * .00001)</t>
  </si>
  <si>
    <t>(Number of FTEs who perform the process group "manage business resiliency and risk" / Number of FTEs who perform the function "manage information technology" (internal and external)) * 100</t>
  </si>
  <si>
    <t>Total cost, including depreciation/amortization, to perform the process group "manage business resiliency and risk" / Number of FTEs who perform the process group "manage business resiliency and risk"</t>
  </si>
  <si>
    <t>(IT budget allocated to the process group "manage business resiliency and risk" / IT budget, including depreciation/amortization, for the past year) * 100</t>
  </si>
  <si>
    <t>Systems cost to perform the process group "manage business resiliency and risk" / (Total business entity revenue * .00001)</t>
  </si>
  <si>
    <t>Time in weeks to complete projects that address an identified business exposure or opportunity (greater than 80 percent of total revenue)</t>
  </si>
  <si>
    <t>Time in weeks to complete projects that address an identified business exposure or opportunity (between 40 and 60 percent of total revenue)</t>
  </si>
  <si>
    <t>Time in weeks to complete projects that address an identified business exposure or opportunity (between 60 and 80 percent of total revenue)</t>
  </si>
  <si>
    <t>Time in weeks to complete projects that address an identified business exposure or opportunity (between 20 and 40 percent of total revenue)</t>
  </si>
  <si>
    <t>Personnel cost to perform the process group "manage business resiliency and risk" / (Total business entity revenue * .001)</t>
  </si>
  <si>
    <t>Time in weeks to complete projects that address an identified business exposure or opportunity (less than 20 percent of total revenue)</t>
  </si>
  <si>
    <t>Total cost, including depreciation/amortization, to perform the process group "manage business resiliency and risk" / (Total business entity revenue * .001)</t>
  </si>
  <si>
    <t>(Total cost, including depreciation/amortization, to perform the process group "manage business resiliency and risk" / Total annual IT cost (including depreciation/amortization)) * 100</t>
  </si>
  <si>
    <t>Overhead cost to perform the process group "manage business resiliency and risk" / (Total business entity revenue * .00001)</t>
  </si>
  <si>
    <t>Average level of experience in years for FTEs who perform the process group "manage business resiliency and risk"</t>
  </si>
  <si>
    <t>Number of FTEs who perform the process group "manage business resiliency and risk" / (Total business entity revenue * .000000001)</t>
  </si>
  <si>
    <t>Outsourced cost to perform the process group "manage business resiliency and risk" / (Total business entity revenue * .00001)</t>
  </si>
  <si>
    <t>Percentage allocation of legal services function FTEs dedicated to other processes</t>
  </si>
  <si>
    <t>Percentage allocation of legal services function FTEs dedicated to the process "conduct board activities"</t>
  </si>
  <si>
    <t>(Total cost of the legal services function /Total business entity revenue) * 100</t>
  </si>
  <si>
    <t>Average cycle time in days for a legal services FTE to complete contract review</t>
  </si>
  <si>
    <t>Percentage allocation of legal services function FTEs dedicated to the process "manage regulatory activities"</t>
  </si>
  <si>
    <t>Percentage allocation of legal services function FTEs dedicated to the process "protect intellectual property"</t>
  </si>
  <si>
    <t>Percentage allocation of legal services function FTEs dedicated to the process "manage litigation and dispute resolution"</t>
  </si>
  <si>
    <t>Number of FTEs dedicated to the legal services function / (Total business entity revenue * 0.000000001)</t>
  </si>
  <si>
    <t>Most recent customer satisfaction rating of the legal services function</t>
  </si>
  <si>
    <t>Percentage allocation of legal services function FTEs dedicated to the process "oversee corporate governance"</t>
  </si>
  <si>
    <t>Percentage allocation of legal services function FTEs dedicated to the process "manage outside counsel"</t>
  </si>
  <si>
    <t>Average cycle time in days for a legal services FTE to complete contract preparation</t>
  </si>
  <si>
    <t>(Total cost of the legal services function /Total SG&amp;A costs) * 100</t>
  </si>
  <si>
    <t>Percentage allocation of legal services function FTEs dedicated to the process "manage, prepare, and review contracts"</t>
  </si>
  <si>
    <t>Number of FTEs dedicated to the compliance and ethics services function / (Total business entity revenue * 0.000000001)</t>
  </si>
  <si>
    <t>(Total cost of the compliance and ethics services function /Total business entity revenue) * 100</t>
  </si>
  <si>
    <t>(Total cost of the compliance and ethics services function /Total SG&amp;A costs) * 100</t>
  </si>
  <si>
    <t>Percentage allocation of legal services function FTEs dedicated to the process "manage corporate compliance and ethics program"</t>
  </si>
  <si>
    <t>Percentage Generative AI in supply chain has improved in terms of reduced accidents at work</t>
  </si>
  <si>
    <t>Percentage Generative AI in supply chain has improved in terms of reduced “no fault found” return volume</t>
  </si>
  <si>
    <t>Percentage Generative AI in supply chain has improved in terms of reduced cost associated with damaged / poor quality / obsolete product</t>
  </si>
  <si>
    <t>Percentage Generative AI in supply chain has improved in terms of reduced production downtime</t>
  </si>
  <si>
    <t>Percentage Generative AI in supply chain has improved in terms of reduced material waste</t>
  </si>
  <si>
    <t>Percentage Generative AI in supply chain has improved in terms of reduced energy consumption</t>
  </si>
  <si>
    <t xml:space="preserve">Percentage Generative AI in supply chain has improved in terms of reduced investigation time for deviations/incidents </t>
  </si>
  <si>
    <t>Percentage Generative AI in supply chain has improved in terms of reduced compliance violations</t>
  </si>
  <si>
    <t>Percentage Generative AI in supply chain has improved in terms of reduced carbon emissions</t>
  </si>
  <si>
    <t>Offshore/low-cost delivery center personnel (staff) costs directly associated with leading, managing, and supporting the KM program, initiative, or service  / (Total business entity revenue * 0.001)</t>
  </si>
  <si>
    <t>(Number of KM FTEs that are IT analyst/technologist FTEs / Number of FTEs that directly support the knowledge management program, initiative, or service) * 100</t>
  </si>
  <si>
    <t>(KM program costs other than personnel for staff and contractor, outsourcing, systems, meetings, events, marketing, and training / Total cost, excluding overhead cost, for knowledge management program, initiative, or service) * 100</t>
  </si>
  <si>
    <t>(Number of employees that participate at least every few months in the approaches and activities included in your KM program, initiative, or service / Number of business entity employees) * 100</t>
  </si>
  <si>
    <t>Systems costs for KM program applications, platforms, and related technology / (Total business entity revenue * 0.001)</t>
  </si>
  <si>
    <t>(Personnel (staff) costs directly associated with KM program / Total cost, excluding overhead cost, for knowledge management program, initiative, or service) * 100</t>
  </si>
  <si>
    <t>Percentage of the target audience for your KM program that currently contributes to enterprise knowledge bases or repositories at least annually</t>
  </si>
  <si>
    <t>Percentage of KM FTEs that are offshore or low-cost delivery center model FTEs</t>
  </si>
  <si>
    <t>Number of FTEs that directly support the knowledge management program, initiative, or service / (Total business entity revenue * 0.000000001)</t>
  </si>
  <si>
    <t>(Number of FTEs that directly support the knowledge management program, initiative, or service / Number of business entity FTEs) * 100</t>
  </si>
  <si>
    <t>(Number of KM FTEs that are Knowledge management specialist FTEs / Number of FTEs that directly support the knowledge management program, initiative, or service) * 100</t>
  </si>
  <si>
    <t>(Number of KM FTEs that are Content management specialist FTEs / Number of FTEs that directly support the knowledge management program, initiative, or service) * 100</t>
  </si>
  <si>
    <t>(Systems costs for KM program applications, platforms, and related technology / Total cost, excluding overhead cost, for knowledge management program, initiative, or service) * 100</t>
  </si>
  <si>
    <t>(Percentage of total funding for KM program, initiative, or service from central/enterprise funding source * Total cost, excluding overhead cost, for knowledge management program, initiative, or service * .01) / (Total business entity revenue * 0.001)</t>
  </si>
  <si>
    <t>Costs for KM program meetings, events, marketing, and training / (Total business entity revenue * 0.001)</t>
  </si>
  <si>
    <t>Number of KM FTEs that are Change management expert/specialist FTEs  / Number of business entity FTEs</t>
  </si>
  <si>
    <t>Number of employees that participate at least every quarter in the approaches and activities included in your KM program, initiative, or service  / (Total business entity revenue * 0.001)</t>
  </si>
  <si>
    <t>Percentage of KM FTEs that are part of onshore KM core group or center of excellence</t>
  </si>
  <si>
    <t>Personnel (contractor) costs directly associated with KM program / (Total business entity revenue * 0.001)</t>
  </si>
  <si>
    <t>Personnel (staff) costs directly associated with KM program / (Total business entity revenue * 0.001)</t>
  </si>
  <si>
    <t>(Number of KM FTEs that are Training manager/specialist FTEs / Number of FTEs that directly support the knowledge management program, initiative, or service) * 100</t>
  </si>
  <si>
    <t>Onshore/co-located personnel (staff) costs directly associated with leading, managing, and supporting the KM program, initiative, or service  / (Total business entity revenue * 0.001)</t>
  </si>
  <si>
    <t>(Number of KM FTEs that are Business liaison/analyst FTEs / Number of FTEs that directly support the knowledge management program, initiative, or service) * 100</t>
  </si>
  <si>
    <t>Number of KM FTEs that are Artificial Intelligence (AI) specialist FTEs / Number of business entity FTEs</t>
  </si>
  <si>
    <t>External/outsourcing costs directly associated with KM program / (Total business entity revenue * 0.001)</t>
  </si>
  <si>
    <t>(Costs for KM program meetings, events, marketing, and training / Total cost, excluding overhead cost, for knowledge management program, initiative, or service) * 100</t>
  </si>
  <si>
    <t>(Percentage of total funding for KM program, initiative, or service from sources other than central/enterprise funding source or allocations from business units, functions, or groups leveraging KM services * Total cost, excluding overhead cost, for knowledge management program, initiative, or service * .01) / (Total business entity revenue * 0.001)</t>
  </si>
  <si>
    <t>(External/outsourcing costs directly associated with KM program / Total cost, excluding overhead cost, for knowledge management program, initiative, or service) * 100</t>
  </si>
  <si>
    <t>Total cost, excluding overhead cost, for knowledge management program, initiative, or service / Number of business entity employees</t>
  </si>
  <si>
    <t>(Number of KM FTEs that are Knowledge management leader FTEs / Number of FTEs that directly support the knowledge management program, initiative, or service) * 100</t>
  </si>
  <si>
    <t>Percentage of KM FTEs that are co-located in a specific geographic region</t>
  </si>
  <si>
    <t>KM program costs other than personnel for staff and contractor, outsourcing, systems, meetings, events, marketing, and training / (Total business entity revenue * 0.001)</t>
  </si>
  <si>
    <t>(Number of KM FTEs that are Artificial Intelligence (AI) specialist FTEs / Number of FTEs that directly support the knowledge management program, initiative, or service) * 100</t>
  </si>
  <si>
    <t>Percentage of KM FTEs that are geographically dispersed</t>
  </si>
  <si>
    <t>Total cost, excluding overhead cost, for knowledge management program, initiative, or service / (Total business entity revenue * 0.001)</t>
  </si>
  <si>
    <t>(Number of KM FTEs that are Change management expert/specialist FTEs / Number of FTEs that directly support the knowledge management program, initiative, or service) * 100</t>
  </si>
  <si>
    <t>Total cost, excluding overhead cost, for knowledge management program, initiative, or service / Number of FTEs that directly support the knowledge management program, initiative, or service</t>
  </si>
  <si>
    <t>Estimated percent of target audience for KM program, initiative, or service currently participating in at least one KM approach</t>
  </si>
  <si>
    <t>(Percentage of total funding for KM program, initiative, or service from allocations from business units, functions, or groups leveraging KM services * Total cost, excluding overhead cost, for knowledge management program, initiative, or service * .01) / (Total business entity revenue * 0.001)</t>
  </si>
  <si>
    <t xml:space="preserve">Percentage of KM FTEs that are embedded in business groups or co-located with business end users </t>
  </si>
  <si>
    <t>(Number of KM FTEs that are Knowledge management communications manager/specialist FTEs / Number of FTEs that directly support the knowledge management program, initiative, or service) * 100</t>
  </si>
  <si>
    <t>(Personnel (contractor) costs directly associated with KM program / Total cost, excluding overhead cost, for knowledge management program, initiative, or service) * 100</t>
  </si>
  <si>
    <t>Number of KM FTEs that are Training manager/specialist FTEs  / Number of business entity FTEs</t>
  </si>
  <si>
    <t>Percentage of funding of KM applications, platforms, or technologies coming from the IT group/function or digital group/function</t>
  </si>
  <si>
    <t>Number of business entity employees / Number of FTEs that directly support the knowledge management program, initiative, or service</t>
  </si>
  <si>
    <t>Number of employees that participate in approaches and activities included in KM program, initiative, or service / (Total business entity revenue * 0.000000001)</t>
  </si>
  <si>
    <t>(Number of employees that participate in approaches and activities included in KM program, initiative, or service / Number of business entity employees) * 100</t>
  </si>
  <si>
    <t>Number of working weeks' effort to prepare main external ESG report / (Total business entity revenue * 0.000000001)</t>
  </si>
  <si>
    <t>Total annual ESG reporting cost / (Number of FTEs that perform ESG reporting, inside the ESG function + Number of FTEs that perform ESG reporting, outside the ESG function)</t>
  </si>
  <si>
    <t>((Number of FTEs that perform ESG reporting, inside the ESG function + Number of FTEs that perform ESG reporting, outside the ESG function) / Number of business entity FTEs) * 100</t>
  </si>
  <si>
    <t>Elapsed time, in weeks, to prepare main external ESG report</t>
  </si>
  <si>
    <t>Number of times in a year for restating any goals or performance against environmental or social targets because of challenges with ESG reporting</t>
  </si>
  <si>
    <t>(Amount of greenhouse gas emissions (in tonnes CO2e) / (Total business entity revenue * 0.000000001))</t>
  </si>
  <si>
    <t>Number of different social metrics reported on at least annually</t>
  </si>
  <si>
    <t>Number of different customers or business partners that are provided with emissions data for their Scope 3 emissions reporting / (Total business entity revenue * 0.000000001)</t>
  </si>
  <si>
    <t>Number of environmental metrics reported on at least annually</t>
  </si>
  <si>
    <t>(Number of FTEs that perform ESG reporting, inside the ESG function + Number of FTEs that perform ESG reporting, outside the ESG function) / (Total business entity revenue * 0.000000001)</t>
  </si>
  <si>
    <t>Percent of total waste that is disposed to landfill</t>
  </si>
  <si>
    <t>Portfolio's ITR (implied temperature rise)</t>
  </si>
  <si>
    <t>Number of years ESG results to an external audience have been reported</t>
  </si>
  <si>
    <t>Number of different reviews that take place before main external ESG report is published</t>
  </si>
  <si>
    <t>Number of FTEs that perform ESG reporting, inside the ESG function / (Total business entity revenue * 0.000000001)</t>
  </si>
  <si>
    <t>Number of different physical locations' data consolidated for purposes of ESG reporting / (Total business entity revenue * 0.000000001)</t>
  </si>
  <si>
    <t>Percentage of environmental metrics that have targets</t>
  </si>
  <si>
    <t>Number of different ESG reporting frameworks or laws (mandatory or voluntary) reported against / Number of different country’s laws that ESG performance is reported on</t>
  </si>
  <si>
    <t>Percentage of energy and emissions reporting data that is provided by external parties</t>
  </si>
  <si>
    <t>Percentage of the material used in products that is recycled</t>
  </si>
  <si>
    <t>Number of FTEs that perform ESG reporting, outside the ESG function / (Total business entity revenue * 0.000000001)</t>
  </si>
  <si>
    <t>Percentage of energy consumption from renewable sources</t>
  </si>
  <si>
    <t>Percentage of material used in packaging that is recycled</t>
  </si>
  <si>
    <t>Percentage of all customers and business partners provided with emissions data for their Scope 3 emissions reporting</t>
  </si>
  <si>
    <t>Percentage of the current ESG information and metrics that are reported on that are mandatory (versus voluntary)</t>
  </si>
  <si>
    <t>(Total annual ESG reporting cost / Total business entity revenue) * 100</t>
  </si>
  <si>
    <t>(Number of working weeks' effort to prepare main external ESG report / (Number of FTEs that perform ESG reporting, inside the ESG function + Number of FTEs that perform ESG reporting, outside the ESG function))</t>
  </si>
  <si>
    <t>Percentage of the current ESG information and metrics that are reported on that are voluntary (versus mandatory)</t>
  </si>
  <si>
    <t>Number of different country’s laws that ESG performance is reported on</t>
  </si>
  <si>
    <t>Total data points typically impacted when a change is made to quantitative data disclosed in sustainability report</t>
  </si>
  <si>
    <t>Percentage of strategic decisions incorporate a sustainability impact assessment</t>
  </si>
  <si>
    <t>Percentage of sustainability reporting data obtained from Tier 1 suppliers</t>
  </si>
  <si>
    <t>Percentage of sustainability reporting data obtained directly from a digital entry in your organization’s carbon accounting system</t>
  </si>
  <si>
    <t>Percentage of sustainability reporting data obtained directly from a digital entry in another of your organization’s system of record</t>
  </si>
  <si>
    <t>Percentage of sustainability reporting data obtained from other departments within the organization but not from a system of record</t>
  </si>
  <si>
    <t>Percentage of sustainability reporting data obtained from business partners or customers</t>
  </si>
  <si>
    <t>Percentage of sustainability reporting data obtained from non-Tier 1 suppliers</t>
  </si>
  <si>
    <t>Percentage of sustainability reporting data obtained from specialist third parties</t>
  </si>
  <si>
    <t>Percentage of sustainability reporting data obtained from public sources</t>
  </si>
  <si>
    <t>Total annual Scope 1 emissions / (ESG reporting revenue * .000000001)</t>
  </si>
  <si>
    <t>Total annual Scope 3 emissions / (ESG reporting revenue * .000000001)</t>
  </si>
  <si>
    <t>Total annual market-based Scope 2 emissions (in tonnes CO2e) / (ESG reporting revenue * .000000001)</t>
  </si>
  <si>
    <t>Total annual location-based Scope 2 emissions / (ESG reporting revenue * .000000001)</t>
  </si>
  <si>
    <t>535.1160</t>
  </si>
  <si>
    <t>535.1600</t>
  </si>
  <si>
    <t>535.1610</t>
  </si>
  <si>
    <t>535.1590</t>
  </si>
  <si>
    <t>535.1560</t>
  </si>
  <si>
    <t>535.1570</t>
  </si>
  <si>
    <t>535.1580</t>
  </si>
  <si>
    <t>535.1530</t>
  </si>
  <si>
    <t>535.1520</t>
  </si>
  <si>
    <t>535.1510</t>
  </si>
  <si>
    <t>535.1540</t>
  </si>
  <si>
    <t>535.1120</t>
  </si>
  <si>
    <t>535.1060</t>
  </si>
  <si>
    <t>535.1070</t>
  </si>
  <si>
    <t>535.1090</t>
  </si>
  <si>
    <t>535.1150</t>
  </si>
  <si>
    <t>535.1110</t>
  </si>
  <si>
    <t>535.1100</t>
  </si>
  <si>
    <t>535.1140</t>
  </si>
  <si>
    <t>535.1130</t>
  </si>
  <si>
    <t>535.0800</t>
  </si>
  <si>
    <t>535.0660</t>
  </si>
  <si>
    <t>535.0650</t>
  </si>
  <si>
    <t>535.0730</t>
  </si>
  <si>
    <t>535.0720</t>
  </si>
  <si>
    <t>535.0790</t>
  </si>
  <si>
    <t>535.0670</t>
  </si>
  <si>
    <t>535.0700</t>
  </si>
  <si>
    <t>535.0710</t>
  </si>
  <si>
    <t>535.0850</t>
  </si>
  <si>
    <t>535.0530</t>
  </si>
  <si>
    <t>535.0550</t>
  </si>
  <si>
    <t>535.0520</t>
  </si>
  <si>
    <t>535.0860</t>
  </si>
  <si>
    <t>535.0540</t>
  </si>
  <si>
    <t>535.0870</t>
  </si>
  <si>
    <t>535.0270</t>
  </si>
  <si>
    <t>535.0260</t>
  </si>
  <si>
    <t>535.0490</t>
  </si>
  <si>
    <t>535.0480</t>
  </si>
  <si>
    <t>535.0460</t>
  </si>
  <si>
    <t>535.0970</t>
  </si>
  <si>
    <t>535.0980</t>
  </si>
  <si>
    <t>535.0410</t>
  </si>
  <si>
    <t>535.0990</t>
  </si>
  <si>
    <t>535.0420</t>
  </si>
  <si>
    <t>535.0570</t>
  </si>
  <si>
    <t>535.0600</t>
  </si>
  <si>
    <t>535.0580</t>
  </si>
  <si>
    <t>535.1390</t>
  </si>
  <si>
    <t>535.1340</t>
  </si>
  <si>
    <t>535.1310</t>
  </si>
  <si>
    <t>535.1330</t>
  </si>
  <si>
    <t>535.1320</t>
  </si>
  <si>
    <t>535.1300</t>
  </si>
  <si>
    <t>535.1370</t>
  </si>
  <si>
    <t>535.1350</t>
  </si>
  <si>
    <t>535.1380</t>
  </si>
  <si>
    <t>535.1360</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5">
    <font>
      <sz val="11"/>
      <color rgb="FF000000"/>
      <name val="Calibri"/>
      <family val="2"/>
      <scheme val="minor"/>
    </font>
    <font>
      <sz val="11"/>
      <name val="Calibri"/>
      <family val="2"/>
    </font>
    <font>
      <sz val="32"/>
      <color rgb="FF1F497D"/>
      <name val="Franklin Gothic Medium"/>
      <family val="2"/>
    </font>
    <font>
      <b/>
      <sz val="18"/>
      <color rgb="FF4F81BD"/>
      <name val="Arial Narrow"/>
      <family val="2"/>
    </font>
    <font>
      <b/>
      <sz val="12"/>
      <color rgb="FF4F81BD"/>
      <name val="Arial Narrow"/>
      <family val="2"/>
    </font>
    <font>
      <b/>
      <i/>
      <sz val="14"/>
      <color rgb="FF4F81BD"/>
      <name val="Arial Narrow"/>
      <family val="2"/>
    </font>
    <font>
      <sz val="16"/>
      <color rgb="FF4F81BD"/>
      <name val="Franklin Gothic Medium Cond"/>
      <family val="2"/>
    </font>
    <font>
      <sz val="18"/>
      <color rgb="FF4F81BD"/>
      <name val="Franklin Gothic Medium Cond"/>
      <family val="2"/>
    </font>
    <font>
      <sz val="11"/>
      <color rgb="FF000000"/>
      <name val="Arial"/>
      <family val="2"/>
    </font>
    <font>
      <b/>
      <sz val="11"/>
      <color rgb="FF000000"/>
      <name val="Arial"/>
      <family val="2"/>
    </font>
    <font>
      <sz val="11"/>
      <color rgb="FF000000"/>
      <name val="Gill Sans Std"/>
    </font>
    <font>
      <sz val="11"/>
      <name val="Calibri"/>
      <family val="2"/>
      <scheme val="minor"/>
    </font>
    <font>
      <b/>
      <sz val="11"/>
      <color rgb="FFFFFFFF"/>
      <name val="Calibri"/>
      <family val="2"/>
      <scheme val="minor"/>
    </font>
    <font>
      <b/>
      <sz val="11"/>
      <name val="Calibri"/>
      <family val="2"/>
      <scheme val="minor"/>
    </font>
    <font>
      <b/>
      <sz val="11"/>
      <color rgb="FF000000"/>
      <name val="Calibri"/>
      <family val="2"/>
      <scheme val="minor"/>
    </font>
  </fonts>
  <fills count="4">
    <fill>
      <patternFill patternType="none"/>
    </fill>
    <fill>
      <patternFill patternType="gray125"/>
    </fill>
    <fill>
      <patternFill patternType="solid">
        <fgColor rgb="FF1F497D"/>
        <bgColor rgb="FF1F497D"/>
      </patternFill>
    </fill>
    <fill>
      <patternFill patternType="solid">
        <fgColor rgb="FFFF0000"/>
        <bgColor indexed="64"/>
      </patternFill>
    </fill>
  </fills>
  <borders count="4">
    <border>
      <left/>
      <right/>
      <top/>
      <bottom/>
      <diagonal/>
    </border>
    <border>
      <left style="thin">
        <color rgb="FFD3D3D3"/>
      </left>
      <right style="thin">
        <color rgb="FFD3D3D3"/>
      </right>
      <top style="thin">
        <color rgb="FFD3D3D3"/>
      </top>
      <bottom style="thin">
        <color rgb="FFD3D3D3"/>
      </bottom>
      <diagonal/>
    </border>
    <border>
      <left style="thin">
        <color rgb="FFC0C0C0"/>
      </left>
      <right style="thin">
        <color rgb="FFC0C0C0"/>
      </right>
      <top style="thin">
        <color rgb="FFC0C0C0"/>
      </top>
      <bottom/>
      <diagonal/>
    </border>
    <border>
      <left style="thin">
        <color rgb="FFC0C0C0"/>
      </left>
      <right style="thin">
        <color rgb="FFC0C0C0"/>
      </right>
      <top/>
      <bottom style="thin">
        <color rgb="FFC0C0C0"/>
      </bottom>
      <diagonal/>
    </border>
  </borders>
  <cellStyleXfs count="1">
    <xf numFmtId="0" fontId="0" fillId="0" borderId="0"/>
  </cellStyleXfs>
  <cellXfs count="24">
    <xf numFmtId="0" fontId="1" fillId="0" borderId="0" xfId="0" applyFont="1"/>
    <xf numFmtId="0" fontId="1" fillId="2" borderId="0" xfId="0" applyFont="1" applyFill="1" applyAlignment="1">
      <alignment vertical="top" wrapText="1"/>
    </xf>
    <xf numFmtId="0" fontId="7" fillId="0" borderId="2" xfId="0" applyFont="1" applyBorder="1" applyAlignment="1">
      <alignment vertical="top" wrapText="1" readingOrder="1"/>
    </xf>
    <xf numFmtId="0" fontId="8" fillId="0" borderId="3" xfId="0" applyFont="1" applyBorder="1" applyAlignment="1">
      <alignment vertical="top" wrapText="1" readingOrder="1"/>
    </xf>
    <xf numFmtId="0" fontId="11" fillId="0" borderId="0" xfId="0" applyFont="1"/>
    <xf numFmtId="0" fontId="0" fillId="0" borderId="1" xfId="0" applyBorder="1" applyAlignment="1">
      <alignment vertical="top" wrapText="1" readingOrder="1"/>
    </xf>
    <xf numFmtId="0" fontId="0" fillId="0" borderId="1" xfId="0" applyBorder="1" applyAlignment="1">
      <alignment horizontal="center" vertical="top" wrapText="1" readingOrder="1"/>
    </xf>
    <xf numFmtId="0" fontId="12" fillId="2" borderId="1" xfId="0" applyFont="1" applyFill="1" applyBorder="1" applyAlignment="1">
      <alignment horizontal="center" vertical="top" wrapText="1" readingOrder="1"/>
    </xf>
    <xf numFmtId="0" fontId="13" fillId="0" borderId="0" xfId="0" applyFont="1"/>
    <xf numFmtId="0" fontId="11" fillId="0" borderId="0" xfId="0" applyFont="1" applyAlignment="1">
      <alignment horizontal="center" vertical="top"/>
    </xf>
    <xf numFmtId="0" fontId="0" fillId="0" borderId="1" xfId="0" applyBorder="1" applyAlignment="1">
      <alignment horizontal="left" vertical="top" wrapText="1" indent="1" readingOrder="1"/>
    </xf>
    <xf numFmtId="0" fontId="0" fillId="0" borderId="1" xfId="0" applyBorder="1" applyAlignment="1">
      <alignment horizontal="left" vertical="top" wrapText="1" indent="2" readingOrder="1"/>
    </xf>
    <xf numFmtId="0" fontId="0" fillId="0" borderId="1" xfId="0" applyBorder="1" applyAlignment="1">
      <alignment horizontal="left" vertical="top" wrapText="1" indent="3" readingOrder="1"/>
    </xf>
    <xf numFmtId="0" fontId="0" fillId="0" borderId="1" xfId="0" applyBorder="1" applyAlignment="1">
      <alignment horizontal="left" vertical="top" wrapText="1" indent="4" readingOrder="1"/>
    </xf>
    <xf numFmtId="0" fontId="11" fillId="0" borderId="0" xfId="0" applyFont="1" applyAlignment="1">
      <alignment horizontal="center"/>
    </xf>
    <xf numFmtId="0" fontId="14" fillId="0" borderId="1" xfId="0" applyFont="1" applyBorder="1" applyAlignment="1">
      <alignment vertical="top" wrapText="1" readingOrder="1"/>
    </xf>
    <xf numFmtId="0" fontId="11" fillId="3" borderId="0" xfId="0" applyFont="1" applyFill="1"/>
    <xf numFmtId="0" fontId="1" fillId="0" borderId="0" xfId="0" applyFont="1"/>
    <xf numFmtId="0" fontId="2" fillId="0" borderId="0" xfId="0" applyFont="1" applyAlignment="1">
      <alignment vertical="top" wrapText="1" readingOrder="1"/>
    </xf>
    <xf numFmtId="0" fontId="3" fillId="0" borderId="0" xfId="0" applyFont="1" applyAlignment="1">
      <alignment wrapText="1" readingOrder="1"/>
    </xf>
    <xf numFmtId="0" fontId="3" fillId="0" borderId="0" xfId="0" applyFont="1" applyAlignment="1">
      <alignment vertical="top" wrapText="1" readingOrder="1"/>
    </xf>
    <xf numFmtId="0" fontId="4" fillId="0" borderId="0" xfId="0" applyFont="1" applyAlignment="1">
      <alignment vertical="top" wrapText="1" readingOrder="1"/>
    </xf>
    <xf numFmtId="0" fontId="5" fillId="0" borderId="0" xfId="0" applyFont="1" applyAlignment="1">
      <alignment vertical="top" wrapText="1" readingOrder="1"/>
    </xf>
    <xf numFmtId="0" fontId="6" fillId="0" borderId="0" xfId="0" applyFont="1" applyAlignment="1">
      <alignment vertical="top" wrapText="1" readingOrder="1"/>
    </xf>
  </cellXfs>
  <cellStyles count="1">
    <cellStyle name="Normal" xfId="0" builtinId="0"/>
  </cellStyles>
  <dxfs count="1">
    <dxf>
      <fill>
        <patternFill patternType="solid">
          <fgColor rgb="FFFF0000"/>
          <bgColor rgb="FF000000"/>
        </patternFill>
      </fill>
    </dxf>
  </dxfs>
  <tableStyles count="0" defaultTableStyle="TableStyleMedium9" defaultPivotStyle="PivotStyleLight16"/>
  <colors>
    <indexedColors>
      <rgbColor rgb="00000000"/>
      <rgbColor rgb="00FFFFFF"/>
      <rgbColor rgb="00FF0000"/>
      <rgbColor rgb="0000FF00"/>
      <rgbColor rgb="000000FF"/>
      <rgbColor rgb="00FFFF00"/>
      <rgbColor rgb="00FF00FF"/>
      <rgbColor rgb="0000FFFF"/>
      <rgbColor rgb="00000000"/>
      <rgbColor rgb="001F497D"/>
      <rgbColor rgb="004F81BD"/>
      <rgbColor rgb="00D3D3D3"/>
      <rgbColor rgb="00FFFFFF"/>
      <rgbColor rgb="00C0C0C0"/>
      <rgbColor rgb="00FF00FF"/>
      <rgbColor rgb="0000FFFF"/>
      <rgbColor rgb="00800000"/>
      <rgbColor rgb="00008000"/>
      <rgbColor rgb="00000080"/>
      <rgbColor rgb="00808000"/>
      <rgbColor rgb="00800080"/>
      <rgbColor rgb="00008080"/>
      <rgbColor rgb="00FFFF00"/>
      <rgbColor rgb="00808080"/>
      <rgbColor rgb="009999FF"/>
      <rgbColor rgb="00993366"/>
      <rgbColor rgb="00FFFFCC"/>
      <rgbColor rgb="00CCFFFF"/>
      <rgbColor rgb="00660066"/>
      <rgbColor rgb="00FF8080"/>
      <rgbColor rgb="000066CC"/>
      <rgbColor rgb="00CCCCFF"/>
      <rgbColor rgb="00000080"/>
      <rgbColor rgb="00FF00FF"/>
      <rgbColor rgb="00FFFF00"/>
      <rgbColor rgb="0000FFFF"/>
      <rgbColor rgb="00800080"/>
      <rgbColor rgb="00800000"/>
      <rgbColor rgb="00008080"/>
      <rgbColor rgb="000000FF"/>
      <rgbColor rgb="0000CCFF"/>
      <rgbColor rgb="00CCFFFF"/>
      <rgbColor rgb="00CCFFCC"/>
      <rgbColor rgb="00FFFF99"/>
      <rgbColor rgb="0099CCFF"/>
      <rgbColor rgb="00FF99CC"/>
      <rgbColor rgb="00CC99FF"/>
      <rgbColor rgb="00FFCC99"/>
      <rgbColor rgb="003366FF"/>
      <rgbColor rgb="0033CCCC"/>
      <rgbColor rgb="0099CC00"/>
      <rgbColor rgb="00FFCC00"/>
      <rgbColor rgb="00FF9900"/>
      <rgbColor rgb="00FF6600"/>
      <rgbColor rgb="00666699"/>
      <rgbColor rgb="00969696"/>
      <rgbColor rgb="00003366"/>
      <rgbColor rgb="00339966"/>
      <rgbColor rgb="00003300"/>
      <rgbColor rgb="00333300"/>
      <rgbColor rgb="00993300"/>
      <rgbColor rgb="00993366"/>
      <rgbColor rgb="00333399"/>
      <rgbColor rgb="00333333"/>
    </indexed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customXml" Target="../customXml/item4.xml"/><Relationship Id="rId3" Type="http://schemas.openxmlformats.org/officeDocument/2006/relationships/worksheet" Target="worksheets/sheet3.xml"/><Relationship Id="rId21" Type="http://schemas.openxmlformats.org/officeDocument/2006/relationships/styles" Target="styles.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worksheet" Target="worksheets/sheet19.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xdr:from>
      <xdr:col>6</xdr:col>
      <xdr:colOff>0</xdr:colOff>
      <xdr:row>11</xdr:row>
      <xdr:rowOff>0</xdr:rowOff>
    </xdr:from>
    <xdr:to>
      <xdr:col>7</xdr:col>
      <xdr:colOff>622300</xdr:colOff>
      <xdr:row>11</xdr:row>
      <xdr:rowOff>480076</xdr:rowOff>
    </xdr:to>
    <xdr:pic>
      <xdr:nvPicPr>
        <xdr:cNvPr id="2" name="Picture 1">
          <a:extLst>
            <a:ext uri="{FF2B5EF4-FFF2-40B4-BE49-F238E27FC236}">
              <a16:creationId xmlns:a16="http://schemas.microsoft.com/office/drawing/2014/main" id="{00000000-0008-0000-0000-000002000000}"/>
            </a:ext>
          </a:extLst>
        </xdr:cNvPr>
        <xdr:cNvPicPr/>
      </xdr:nvPicPr>
      <xdr:blipFill>
        <a:blip xmlns:r="http://schemas.openxmlformats.org/officeDocument/2006/relationships" r:embed="rId1" cstate="print"/>
        <a:stretch>
          <a:fillRect/>
        </a:stretch>
      </xdr:blipFill>
      <xdr:spPr>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8</xdr:row>
      <xdr:rowOff>0</xdr:rowOff>
    </xdr:from>
    <xdr:to>
      <xdr:col>0</xdr:col>
      <xdr:colOff>5251763</xdr:colOff>
      <xdr:row>8</xdr:row>
      <xdr:rowOff>3251200</xdr:rowOff>
    </xdr:to>
    <xdr:pic>
      <xdr:nvPicPr>
        <xdr:cNvPr id="3" name="Picture 2">
          <a:extLst>
            <a:ext uri="{FF2B5EF4-FFF2-40B4-BE49-F238E27FC236}">
              <a16:creationId xmlns:a16="http://schemas.microsoft.com/office/drawing/2014/main" id="{00000000-0008-0000-0100-000003000000}"/>
            </a:ext>
          </a:extLst>
        </xdr:cNvPr>
        <xdr:cNvPicPr/>
      </xdr:nvPicPr>
      <xdr:blipFill>
        <a:blip xmlns:r="http://schemas.openxmlformats.org/officeDocument/2006/relationships" r:embed="rId1" cstate="print"/>
        <a:stretch>
          <a:fillRect/>
        </a:stretch>
      </xdr:blipFill>
      <xdr:spPr>
        <a:prstGeom prst="rect">
          <a:avLst/>
        </a:prstGeom>
      </xdr:spPr>
    </xdr:pic>
    <xdr:clientData/>
  </xdr:twoCellAnchor>
  <xdr:twoCellAnchor>
    <xdr:from>
      <xdr:col>0</xdr:col>
      <xdr:colOff>0</xdr:colOff>
      <xdr:row>10</xdr:row>
      <xdr:rowOff>0</xdr:rowOff>
    </xdr:from>
    <xdr:to>
      <xdr:col>0</xdr:col>
      <xdr:colOff>6045200</xdr:colOff>
      <xdr:row>10</xdr:row>
      <xdr:rowOff>856711</xdr:rowOff>
    </xdr:to>
    <xdr:pic>
      <xdr:nvPicPr>
        <xdr:cNvPr id="4" name="Picture 3">
          <a:extLst>
            <a:ext uri="{FF2B5EF4-FFF2-40B4-BE49-F238E27FC236}">
              <a16:creationId xmlns:a16="http://schemas.microsoft.com/office/drawing/2014/main" id="{00000000-0008-0000-0100-000004000000}"/>
            </a:ext>
          </a:extLst>
        </xdr:cNvPr>
        <xdr:cNvPicPr/>
      </xdr:nvPicPr>
      <xdr:blipFill>
        <a:blip xmlns:r="http://schemas.openxmlformats.org/officeDocument/2006/relationships" r:embed="rId2" cstate="print"/>
        <a:stretch>
          <a:fillRect/>
        </a:stretch>
      </xdr:blipFill>
      <xdr:spPr>
        <a:prstGeom prst="rect">
          <a:avLst/>
        </a:prstGeom>
      </xdr:spPr>
    </xdr:pic>
    <xdr:clientData/>
  </xdr:twoCellAnchor>
  <xdr:twoCellAnchor editAs="oneCell">
    <xdr:from>
      <xdr:col>0</xdr:col>
      <xdr:colOff>31749</xdr:colOff>
      <xdr:row>2</xdr:row>
      <xdr:rowOff>38100</xdr:rowOff>
    </xdr:from>
    <xdr:to>
      <xdr:col>1</xdr:col>
      <xdr:colOff>352573</xdr:colOff>
      <xdr:row>5</xdr:row>
      <xdr:rowOff>0</xdr:rowOff>
    </xdr:to>
    <xdr:pic>
      <xdr:nvPicPr>
        <xdr:cNvPr id="6" name="Picture 5">
          <a:extLst>
            <a:ext uri="{FF2B5EF4-FFF2-40B4-BE49-F238E27FC236}">
              <a16:creationId xmlns:a16="http://schemas.microsoft.com/office/drawing/2014/main" id="{13CBFE38-9BC4-9C3A-F234-C3CF2DE5B355}"/>
            </a:ext>
          </a:extLst>
        </xdr:cNvPr>
        <xdr:cNvPicPr>
          <a:picLocks noChangeAspect="1"/>
        </xdr:cNvPicPr>
      </xdr:nvPicPr>
      <xdr:blipFill>
        <a:blip xmlns:r="http://schemas.openxmlformats.org/officeDocument/2006/relationships" r:embed="rId3"/>
        <a:stretch>
          <a:fillRect/>
        </a:stretch>
      </xdr:blipFill>
      <xdr:spPr>
        <a:xfrm>
          <a:off x="31749" y="5568950"/>
          <a:ext cx="6375549" cy="3060700"/>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dimension ref="B1:H15"/>
  <sheetViews>
    <sheetView showGridLines="0" tabSelected="1" workbookViewId="0"/>
  </sheetViews>
  <sheetFormatPr defaultRowHeight="15"/>
  <cols>
    <col min="1" max="1" width="0.7109375" customWidth="1"/>
    <col min="2" max="2" width="18.42578125" customWidth="1"/>
    <col min="3" max="3" width="1.140625" customWidth="1"/>
    <col min="4" max="4" width="63" customWidth="1"/>
    <col min="5" max="5" width="0.42578125" customWidth="1"/>
    <col min="6" max="6" width="33.42578125" customWidth="1"/>
    <col min="7" max="7" width="11.140625" customWidth="1"/>
    <col min="8" max="8" width="9.42578125" customWidth="1"/>
    <col min="9" max="9" width="163.5703125" customWidth="1"/>
  </cols>
  <sheetData>
    <row r="1" spans="2:8" ht="0.75" customHeight="1"/>
    <row r="2" spans="2:8" ht="90.2" customHeight="1"/>
    <row r="3" spans="2:8" ht="100.7" customHeight="1">
      <c r="C3" s="18" t="s">
        <v>0</v>
      </c>
      <c r="D3" s="17"/>
      <c r="E3" s="17"/>
      <c r="F3" s="17"/>
      <c r="G3" s="17"/>
    </row>
    <row r="4" spans="2:8" ht="4.1500000000000004" customHeight="1"/>
    <row r="5" spans="2:8" ht="24.75" customHeight="1">
      <c r="C5" s="19" t="s">
        <v>1</v>
      </c>
      <c r="D5" s="17"/>
      <c r="E5" s="17"/>
    </row>
    <row r="6" spans="2:8" ht="24" customHeight="1">
      <c r="C6" s="20" t="s">
        <v>2</v>
      </c>
      <c r="D6" s="17"/>
      <c r="E6" s="17"/>
    </row>
    <row r="7" spans="2:8" ht="16.899999999999999" customHeight="1"/>
    <row r="8" spans="2:8" ht="18" customHeight="1">
      <c r="C8" s="21" t="s">
        <v>3</v>
      </c>
      <c r="D8" s="17"/>
    </row>
    <row r="9" spans="2:8" ht="22.5" customHeight="1"/>
    <row r="10" spans="2:8" ht="36.75" customHeight="1">
      <c r="C10" s="22" t="s">
        <v>4</v>
      </c>
      <c r="D10" s="17"/>
      <c r="E10" s="17"/>
      <c r="F10" s="17"/>
      <c r="G10" s="17"/>
    </row>
    <row r="11" spans="2:8" ht="61.7" customHeight="1"/>
    <row r="12" spans="2:8" ht="38.25" customHeight="1">
      <c r="G12" s="17"/>
      <c r="H12" s="17"/>
    </row>
    <row r="13" spans="2:8" ht="6" customHeight="1"/>
    <row r="14" spans="2:8" ht="21.75" customHeight="1">
      <c r="B14" s="1"/>
      <c r="C14" s="1"/>
      <c r="D14" s="1"/>
      <c r="E14" s="1"/>
      <c r="F14" s="1"/>
      <c r="G14" s="1"/>
      <c r="H14" s="1"/>
    </row>
    <row r="15" spans="2:8" ht="5.65" customHeight="1"/>
  </sheetData>
  <mergeCells count="6">
    <mergeCell ref="G12:H12"/>
    <mergeCell ref="C3:G3"/>
    <mergeCell ref="C5:E5"/>
    <mergeCell ref="C6:E6"/>
    <mergeCell ref="C8:D8"/>
    <mergeCell ref="C10:G10"/>
  </mergeCells>
  <pageMargins left="1" right="1" top="1" bottom="1" header="1" footer="1"/>
  <pageSetup paperSize="0" orientation="portrait" horizontalDpi="300" verticalDpi="300"/>
  <headerFooter alignWithMargins="0"/>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dimension ref="A1:D12"/>
  <sheetViews>
    <sheetView showGridLines="0" topLeftCell="A9" workbookViewId="0">
      <selection activeCell="F8" sqref="F8"/>
    </sheetView>
  </sheetViews>
  <sheetFormatPr defaultRowHeight="15"/>
  <cols>
    <col min="1" max="1" width="90.85546875" customWidth="1"/>
    <col min="2" max="2" width="8.7109375" customWidth="1"/>
    <col min="3" max="3" width="24.85546875" customWidth="1"/>
    <col min="4" max="4" width="1.5703125" customWidth="1"/>
    <col min="5" max="5" width="2" customWidth="1"/>
    <col min="6" max="6" width="173.140625" customWidth="1"/>
  </cols>
  <sheetData>
    <row r="1" spans="1:4" ht="408.95" customHeight="1">
      <c r="A1" s="23" t="s">
        <v>5</v>
      </c>
      <c r="B1" s="17"/>
      <c r="C1" s="17"/>
      <c r="D1" s="17"/>
    </row>
    <row r="2" spans="1:4" ht="26.25" customHeight="1">
      <c r="A2" s="17"/>
      <c r="B2" s="17"/>
      <c r="C2" s="17"/>
      <c r="D2" s="17"/>
    </row>
    <row r="3" spans="1:4" ht="11.25" customHeight="1"/>
    <row r="4" spans="1:4" ht="206.25" customHeight="1">
      <c r="A4" s="17"/>
      <c r="B4" s="17"/>
    </row>
    <row r="5" spans="1:4" ht="26.25" customHeight="1"/>
    <row r="6" spans="1:4" ht="10.7" customHeight="1"/>
    <row r="7" spans="1:4" ht="81.75" customHeight="1">
      <c r="A7" s="23" t="s">
        <v>6</v>
      </c>
      <c r="B7" s="17"/>
      <c r="C7" s="17"/>
    </row>
    <row r="8" spans="1:4" ht="8.1" customHeight="1"/>
    <row r="9" spans="1:4" ht="256.89999999999998" customHeight="1">
      <c r="A9" s="17"/>
      <c r="B9" s="17"/>
    </row>
    <row r="10" spans="1:4" ht="13.35" customHeight="1"/>
    <row r="11" spans="1:4" ht="69" customHeight="1"/>
    <row r="12" spans="1:4" ht="0" hidden="1" customHeight="1"/>
  </sheetData>
  <mergeCells count="4">
    <mergeCell ref="A1:D2"/>
    <mergeCell ref="A4:B4"/>
    <mergeCell ref="A7:C7"/>
    <mergeCell ref="A9:B9"/>
  </mergeCells>
  <pageMargins left="1" right="1" top="1" bottom="1" header="1" footer="1"/>
  <pageSetup paperSize="0" orientation="portrait" horizontalDpi="300" verticalDpi="300"/>
  <headerFooter alignWithMargins="0"/>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dimension ref="A1:F14"/>
  <sheetViews>
    <sheetView showGridLines="0" workbookViewId="0">
      <selection activeCell="G16" sqref="G16"/>
    </sheetView>
  </sheetViews>
  <sheetFormatPr defaultRowHeight="30.75" customHeight="1"/>
  <cols>
    <col min="1" max="1" width="13.7109375" style="9" customWidth="1"/>
    <col min="2" max="2" width="13.7109375" style="4" customWidth="1"/>
    <col min="3" max="3" width="59.28515625" style="4" customWidth="1"/>
    <col min="4" max="4" width="15.140625" style="4" customWidth="1"/>
    <col min="5" max="5" width="51.42578125" style="4" customWidth="1"/>
    <col min="6" max="6" width="17" style="4" customWidth="1"/>
    <col min="7" max="7" width="138.7109375" style="4" customWidth="1"/>
    <col min="8" max="16384" width="9.140625" style="4"/>
  </cols>
  <sheetData>
    <row r="1" spans="1:6" s="8" customFormat="1" ht="30.75" customHeight="1">
      <c r="A1" s="7" t="s">
        <v>7</v>
      </c>
      <c r="B1" s="7" t="s">
        <v>8</v>
      </c>
      <c r="C1" s="7" t="s">
        <v>9</v>
      </c>
      <c r="D1" s="7" t="s">
        <v>10</v>
      </c>
      <c r="E1" s="7" t="s">
        <v>11</v>
      </c>
      <c r="F1" s="7" t="s">
        <v>12</v>
      </c>
    </row>
    <row r="2" spans="1:6" ht="30.75" customHeight="1">
      <c r="A2" s="6">
        <v>10002</v>
      </c>
      <c r="B2" s="5" t="s">
        <v>13</v>
      </c>
      <c r="C2" s="5" t="s">
        <v>14</v>
      </c>
      <c r="D2" s="6">
        <v>0</v>
      </c>
      <c r="E2" s="5"/>
      <c r="F2" s="6" t="s">
        <v>15</v>
      </c>
    </row>
    <row r="3" spans="1:6" ht="30.75" customHeight="1">
      <c r="A3" s="6">
        <v>10003</v>
      </c>
      <c r="B3" s="5" t="s">
        <v>16</v>
      </c>
      <c r="C3" s="5" t="s">
        <v>17</v>
      </c>
      <c r="D3" s="6">
        <v>0</v>
      </c>
      <c r="E3" s="5"/>
      <c r="F3" s="6" t="s">
        <v>15</v>
      </c>
    </row>
    <row r="4" spans="1:6" ht="30.75" customHeight="1">
      <c r="A4" s="6">
        <v>10004</v>
      </c>
      <c r="B4" s="5" t="s">
        <v>18</v>
      </c>
      <c r="C4" s="5" t="s">
        <v>19</v>
      </c>
      <c r="D4" s="6">
        <v>16</v>
      </c>
      <c r="E4" s="5" t="s">
        <v>20</v>
      </c>
      <c r="F4" s="6" t="s">
        <v>15</v>
      </c>
    </row>
    <row r="5" spans="1:6" ht="30.75" customHeight="1">
      <c r="A5" s="6">
        <v>20022</v>
      </c>
      <c r="B5" s="5" t="s">
        <v>21</v>
      </c>
      <c r="C5" s="5" t="s">
        <v>22</v>
      </c>
      <c r="D5" s="6">
        <v>27</v>
      </c>
      <c r="E5" s="5"/>
      <c r="F5" s="6" t="s">
        <v>15</v>
      </c>
    </row>
    <row r="6" spans="1:6" ht="30.75" customHeight="1">
      <c r="A6" s="6">
        <v>20025</v>
      </c>
      <c r="B6" s="5" t="s">
        <v>23</v>
      </c>
      <c r="C6" s="5" t="s">
        <v>24</v>
      </c>
      <c r="D6" s="6">
        <v>8</v>
      </c>
      <c r="E6" s="5" t="s">
        <v>25</v>
      </c>
      <c r="F6" s="6" t="s">
        <v>15</v>
      </c>
    </row>
    <row r="7" spans="1:6" ht="30.75" customHeight="1">
      <c r="A7" s="6">
        <v>20085</v>
      </c>
      <c r="B7" s="5" t="s">
        <v>26</v>
      </c>
      <c r="C7" s="5" t="s">
        <v>27</v>
      </c>
      <c r="D7" s="6">
        <v>5</v>
      </c>
      <c r="E7" s="5"/>
      <c r="F7" s="6" t="s">
        <v>15</v>
      </c>
    </row>
    <row r="8" spans="1:6" ht="30.75" customHeight="1">
      <c r="A8" s="6">
        <v>10007</v>
      </c>
      <c r="B8" s="5" t="s">
        <v>28</v>
      </c>
      <c r="C8" s="5" t="s">
        <v>29</v>
      </c>
      <c r="D8" s="6">
        <v>51</v>
      </c>
      <c r="E8" s="5" t="s">
        <v>30</v>
      </c>
      <c r="F8" s="6" t="s">
        <v>15</v>
      </c>
    </row>
    <row r="9" spans="1:6" ht="30.75" customHeight="1">
      <c r="A9" s="6">
        <v>20607</v>
      </c>
      <c r="B9" s="5" t="s">
        <v>31</v>
      </c>
      <c r="C9" s="5" t="s">
        <v>32</v>
      </c>
      <c r="D9" s="6">
        <v>6</v>
      </c>
      <c r="E9" s="5"/>
      <c r="F9" s="6" t="s">
        <v>15</v>
      </c>
    </row>
    <row r="10" spans="1:6" ht="30.75" customHeight="1">
      <c r="A10" s="6">
        <v>17058</v>
      </c>
      <c r="B10" s="5" t="s">
        <v>33</v>
      </c>
      <c r="C10" s="5" t="s">
        <v>34</v>
      </c>
      <c r="D10" s="6">
        <v>2</v>
      </c>
      <c r="E10" s="5"/>
      <c r="F10" s="6" t="s">
        <v>15</v>
      </c>
    </row>
    <row r="11" spans="1:6" ht="30.75" customHeight="1">
      <c r="A11" s="6">
        <v>19207</v>
      </c>
      <c r="B11" s="5" t="s">
        <v>35</v>
      </c>
      <c r="C11" s="5" t="s">
        <v>36</v>
      </c>
      <c r="D11" s="6">
        <v>3</v>
      </c>
      <c r="E11" s="5"/>
      <c r="F11" s="6" t="s">
        <v>15</v>
      </c>
    </row>
    <row r="12" spans="1:6" ht="30.75" customHeight="1">
      <c r="A12" s="6">
        <v>16437</v>
      </c>
      <c r="B12" s="5" t="s">
        <v>37</v>
      </c>
      <c r="C12" s="5" t="s">
        <v>38</v>
      </c>
      <c r="D12" s="6">
        <v>0</v>
      </c>
      <c r="E12" s="5"/>
      <c r="F12" s="6" t="s">
        <v>15</v>
      </c>
    </row>
    <row r="13" spans="1:6" ht="30.75" customHeight="1">
      <c r="A13" s="6">
        <v>10012</v>
      </c>
      <c r="B13" s="5" t="s">
        <v>39</v>
      </c>
      <c r="C13" s="5" t="s">
        <v>40</v>
      </c>
      <c r="D13" s="6">
        <v>0</v>
      </c>
      <c r="E13" s="5"/>
      <c r="F13" s="6" t="s">
        <v>15</v>
      </c>
    </row>
    <row r="14" spans="1:6" ht="30.75" customHeight="1">
      <c r="A14" s="6">
        <v>10013</v>
      </c>
      <c r="B14" s="5" t="s">
        <v>41</v>
      </c>
      <c r="C14" s="5" t="s">
        <v>42</v>
      </c>
      <c r="D14" s="6">
        <v>59</v>
      </c>
      <c r="E14" s="5" t="s">
        <v>43</v>
      </c>
      <c r="F14" s="6" t="s">
        <v>15</v>
      </c>
    </row>
  </sheetData>
  <pageMargins left="1" right="1" top="1" bottom="1" header="1" footer="1"/>
  <pageSetup paperSize="0" orientation="portrait" horizontalDpi="300" verticalDpi="300"/>
  <headerFooter alignWithMargin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dimension ref="A1:G131"/>
  <sheetViews>
    <sheetView showGridLines="0" workbookViewId="0">
      <selection activeCell="C2" sqref="C2"/>
    </sheetView>
  </sheetViews>
  <sheetFormatPr defaultRowHeight="30.75" customHeight="1"/>
  <cols>
    <col min="1" max="1" width="16" style="14" customWidth="1"/>
    <col min="2" max="2" width="16" style="4" customWidth="1"/>
    <col min="3" max="3" width="56.7109375" style="4" customWidth="1"/>
    <col min="4" max="4" width="16" style="4" customWidth="1"/>
    <col min="5" max="5" width="53.28515625" style="4" customWidth="1"/>
    <col min="6" max="6" width="16" style="4" customWidth="1"/>
    <col min="7" max="7" width="80.85546875" style="4" customWidth="1"/>
    <col min="8" max="8" width="255" style="4" customWidth="1"/>
    <col min="9" max="16384" width="9.140625" style="4"/>
  </cols>
  <sheetData>
    <row r="1" spans="1:7" s="8" customFormat="1" ht="30.75" customHeight="1">
      <c r="A1" s="7" t="s">
        <v>7</v>
      </c>
      <c r="B1" s="7" t="s">
        <v>8</v>
      </c>
      <c r="C1" s="7" t="s">
        <v>9</v>
      </c>
      <c r="D1" s="7" t="s">
        <v>10</v>
      </c>
      <c r="E1" s="7" t="s">
        <v>11</v>
      </c>
      <c r="F1" s="7" t="s">
        <v>12</v>
      </c>
      <c r="G1" s="7" t="s">
        <v>44</v>
      </c>
    </row>
    <row r="2" spans="1:7" ht="30.75" customHeight="1">
      <c r="A2" s="6">
        <v>10002</v>
      </c>
      <c r="B2" s="5" t="s">
        <v>13</v>
      </c>
      <c r="C2" s="15" t="s">
        <v>14</v>
      </c>
      <c r="D2" s="6">
        <v>0</v>
      </c>
      <c r="E2" s="5"/>
      <c r="F2" s="6" t="s">
        <v>15</v>
      </c>
      <c r="G2" s="5" t="s">
        <v>45</v>
      </c>
    </row>
    <row r="3" spans="1:7" ht="30.75" customHeight="1">
      <c r="A3" s="6">
        <v>17040</v>
      </c>
      <c r="B3" s="5" t="s">
        <v>46</v>
      </c>
      <c r="C3" s="10" t="s">
        <v>47</v>
      </c>
      <c r="D3" s="6">
        <v>0</v>
      </c>
      <c r="E3" s="5"/>
      <c r="F3" s="6" t="s">
        <v>48</v>
      </c>
      <c r="G3" s="5" t="s">
        <v>49</v>
      </c>
    </row>
    <row r="4" spans="1:7" ht="30.75" customHeight="1">
      <c r="A4" s="6">
        <v>10017</v>
      </c>
      <c r="B4" s="5" t="s">
        <v>50</v>
      </c>
      <c r="C4" s="11" t="s">
        <v>51</v>
      </c>
      <c r="D4" s="6">
        <v>0</v>
      </c>
      <c r="E4" s="5"/>
      <c r="F4" s="6" t="s">
        <v>15</v>
      </c>
      <c r="G4" s="5" t="s">
        <v>52</v>
      </c>
    </row>
    <row r="5" spans="1:7" ht="30.75" customHeight="1">
      <c r="A5" s="6">
        <v>19945</v>
      </c>
      <c r="B5" s="5" t="s">
        <v>53</v>
      </c>
      <c r="C5" s="12" t="s">
        <v>54</v>
      </c>
      <c r="D5" s="6">
        <v>0</v>
      </c>
      <c r="E5" s="5"/>
      <c r="F5" s="6" t="s">
        <v>48</v>
      </c>
      <c r="G5" s="5" t="s">
        <v>55</v>
      </c>
    </row>
    <row r="6" spans="1:7" ht="30.75" customHeight="1">
      <c r="A6" s="6">
        <v>10021</v>
      </c>
      <c r="B6" s="5" t="s">
        <v>56</v>
      </c>
      <c r="C6" s="12" t="s">
        <v>57</v>
      </c>
      <c r="D6" s="6">
        <v>0</v>
      </c>
      <c r="E6" s="5"/>
      <c r="F6" s="6" t="s">
        <v>48</v>
      </c>
      <c r="G6" s="5" t="s">
        <v>58</v>
      </c>
    </row>
    <row r="7" spans="1:7" ht="30.75" customHeight="1">
      <c r="A7" s="6">
        <v>21421</v>
      </c>
      <c r="B7" s="5" t="s">
        <v>59</v>
      </c>
      <c r="C7" s="12" t="s">
        <v>60</v>
      </c>
      <c r="D7" s="6">
        <v>0</v>
      </c>
      <c r="E7" s="5"/>
      <c r="F7" s="6" t="s">
        <v>48</v>
      </c>
      <c r="G7" s="5" t="s">
        <v>61</v>
      </c>
    </row>
    <row r="8" spans="1:7" ht="30.75" customHeight="1">
      <c r="A8" s="6">
        <v>10022</v>
      </c>
      <c r="B8" s="5" t="s">
        <v>62</v>
      </c>
      <c r="C8" s="12" t="s">
        <v>63</v>
      </c>
      <c r="D8" s="6">
        <v>0</v>
      </c>
      <c r="E8" s="5"/>
      <c r="F8" s="6" t="s">
        <v>48</v>
      </c>
      <c r="G8" s="5" t="s">
        <v>64</v>
      </c>
    </row>
    <row r="9" spans="1:7" ht="30.75" customHeight="1">
      <c r="A9" s="6">
        <v>10023</v>
      </c>
      <c r="B9" s="5" t="s">
        <v>65</v>
      </c>
      <c r="C9" s="12" t="s">
        <v>66</v>
      </c>
      <c r="D9" s="6">
        <v>0</v>
      </c>
      <c r="E9" s="5"/>
      <c r="F9" s="6" t="s">
        <v>48</v>
      </c>
      <c r="G9" s="5" t="s">
        <v>67</v>
      </c>
    </row>
    <row r="10" spans="1:7" ht="30.75" customHeight="1">
      <c r="A10" s="6">
        <v>10027</v>
      </c>
      <c r="B10" s="5" t="s">
        <v>68</v>
      </c>
      <c r="C10" s="12" t="s">
        <v>69</v>
      </c>
      <c r="D10" s="6">
        <v>0</v>
      </c>
      <c r="E10" s="5"/>
      <c r="F10" s="6" t="s">
        <v>48</v>
      </c>
      <c r="G10" s="5" t="s">
        <v>70</v>
      </c>
    </row>
    <row r="11" spans="1:7" ht="30.75" customHeight="1">
      <c r="A11" s="6">
        <v>10026</v>
      </c>
      <c r="B11" s="5" t="s">
        <v>71</v>
      </c>
      <c r="C11" s="12" t="s">
        <v>72</v>
      </c>
      <c r="D11" s="6">
        <v>0</v>
      </c>
      <c r="E11" s="5"/>
      <c r="F11" s="6" t="s">
        <v>48</v>
      </c>
      <c r="G11" s="5" t="s">
        <v>73</v>
      </c>
    </row>
    <row r="12" spans="1:7" ht="30.75" customHeight="1">
      <c r="A12" s="6">
        <v>10024</v>
      </c>
      <c r="B12" s="5" t="s">
        <v>74</v>
      </c>
      <c r="C12" s="12" t="s">
        <v>75</v>
      </c>
      <c r="D12" s="6">
        <v>0</v>
      </c>
      <c r="E12" s="5"/>
      <c r="F12" s="6" t="s">
        <v>15</v>
      </c>
      <c r="G12" s="5" t="s">
        <v>76</v>
      </c>
    </row>
    <row r="13" spans="1:7" ht="30.75" customHeight="1">
      <c r="A13" s="6">
        <v>10025</v>
      </c>
      <c r="B13" s="5" t="s">
        <v>77</v>
      </c>
      <c r="C13" s="12" t="s">
        <v>78</v>
      </c>
      <c r="D13" s="6">
        <v>0</v>
      </c>
      <c r="E13" s="5"/>
      <c r="F13" s="6" t="s">
        <v>48</v>
      </c>
      <c r="G13" s="5" t="s">
        <v>79</v>
      </c>
    </row>
    <row r="14" spans="1:7" ht="30.75" customHeight="1">
      <c r="A14" s="6">
        <v>16790</v>
      </c>
      <c r="B14" s="5" t="s">
        <v>80</v>
      </c>
      <c r="C14" s="12" t="s">
        <v>81</v>
      </c>
      <c r="D14" s="6">
        <v>0</v>
      </c>
      <c r="E14" s="5"/>
      <c r="F14" s="6" t="s">
        <v>48</v>
      </c>
      <c r="G14" s="5" t="s">
        <v>82</v>
      </c>
    </row>
    <row r="15" spans="1:7" ht="30.75" customHeight="1">
      <c r="A15" s="6">
        <v>10018</v>
      </c>
      <c r="B15" s="5" t="s">
        <v>83</v>
      </c>
      <c r="C15" s="11" t="s">
        <v>84</v>
      </c>
      <c r="D15" s="6">
        <v>0</v>
      </c>
      <c r="E15" s="5"/>
      <c r="F15" s="6" t="s">
        <v>15</v>
      </c>
      <c r="G15" s="5" t="s">
        <v>85</v>
      </c>
    </row>
    <row r="16" spans="1:7" ht="30.75" customHeight="1">
      <c r="A16" s="6">
        <v>10028</v>
      </c>
      <c r="B16" s="5" t="s">
        <v>86</v>
      </c>
      <c r="C16" s="12" t="s">
        <v>87</v>
      </c>
      <c r="D16" s="6">
        <v>0</v>
      </c>
      <c r="E16" s="5"/>
      <c r="F16" s="6" t="s">
        <v>48</v>
      </c>
      <c r="G16" s="5" t="s">
        <v>88</v>
      </c>
    </row>
    <row r="17" spans="1:7" ht="30.75" customHeight="1">
      <c r="A17" s="6">
        <v>19946</v>
      </c>
      <c r="B17" s="5" t="s">
        <v>89</v>
      </c>
      <c r="C17" s="12" t="s">
        <v>90</v>
      </c>
      <c r="D17" s="6">
        <v>0</v>
      </c>
      <c r="E17" s="5"/>
      <c r="F17" s="6" t="s">
        <v>48</v>
      </c>
      <c r="G17" s="5" t="s">
        <v>91</v>
      </c>
    </row>
    <row r="18" spans="1:7" ht="30.75" customHeight="1">
      <c r="A18" s="6">
        <v>19947</v>
      </c>
      <c r="B18" s="5" t="s">
        <v>92</v>
      </c>
      <c r="C18" s="12" t="s">
        <v>93</v>
      </c>
      <c r="D18" s="6">
        <v>0</v>
      </c>
      <c r="E18" s="5"/>
      <c r="F18" s="6" t="s">
        <v>48</v>
      </c>
      <c r="G18" s="5" t="s">
        <v>94</v>
      </c>
    </row>
    <row r="19" spans="1:7" ht="30.75" customHeight="1">
      <c r="A19" s="6">
        <v>10019</v>
      </c>
      <c r="B19" s="5" t="s">
        <v>95</v>
      </c>
      <c r="C19" s="11" t="s">
        <v>96</v>
      </c>
      <c r="D19" s="6">
        <v>0</v>
      </c>
      <c r="E19" s="5"/>
      <c r="F19" s="6" t="s">
        <v>15</v>
      </c>
      <c r="G19" s="5" t="s">
        <v>97</v>
      </c>
    </row>
    <row r="20" spans="1:7" ht="30.75" customHeight="1">
      <c r="A20" s="6">
        <v>10030</v>
      </c>
      <c r="B20" s="5" t="s">
        <v>98</v>
      </c>
      <c r="C20" s="12" t="s">
        <v>99</v>
      </c>
      <c r="D20" s="6">
        <v>0</v>
      </c>
      <c r="E20" s="5"/>
      <c r="F20" s="6" t="s">
        <v>48</v>
      </c>
      <c r="G20" s="5" t="s">
        <v>100</v>
      </c>
    </row>
    <row r="21" spans="1:7" ht="30.75" customHeight="1">
      <c r="A21" s="6">
        <v>19948</v>
      </c>
      <c r="B21" s="5" t="s">
        <v>101</v>
      </c>
      <c r="C21" s="12" t="s">
        <v>102</v>
      </c>
      <c r="D21" s="6">
        <v>0</v>
      </c>
      <c r="E21" s="5"/>
      <c r="F21" s="6" t="s">
        <v>48</v>
      </c>
      <c r="G21" s="5" t="s">
        <v>103</v>
      </c>
    </row>
    <row r="22" spans="1:7" ht="30.75" customHeight="1">
      <c r="A22" s="6">
        <v>10031</v>
      </c>
      <c r="B22" s="5" t="s">
        <v>104</v>
      </c>
      <c r="C22" s="12" t="s">
        <v>105</v>
      </c>
      <c r="D22" s="6">
        <v>0</v>
      </c>
      <c r="E22" s="5"/>
      <c r="F22" s="6" t="s">
        <v>48</v>
      </c>
      <c r="G22" s="5" t="s">
        <v>106</v>
      </c>
    </row>
    <row r="23" spans="1:7" ht="30.75" customHeight="1">
      <c r="A23" s="6">
        <v>10032</v>
      </c>
      <c r="B23" s="5" t="s">
        <v>107</v>
      </c>
      <c r="C23" s="12" t="s">
        <v>108</v>
      </c>
      <c r="D23" s="6">
        <v>0</v>
      </c>
      <c r="E23" s="5"/>
      <c r="F23" s="6" t="s">
        <v>48</v>
      </c>
      <c r="G23" s="5" t="s">
        <v>109</v>
      </c>
    </row>
    <row r="24" spans="1:7" ht="30.75" customHeight="1">
      <c r="A24" s="6">
        <v>10033</v>
      </c>
      <c r="B24" s="5" t="s">
        <v>110</v>
      </c>
      <c r="C24" s="12" t="s">
        <v>111</v>
      </c>
      <c r="D24" s="6">
        <v>0</v>
      </c>
      <c r="E24" s="5"/>
      <c r="F24" s="6" t="s">
        <v>48</v>
      </c>
      <c r="G24" s="5" t="s">
        <v>112</v>
      </c>
    </row>
    <row r="25" spans="1:7" ht="30.75" customHeight="1">
      <c r="A25" s="6">
        <v>10034</v>
      </c>
      <c r="B25" s="5" t="s">
        <v>113</v>
      </c>
      <c r="C25" s="12" t="s">
        <v>114</v>
      </c>
      <c r="D25" s="6">
        <v>0</v>
      </c>
      <c r="E25" s="5"/>
      <c r="F25" s="6" t="s">
        <v>48</v>
      </c>
      <c r="G25" s="5" t="s">
        <v>115</v>
      </c>
    </row>
    <row r="26" spans="1:7" ht="30.75" customHeight="1">
      <c r="A26" s="6">
        <v>10020</v>
      </c>
      <c r="B26" s="5" t="s">
        <v>116</v>
      </c>
      <c r="C26" s="11" t="s">
        <v>117</v>
      </c>
      <c r="D26" s="6">
        <v>0</v>
      </c>
      <c r="E26" s="5"/>
      <c r="F26" s="6" t="s">
        <v>48</v>
      </c>
      <c r="G26" s="5" t="s">
        <v>118</v>
      </c>
    </row>
    <row r="27" spans="1:7" ht="30.75" customHeight="1">
      <c r="A27" s="6">
        <v>19949</v>
      </c>
      <c r="B27" s="5" t="s">
        <v>119</v>
      </c>
      <c r="C27" s="12" t="s">
        <v>120</v>
      </c>
      <c r="D27" s="6">
        <v>0</v>
      </c>
      <c r="E27" s="5"/>
      <c r="F27" s="6" t="s">
        <v>48</v>
      </c>
      <c r="G27" s="5" t="s">
        <v>121</v>
      </c>
    </row>
    <row r="28" spans="1:7" ht="30.75" customHeight="1">
      <c r="A28" s="6">
        <v>10035</v>
      </c>
      <c r="B28" s="5" t="s">
        <v>122</v>
      </c>
      <c r="C28" s="12" t="s">
        <v>123</v>
      </c>
      <c r="D28" s="6">
        <v>0</v>
      </c>
      <c r="E28" s="5"/>
      <c r="F28" s="6" t="s">
        <v>48</v>
      </c>
      <c r="G28" s="5" t="s">
        <v>124</v>
      </c>
    </row>
    <row r="29" spans="1:7" ht="30.75" customHeight="1">
      <c r="A29" s="6">
        <v>10036</v>
      </c>
      <c r="B29" s="5" t="s">
        <v>125</v>
      </c>
      <c r="C29" s="12" t="s">
        <v>126</v>
      </c>
      <c r="D29" s="6">
        <v>0</v>
      </c>
      <c r="E29" s="5"/>
      <c r="F29" s="6" t="s">
        <v>48</v>
      </c>
      <c r="G29" s="5" t="s">
        <v>127</v>
      </c>
    </row>
    <row r="30" spans="1:7" ht="30.75" customHeight="1">
      <c r="A30" s="6">
        <v>16792</v>
      </c>
      <c r="B30" s="5" t="s">
        <v>128</v>
      </c>
      <c r="C30" s="11" t="s">
        <v>129</v>
      </c>
      <c r="D30" s="6">
        <v>0</v>
      </c>
      <c r="E30" s="5"/>
      <c r="F30" s="6" t="s">
        <v>48</v>
      </c>
      <c r="G30" s="5" t="s">
        <v>130</v>
      </c>
    </row>
    <row r="31" spans="1:7" ht="30.75" customHeight="1">
      <c r="A31" s="6">
        <v>16793</v>
      </c>
      <c r="B31" s="5" t="s">
        <v>131</v>
      </c>
      <c r="C31" s="12" t="s">
        <v>132</v>
      </c>
      <c r="D31" s="6">
        <v>0</v>
      </c>
      <c r="E31" s="5"/>
      <c r="F31" s="6" t="s">
        <v>48</v>
      </c>
      <c r="G31" s="5" t="s">
        <v>133</v>
      </c>
    </row>
    <row r="32" spans="1:7" ht="30.75" customHeight="1">
      <c r="A32" s="6">
        <v>16794</v>
      </c>
      <c r="B32" s="5" t="s">
        <v>134</v>
      </c>
      <c r="C32" s="12" t="s">
        <v>135</v>
      </c>
      <c r="D32" s="6">
        <v>0</v>
      </c>
      <c r="E32" s="5"/>
      <c r="F32" s="6" t="s">
        <v>48</v>
      </c>
      <c r="G32" s="5" t="s">
        <v>136</v>
      </c>
    </row>
    <row r="33" spans="1:7" ht="30.75" customHeight="1">
      <c r="A33" s="6">
        <v>16795</v>
      </c>
      <c r="B33" s="5" t="s">
        <v>137</v>
      </c>
      <c r="C33" s="12" t="s">
        <v>138</v>
      </c>
      <c r="D33" s="6">
        <v>0</v>
      </c>
      <c r="E33" s="5"/>
      <c r="F33" s="6" t="s">
        <v>48</v>
      </c>
      <c r="G33" s="5" t="s">
        <v>139</v>
      </c>
    </row>
    <row r="34" spans="1:7" ht="30.75" customHeight="1">
      <c r="A34" s="6">
        <v>16796</v>
      </c>
      <c r="B34" s="5" t="s">
        <v>140</v>
      </c>
      <c r="C34" s="13" t="s">
        <v>141</v>
      </c>
      <c r="D34" s="6">
        <v>0</v>
      </c>
      <c r="E34" s="5"/>
      <c r="F34" s="6" t="s">
        <v>48</v>
      </c>
      <c r="G34" s="5" t="s">
        <v>142</v>
      </c>
    </row>
    <row r="35" spans="1:7" ht="30.75" customHeight="1">
      <c r="A35" s="6">
        <v>16797</v>
      </c>
      <c r="B35" s="5" t="s">
        <v>143</v>
      </c>
      <c r="C35" s="13" t="s">
        <v>144</v>
      </c>
      <c r="D35" s="6">
        <v>0</v>
      </c>
      <c r="E35" s="5"/>
      <c r="F35" s="6" t="s">
        <v>48</v>
      </c>
      <c r="G35" s="5" t="s">
        <v>145</v>
      </c>
    </row>
    <row r="36" spans="1:7" ht="30.75" customHeight="1">
      <c r="A36" s="6">
        <v>16798</v>
      </c>
      <c r="B36" s="5" t="s">
        <v>146</v>
      </c>
      <c r="C36" s="13" t="s">
        <v>147</v>
      </c>
      <c r="D36" s="6">
        <v>0</v>
      </c>
      <c r="E36" s="5"/>
      <c r="F36" s="6" t="s">
        <v>48</v>
      </c>
      <c r="G36" s="5" t="s">
        <v>148</v>
      </c>
    </row>
    <row r="37" spans="1:7" ht="30.75" customHeight="1">
      <c r="A37" s="6">
        <v>16799</v>
      </c>
      <c r="B37" s="5" t="s">
        <v>149</v>
      </c>
      <c r="C37" s="13" t="s">
        <v>150</v>
      </c>
      <c r="D37" s="6">
        <v>0</v>
      </c>
      <c r="E37" s="5"/>
      <c r="F37" s="6" t="s">
        <v>48</v>
      </c>
      <c r="G37" s="5" t="s">
        <v>151</v>
      </c>
    </row>
    <row r="38" spans="1:7" ht="30.75" customHeight="1">
      <c r="A38" s="6">
        <v>10015</v>
      </c>
      <c r="B38" s="5" t="s">
        <v>152</v>
      </c>
      <c r="C38" s="10" t="s">
        <v>153</v>
      </c>
      <c r="D38" s="6">
        <v>0</v>
      </c>
      <c r="E38" s="5"/>
      <c r="F38" s="6" t="s">
        <v>15</v>
      </c>
      <c r="G38" s="5" t="s">
        <v>154</v>
      </c>
    </row>
    <row r="39" spans="1:7" ht="30.75" customHeight="1">
      <c r="A39" s="6">
        <v>10037</v>
      </c>
      <c r="B39" s="5" t="s">
        <v>155</v>
      </c>
      <c r="C39" s="11" t="s">
        <v>156</v>
      </c>
      <c r="D39" s="6">
        <v>0</v>
      </c>
      <c r="E39" s="5"/>
      <c r="F39" s="6" t="s">
        <v>48</v>
      </c>
      <c r="G39" s="5" t="s">
        <v>157</v>
      </c>
    </row>
    <row r="40" spans="1:7" ht="30.75" customHeight="1">
      <c r="A40" s="6">
        <v>10044</v>
      </c>
      <c r="B40" s="5" t="s">
        <v>158</v>
      </c>
      <c r="C40" s="12" t="s">
        <v>159</v>
      </c>
      <c r="D40" s="6">
        <v>0</v>
      </c>
      <c r="E40" s="5"/>
      <c r="F40" s="6" t="s">
        <v>48</v>
      </c>
      <c r="G40" s="5" t="s">
        <v>160</v>
      </c>
    </row>
    <row r="41" spans="1:7" ht="30.75" customHeight="1">
      <c r="A41" s="6">
        <v>10045</v>
      </c>
      <c r="B41" s="5" t="s">
        <v>161</v>
      </c>
      <c r="C41" s="12" t="s">
        <v>162</v>
      </c>
      <c r="D41" s="6">
        <v>0</v>
      </c>
      <c r="E41" s="5"/>
      <c r="F41" s="6" t="s">
        <v>48</v>
      </c>
      <c r="G41" s="5" t="s">
        <v>163</v>
      </c>
    </row>
    <row r="42" spans="1:7" ht="30.75" customHeight="1">
      <c r="A42" s="6">
        <v>10046</v>
      </c>
      <c r="B42" s="5" t="s">
        <v>164</v>
      </c>
      <c r="C42" s="12" t="s">
        <v>165</v>
      </c>
      <c r="D42" s="6">
        <v>0</v>
      </c>
      <c r="E42" s="5"/>
      <c r="F42" s="6" t="s">
        <v>48</v>
      </c>
      <c r="G42" s="5" t="s">
        <v>166</v>
      </c>
    </row>
    <row r="43" spans="1:7" ht="30.75" customHeight="1">
      <c r="A43" s="6">
        <v>10038</v>
      </c>
      <c r="B43" s="5" t="s">
        <v>167</v>
      </c>
      <c r="C43" s="11" t="s">
        <v>168</v>
      </c>
      <c r="D43" s="6">
        <v>0</v>
      </c>
      <c r="E43" s="5"/>
      <c r="F43" s="6" t="s">
        <v>15</v>
      </c>
      <c r="G43" s="5" t="s">
        <v>169</v>
      </c>
    </row>
    <row r="44" spans="1:7" ht="30.75" customHeight="1">
      <c r="A44" s="6">
        <v>10047</v>
      </c>
      <c r="B44" s="5" t="s">
        <v>170</v>
      </c>
      <c r="C44" s="12" t="s">
        <v>171</v>
      </c>
      <c r="D44" s="6">
        <v>0</v>
      </c>
      <c r="E44" s="5"/>
      <c r="F44" s="6" t="s">
        <v>48</v>
      </c>
      <c r="G44" s="5" t="s">
        <v>172</v>
      </c>
    </row>
    <row r="45" spans="1:7" ht="30.75" customHeight="1">
      <c r="A45" s="6">
        <v>18083</v>
      </c>
      <c r="B45" s="5" t="s">
        <v>173</v>
      </c>
      <c r="C45" s="13" t="s">
        <v>174</v>
      </c>
      <c r="D45" s="6">
        <v>0</v>
      </c>
      <c r="E45" s="5"/>
      <c r="F45" s="6" t="s">
        <v>48</v>
      </c>
      <c r="G45" s="5" t="s">
        <v>175</v>
      </c>
    </row>
    <row r="46" spans="1:7" ht="30.75" customHeight="1">
      <c r="A46" s="6">
        <v>10048</v>
      </c>
      <c r="B46" s="5" t="s">
        <v>176</v>
      </c>
      <c r="C46" s="12" t="s">
        <v>177</v>
      </c>
      <c r="D46" s="6">
        <v>0</v>
      </c>
      <c r="E46" s="5"/>
      <c r="F46" s="6" t="s">
        <v>48</v>
      </c>
      <c r="G46" s="5" t="s">
        <v>178</v>
      </c>
    </row>
    <row r="47" spans="1:7" ht="30.75" customHeight="1">
      <c r="A47" s="6">
        <v>13289</v>
      </c>
      <c r="B47" s="5" t="s">
        <v>179</v>
      </c>
      <c r="C47" s="13" t="s">
        <v>180</v>
      </c>
      <c r="D47" s="6">
        <v>0</v>
      </c>
      <c r="E47" s="5"/>
      <c r="F47" s="6" t="s">
        <v>48</v>
      </c>
      <c r="G47" s="5" t="s">
        <v>181</v>
      </c>
    </row>
    <row r="48" spans="1:7" ht="30.75" customHeight="1">
      <c r="A48" s="6">
        <v>13290</v>
      </c>
      <c r="B48" s="5" t="s">
        <v>182</v>
      </c>
      <c r="C48" s="13" t="s">
        <v>183</v>
      </c>
      <c r="D48" s="6">
        <v>0</v>
      </c>
      <c r="E48" s="5"/>
      <c r="F48" s="6" t="s">
        <v>48</v>
      </c>
      <c r="G48" s="5" t="s">
        <v>184</v>
      </c>
    </row>
    <row r="49" spans="1:7" ht="30.75" customHeight="1">
      <c r="A49" s="6">
        <v>21606</v>
      </c>
      <c r="B49" s="5" t="s">
        <v>185</v>
      </c>
      <c r="C49" s="12" t="s">
        <v>186</v>
      </c>
      <c r="D49" s="6">
        <v>0</v>
      </c>
      <c r="E49" s="5"/>
      <c r="F49" s="6" t="s">
        <v>48</v>
      </c>
      <c r="G49" s="5" t="s">
        <v>187</v>
      </c>
    </row>
    <row r="50" spans="1:7" ht="30.75" customHeight="1">
      <c r="A50" s="6">
        <v>21607</v>
      </c>
      <c r="B50" s="5" t="s">
        <v>188</v>
      </c>
      <c r="C50" s="12" t="s">
        <v>189</v>
      </c>
      <c r="D50" s="6">
        <v>0</v>
      </c>
      <c r="E50" s="5"/>
      <c r="F50" s="6" t="s">
        <v>48</v>
      </c>
      <c r="G50" s="5" t="s">
        <v>190</v>
      </c>
    </row>
    <row r="51" spans="1:7" ht="30.75" customHeight="1">
      <c r="A51" s="6">
        <v>21608</v>
      </c>
      <c r="B51" s="5" t="s">
        <v>191</v>
      </c>
      <c r="C51" s="12" t="s">
        <v>192</v>
      </c>
      <c r="D51" s="6">
        <v>0</v>
      </c>
      <c r="E51" s="5"/>
      <c r="F51" s="6" t="s">
        <v>48</v>
      </c>
      <c r="G51" s="5" t="s">
        <v>193</v>
      </c>
    </row>
    <row r="52" spans="1:7" ht="30.75" customHeight="1">
      <c r="A52" s="6">
        <v>21609</v>
      </c>
      <c r="B52" s="5" t="s">
        <v>194</v>
      </c>
      <c r="C52" s="12" t="s">
        <v>195</v>
      </c>
      <c r="D52" s="6">
        <v>0</v>
      </c>
      <c r="E52" s="5"/>
      <c r="F52" s="6" t="s">
        <v>48</v>
      </c>
      <c r="G52" s="5" t="s">
        <v>196</v>
      </c>
    </row>
    <row r="53" spans="1:7" ht="30.75" customHeight="1">
      <c r="A53" s="6">
        <v>21610</v>
      </c>
      <c r="B53" s="5" t="s">
        <v>197</v>
      </c>
      <c r="C53" s="12" t="s">
        <v>198</v>
      </c>
      <c r="D53" s="6">
        <v>0</v>
      </c>
      <c r="E53" s="5"/>
      <c r="F53" s="6" t="s">
        <v>48</v>
      </c>
      <c r="G53" s="5" t="s">
        <v>199</v>
      </c>
    </row>
    <row r="54" spans="1:7" ht="30.75" customHeight="1">
      <c r="A54" s="6">
        <v>21611</v>
      </c>
      <c r="B54" s="5" t="s">
        <v>200</v>
      </c>
      <c r="C54" s="12" t="s">
        <v>201</v>
      </c>
      <c r="D54" s="6">
        <v>0</v>
      </c>
      <c r="E54" s="5"/>
      <c r="F54" s="6" t="s">
        <v>48</v>
      </c>
      <c r="G54" s="5" t="s">
        <v>202</v>
      </c>
    </row>
    <row r="55" spans="1:7" ht="30.75" customHeight="1">
      <c r="A55" s="6">
        <v>21612</v>
      </c>
      <c r="B55" s="5" t="s">
        <v>203</v>
      </c>
      <c r="C55" s="12" t="s">
        <v>204</v>
      </c>
      <c r="D55" s="6">
        <v>0</v>
      </c>
      <c r="E55" s="5"/>
      <c r="F55" s="6" t="s">
        <v>48</v>
      </c>
      <c r="G55" s="5" t="s">
        <v>205</v>
      </c>
    </row>
    <row r="56" spans="1:7" ht="30.75" customHeight="1">
      <c r="A56" s="6">
        <v>21613</v>
      </c>
      <c r="B56" s="5" t="s">
        <v>206</v>
      </c>
      <c r="C56" s="12" t="s">
        <v>207</v>
      </c>
      <c r="D56" s="6">
        <v>0</v>
      </c>
      <c r="E56" s="5"/>
      <c r="F56" s="6" t="s">
        <v>48</v>
      </c>
      <c r="G56" s="5" t="s">
        <v>208</v>
      </c>
    </row>
    <row r="57" spans="1:7" ht="30.75" customHeight="1">
      <c r="A57" s="6">
        <v>21614</v>
      </c>
      <c r="B57" s="5" t="s">
        <v>209</v>
      </c>
      <c r="C57" s="12" t="s">
        <v>210</v>
      </c>
      <c r="D57" s="6">
        <v>0</v>
      </c>
      <c r="E57" s="5"/>
      <c r="F57" s="6" t="s">
        <v>48</v>
      </c>
      <c r="G57" s="5" t="s">
        <v>211</v>
      </c>
    </row>
    <row r="58" spans="1:7" ht="30.75" customHeight="1">
      <c r="A58" s="6">
        <v>10039</v>
      </c>
      <c r="B58" s="5" t="s">
        <v>212</v>
      </c>
      <c r="C58" s="11" t="s">
        <v>213</v>
      </c>
      <c r="D58" s="6">
        <v>0</v>
      </c>
      <c r="E58" s="5"/>
      <c r="F58" s="6" t="s">
        <v>48</v>
      </c>
      <c r="G58" s="5" t="s">
        <v>214</v>
      </c>
    </row>
    <row r="59" spans="1:7" ht="30.75" customHeight="1">
      <c r="A59" s="6">
        <v>16803</v>
      </c>
      <c r="B59" s="5" t="s">
        <v>215</v>
      </c>
      <c r="C59" s="12" t="s">
        <v>216</v>
      </c>
      <c r="D59" s="6">
        <v>0</v>
      </c>
      <c r="E59" s="5"/>
      <c r="F59" s="6" t="s">
        <v>48</v>
      </c>
      <c r="G59" s="5" t="s">
        <v>217</v>
      </c>
    </row>
    <row r="60" spans="1:7" ht="30.75" customHeight="1">
      <c r="A60" s="6">
        <v>14189</v>
      </c>
      <c r="B60" s="5" t="s">
        <v>218</v>
      </c>
      <c r="C60" s="12" t="s">
        <v>219</v>
      </c>
      <c r="D60" s="6">
        <v>0</v>
      </c>
      <c r="E60" s="5"/>
      <c r="F60" s="6" t="s">
        <v>48</v>
      </c>
      <c r="G60" s="5" t="s">
        <v>220</v>
      </c>
    </row>
    <row r="61" spans="1:7" ht="30.75" customHeight="1">
      <c r="A61" s="6">
        <v>16805</v>
      </c>
      <c r="B61" s="5" t="s">
        <v>221</v>
      </c>
      <c r="C61" s="12" t="s">
        <v>222</v>
      </c>
      <c r="D61" s="6">
        <v>0</v>
      </c>
      <c r="E61" s="5"/>
      <c r="F61" s="6" t="s">
        <v>48</v>
      </c>
      <c r="G61" s="5" t="s">
        <v>223</v>
      </c>
    </row>
    <row r="62" spans="1:7" ht="30.75" customHeight="1">
      <c r="A62" s="6">
        <v>19952</v>
      </c>
      <c r="B62" s="5" t="s">
        <v>224</v>
      </c>
      <c r="C62" s="12" t="s">
        <v>225</v>
      </c>
      <c r="D62" s="6">
        <v>0</v>
      </c>
      <c r="E62" s="5"/>
      <c r="F62" s="6" t="s">
        <v>48</v>
      </c>
      <c r="G62" s="5" t="s">
        <v>226</v>
      </c>
    </row>
    <row r="63" spans="1:7" ht="30.75" customHeight="1">
      <c r="A63" s="6">
        <v>19950</v>
      </c>
      <c r="B63" s="5" t="s">
        <v>227</v>
      </c>
      <c r="C63" s="12" t="s">
        <v>228</v>
      </c>
      <c r="D63" s="6">
        <v>0</v>
      </c>
      <c r="E63" s="5"/>
      <c r="F63" s="6" t="s">
        <v>48</v>
      </c>
      <c r="G63" s="5" t="s">
        <v>229</v>
      </c>
    </row>
    <row r="64" spans="1:7" ht="30.75" customHeight="1">
      <c r="A64" s="6">
        <v>19951</v>
      </c>
      <c r="B64" s="5" t="s">
        <v>230</v>
      </c>
      <c r="C64" s="12" t="s">
        <v>231</v>
      </c>
      <c r="D64" s="6">
        <v>0</v>
      </c>
      <c r="E64" s="5"/>
      <c r="F64" s="6" t="s">
        <v>48</v>
      </c>
      <c r="G64" s="5" t="s">
        <v>232</v>
      </c>
    </row>
    <row r="65" spans="1:7" ht="30.75" customHeight="1">
      <c r="A65" s="6">
        <v>14197</v>
      </c>
      <c r="B65" s="5" t="s">
        <v>233</v>
      </c>
      <c r="C65" s="12" t="s">
        <v>234</v>
      </c>
      <c r="D65" s="6">
        <v>0</v>
      </c>
      <c r="E65" s="5"/>
      <c r="F65" s="6" t="s">
        <v>48</v>
      </c>
      <c r="G65" s="5" t="s">
        <v>235</v>
      </c>
    </row>
    <row r="66" spans="1:7" ht="30.75" customHeight="1">
      <c r="A66" s="6">
        <v>10040</v>
      </c>
      <c r="B66" s="5" t="s">
        <v>236</v>
      </c>
      <c r="C66" s="11" t="s">
        <v>237</v>
      </c>
      <c r="D66" s="6">
        <v>0</v>
      </c>
      <c r="E66" s="5"/>
      <c r="F66" s="6" t="s">
        <v>15</v>
      </c>
      <c r="G66" s="5" t="s">
        <v>238</v>
      </c>
    </row>
    <row r="67" spans="1:7" ht="30.75" customHeight="1">
      <c r="A67" s="6">
        <v>10041</v>
      </c>
      <c r="B67" s="5" t="s">
        <v>239</v>
      </c>
      <c r="C67" s="11" t="s">
        <v>240</v>
      </c>
      <c r="D67" s="6">
        <v>0</v>
      </c>
      <c r="E67" s="5"/>
      <c r="F67" s="6" t="s">
        <v>48</v>
      </c>
      <c r="G67" s="5" t="s">
        <v>241</v>
      </c>
    </row>
    <row r="68" spans="1:7" ht="30.75" customHeight="1">
      <c r="A68" s="6">
        <v>10049</v>
      </c>
      <c r="B68" s="5" t="s">
        <v>242</v>
      </c>
      <c r="C68" s="12" t="s">
        <v>243</v>
      </c>
      <c r="D68" s="6">
        <v>0</v>
      </c>
      <c r="E68" s="5"/>
      <c r="F68" s="6" t="s">
        <v>48</v>
      </c>
      <c r="G68" s="5" t="s">
        <v>244</v>
      </c>
    </row>
    <row r="69" spans="1:7" ht="30.75" customHeight="1">
      <c r="A69" s="6">
        <v>10050</v>
      </c>
      <c r="B69" s="5" t="s">
        <v>245</v>
      </c>
      <c r="C69" s="12" t="s">
        <v>246</v>
      </c>
      <c r="D69" s="6">
        <v>0</v>
      </c>
      <c r="E69" s="5"/>
      <c r="F69" s="6" t="s">
        <v>48</v>
      </c>
      <c r="G69" s="5" t="s">
        <v>247</v>
      </c>
    </row>
    <row r="70" spans="1:7" ht="30.75" customHeight="1">
      <c r="A70" s="6">
        <v>10051</v>
      </c>
      <c r="B70" s="5" t="s">
        <v>248</v>
      </c>
      <c r="C70" s="12" t="s">
        <v>249</v>
      </c>
      <c r="D70" s="6">
        <v>0</v>
      </c>
      <c r="E70" s="5"/>
      <c r="F70" s="6" t="s">
        <v>48</v>
      </c>
      <c r="G70" s="5" t="s">
        <v>250</v>
      </c>
    </row>
    <row r="71" spans="1:7" ht="30.75" customHeight="1">
      <c r="A71" s="6">
        <v>10052</v>
      </c>
      <c r="B71" s="5" t="s">
        <v>251</v>
      </c>
      <c r="C71" s="12" t="s">
        <v>252</v>
      </c>
      <c r="D71" s="6">
        <v>0</v>
      </c>
      <c r="E71" s="5"/>
      <c r="F71" s="6" t="s">
        <v>48</v>
      </c>
      <c r="G71" s="5" t="s">
        <v>253</v>
      </c>
    </row>
    <row r="72" spans="1:7" ht="30.75" customHeight="1">
      <c r="A72" s="6">
        <v>10053</v>
      </c>
      <c r="B72" s="5" t="s">
        <v>254</v>
      </c>
      <c r="C72" s="12" t="s">
        <v>255</v>
      </c>
      <c r="D72" s="6">
        <v>0</v>
      </c>
      <c r="E72" s="5"/>
      <c r="F72" s="6" t="s">
        <v>48</v>
      </c>
      <c r="G72" s="5" t="s">
        <v>256</v>
      </c>
    </row>
    <row r="73" spans="1:7" ht="30.75" customHeight="1">
      <c r="A73" s="6">
        <v>10054</v>
      </c>
      <c r="B73" s="5" t="s">
        <v>257</v>
      </c>
      <c r="C73" s="12" t="s">
        <v>258</v>
      </c>
      <c r="D73" s="6">
        <v>0</v>
      </c>
      <c r="E73" s="5"/>
      <c r="F73" s="6" t="s">
        <v>48</v>
      </c>
      <c r="G73" s="5" t="s">
        <v>259</v>
      </c>
    </row>
    <row r="74" spans="1:7" ht="30.75" customHeight="1">
      <c r="A74" s="6">
        <v>10055</v>
      </c>
      <c r="B74" s="5" t="s">
        <v>260</v>
      </c>
      <c r="C74" s="12" t="s">
        <v>261</v>
      </c>
      <c r="D74" s="6">
        <v>0</v>
      </c>
      <c r="E74" s="5"/>
      <c r="F74" s="6" t="s">
        <v>48</v>
      </c>
      <c r="G74" s="5" t="s">
        <v>262</v>
      </c>
    </row>
    <row r="75" spans="1:7" ht="30.75" customHeight="1">
      <c r="A75" s="6">
        <v>10056</v>
      </c>
      <c r="B75" s="5" t="s">
        <v>263</v>
      </c>
      <c r="C75" s="12" t="s">
        <v>264</v>
      </c>
      <c r="D75" s="6">
        <v>0</v>
      </c>
      <c r="E75" s="5"/>
      <c r="F75" s="6" t="s">
        <v>48</v>
      </c>
      <c r="G75" s="5" t="s">
        <v>265</v>
      </c>
    </row>
    <row r="76" spans="1:7" ht="30.75" customHeight="1">
      <c r="A76" s="6">
        <v>10042</v>
      </c>
      <c r="B76" s="5" t="s">
        <v>266</v>
      </c>
      <c r="C76" s="11" t="s">
        <v>267</v>
      </c>
      <c r="D76" s="6">
        <v>0</v>
      </c>
      <c r="E76" s="5"/>
      <c r="F76" s="6" t="s">
        <v>48</v>
      </c>
      <c r="G76" s="5" t="s">
        <v>268</v>
      </c>
    </row>
    <row r="77" spans="1:7" ht="30.75" customHeight="1">
      <c r="A77" s="6">
        <v>19953</v>
      </c>
      <c r="B77" s="5" t="s">
        <v>269</v>
      </c>
      <c r="C77" s="12" t="s">
        <v>270</v>
      </c>
      <c r="D77" s="6">
        <v>0</v>
      </c>
      <c r="E77" s="5"/>
      <c r="F77" s="6" t="s">
        <v>15</v>
      </c>
      <c r="G77" s="5" t="s">
        <v>271</v>
      </c>
    </row>
    <row r="78" spans="1:7" ht="30.75" customHeight="1">
      <c r="A78" s="6">
        <v>19954</v>
      </c>
      <c r="B78" s="5" t="s">
        <v>272</v>
      </c>
      <c r="C78" s="12" t="s">
        <v>273</v>
      </c>
      <c r="D78" s="6">
        <v>0</v>
      </c>
      <c r="E78" s="5"/>
      <c r="F78" s="6" t="s">
        <v>48</v>
      </c>
      <c r="G78" s="5" t="s">
        <v>274</v>
      </c>
    </row>
    <row r="79" spans="1:7" ht="30.75" customHeight="1">
      <c r="A79" s="6">
        <v>19955</v>
      </c>
      <c r="B79" s="5" t="s">
        <v>275</v>
      </c>
      <c r="C79" s="12" t="s">
        <v>276</v>
      </c>
      <c r="D79" s="6">
        <v>0</v>
      </c>
      <c r="E79" s="5"/>
      <c r="F79" s="6" t="s">
        <v>48</v>
      </c>
      <c r="G79" s="5" t="s">
        <v>277</v>
      </c>
    </row>
    <row r="80" spans="1:7" ht="30.75" customHeight="1">
      <c r="A80" s="6">
        <v>10043</v>
      </c>
      <c r="B80" s="5" t="s">
        <v>278</v>
      </c>
      <c r="C80" s="11" t="s">
        <v>279</v>
      </c>
      <c r="D80" s="6">
        <v>0</v>
      </c>
      <c r="E80" s="5"/>
      <c r="F80" s="6" t="s">
        <v>15</v>
      </c>
      <c r="G80" s="5" t="s">
        <v>280</v>
      </c>
    </row>
    <row r="81" spans="1:7" ht="30.75" customHeight="1">
      <c r="A81" s="6">
        <v>19956</v>
      </c>
      <c r="B81" s="5" t="s">
        <v>281</v>
      </c>
      <c r="C81" s="12" t="s">
        <v>282</v>
      </c>
      <c r="D81" s="6">
        <v>0</v>
      </c>
      <c r="E81" s="5"/>
      <c r="F81" s="6" t="s">
        <v>48</v>
      </c>
      <c r="G81" s="5" t="s">
        <v>283</v>
      </c>
    </row>
    <row r="82" spans="1:7" ht="30.75" customHeight="1">
      <c r="A82" s="6">
        <v>19957</v>
      </c>
      <c r="B82" s="5" t="s">
        <v>284</v>
      </c>
      <c r="C82" s="12" t="s">
        <v>285</v>
      </c>
      <c r="D82" s="6">
        <v>0</v>
      </c>
      <c r="E82" s="5"/>
      <c r="F82" s="6" t="s">
        <v>48</v>
      </c>
      <c r="G82" s="5" t="s">
        <v>286</v>
      </c>
    </row>
    <row r="83" spans="1:7" ht="30.75" customHeight="1">
      <c r="A83" s="6">
        <v>19958</v>
      </c>
      <c r="B83" s="5" t="s">
        <v>287</v>
      </c>
      <c r="C83" s="12" t="s">
        <v>288</v>
      </c>
      <c r="D83" s="6">
        <v>0</v>
      </c>
      <c r="E83" s="5"/>
      <c r="F83" s="6" t="s">
        <v>48</v>
      </c>
      <c r="G83" s="5" t="s">
        <v>289</v>
      </c>
    </row>
    <row r="84" spans="1:7" ht="30.75" customHeight="1">
      <c r="A84" s="6">
        <v>19959</v>
      </c>
      <c r="B84" s="5" t="s">
        <v>290</v>
      </c>
      <c r="C84" s="11" t="s">
        <v>291</v>
      </c>
      <c r="D84" s="6">
        <v>0</v>
      </c>
      <c r="E84" s="5"/>
      <c r="F84" s="6" t="s">
        <v>48</v>
      </c>
      <c r="G84" s="5" t="s">
        <v>292</v>
      </c>
    </row>
    <row r="85" spans="1:7" ht="30.75" customHeight="1">
      <c r="A85" s="6">
        <v>19960</v>
      </c>
      <c r="B85" s="5" t="s">
        <v>293</v>
      </c>
      <c r="C85" s="12" t="s">
        <v>294</v>
      </c>
      <c r="D85" s="6">
        <v>0</v>
      </c>
      <c r="E85" s="5"/>
      <c r="F85" s="6" t="s">
        <v>48</v>
      </c>
      <c r="G85" s="5" t="s">
        <v>295</v>
      </c>
    </row>
    <row r="86" spans="1:7" ht="30.75" customHeight="1">
      <c r="A86" s="6">
        <v>19961</v>
      </c>
      <c r="B86" s="5" t="s">
        <v>296</v>
      </c>
      <c r="C86" s="13" t="s">
        <v>297</v>
      </c>
      <c r="D86" s="6">
        <v>0</v>
      </c>
      <c r="E86" s="5"/>
      <c r="F86" s="6" t="s">
        <v>48</v>
      </c>
      <c r="G86" s="5" t="s">
        <v>298</v>
      </c>
    </row>
    <row r="87" spans="1:7" ht="30.75" customHeight="1">
      <c r="A87" s="6">
        <v>19962</v>
      </c>
      <c r="B87" s="5" t="s">
        <v>299</v>
      </c>
      <c r="C87" s="13" t="s">
        <v>300</v>
      </c>
      <c r="D87" s="6">
        <v>0</v>
      </c>
      <c r="E87" s="5"/>
      <c r="F87" s="6" t="s">
        <v>48</v>
      </c>
      <c r="G87" s="5" t="s">
        <v>301</v>
      </c>
    </row>
    <row r="88" spans="1:7" ht="30.75" customHeight="1">
      <c r="A88" s="6">
        <v>19963</v>
      </c>
      <c r="B88" s="5" t="s">
        <v>302</v>
      </c>
      <c r="C88" s="13" t="s">
        <v>303</v>
      </c>
      <c r="D88" s="6">
        <v>0</v>
      </c>
      <c r="E88" s="5"/>
      <c r="F88" s="6" t="s">
        <v>48</v>
      </c>
      <c r="G88" s="5" t="s">
        <v>304</v>
      </c>
    </row>
    <row r="89" spans="1:7" ht="30.75" customHeight="1">
      <c r="A89" s="6">
        <v>19964</v>
      </c>
      <c r="B89" s="5" t="s">
        <v>305</v>
      </c>
      <c r="C89" s="12" t="s">
        <v>306</v>
      </c>
      <c r="D89" s="6">
        <v>0</v>
      </c>
      <c r="E89" s="5"/>
      <c r="F89" s="6" t="s">
        <v>48</v>
      </c>
      <c r="G89" s="5" t="s">
        <v>307</v>
      </c>
    </row>
    <row r="90" spans="1:7" ht="30.75" customHeight="1">
      <c r="A90" s="6">
        <v>16612</v>
      </c>
      <c r="B90" s="5" t="s">
        <v>308</v>
      </c>
      <c r="C90" s="13" t="s">
        <v>309</v>
      </c>
      <c r="D90" s="6">
        <v>0</v>
      </c>
      <c r="E90" s="5"/>
      <c r="F90" s="6" t="s">
        <v>48</v>
      </c>
      <c r="G90" s="5" t="s">
        <v>310</v>
      </c>
    </row>
    <row r="91" spans="1:7" ht="30.75" customHeight="1">
      <c r="A91" s="6">
        <v>19965</v>
      </c>
      <c r="B91" s="5" t="s">
        <v>311</v>
      </c>
      <c r="C91" s="13" t="s">
        <v>312</v>
      </c>
      <c r="D91" s="6">
        <v>0</v>
      </c>
      <c r="E91" s="5"/>
      <c r="F91" s="6" t="s">
        <v>48</v>
      </c>
      <c r="G91" s="5" t="s">
        <v>313</v>
      </c>
    </row>
    <row r="92" spans="1:7" ht="30.75" customHeight="1">
      <c r="A92" s="6">
        <v>19966</v>
      </c>
      <c r="B92" s="5" t="s">
        <v>314</v>
      </c>
      <c r="C92" s="13" t="s">
        <v>315</v>
      </c>
      <c r="D92" s="6">
        <v>0</v>
      </c>
      <c r="E92" s="5"/>
      <c r="F92" s="6" t="s">
        <v>48</v>
      </c>
      <c r="G92" s="5" t="s">
        <v>316</v>
      </c>
    </row>
    <row r="93" spans="1:7" ht="30.75" customHeight="1">
      <c r="A93" s="6">
        <v>19967</v>
      </c>
      <c r="B93" s="5" t="s">
        <v>317</v>
      </c>
      <c r="C93" s="13" t="s">
        <v>318</v>
      </c>
      <c r="D93" s="6">
        <v>0</v>
      </c>
      <c r="E93" s="5"/>
      <c r="F93" s="6" t="s">
        <v>48</v>
      </c>
      <c r="G93" s="5" t="s">
        <v>319</v>
      </c>
    </row>
    <row r="94" spans="1:7" ht="30.75" customHeight="1">
      <c r="A94" s="6">
        <v>19968</v>
      </c>
      <c r="B94" s="5" t="s">
        <v>320</v>
      </c>
      <c r="C94" s="13" t="s">
        <v>321</v>
      </c>
      <c r="D94" s="6">
        <v>0</v>
      </c>
      <c r="E94" s="5"/>
      <c r="F94" s="6" t="s">
        <v>48</v>
      </c>
      <c r="G94" s="5" t="s">
        <v>322</v>
      </c>
    </row>
    <row r="95" spans="1:7" ht="30.75" customHeight="1">
      <c r="A95" s="6">
        <v>19969</v>
      </c>
      <c r="B95" s="5" t="s">
        <v>323</v>
      </c>
      <c r="C95" s="13" t="s">
        <v>324</v>
      </c>
      <c r="D95" s="6">
        <v>0</v>
      </c>
      <c r="E95" s="5"/>
      <c r="F95" s="6" t="s">
        <v>48</v>
      </c>
      <c r="G95" s="5" t="s">
        <v>325</v>
      </c>
    </row>
    <row r="96" spans="1:7" ht="30.75" customHeight="1">
      <c r="A96" s="6">
        <v>19970</v>
      </c>
      <c r="B96" s="5" t="s">
        <v>326</v>
      </c>
      <c r="C96" s="13" t="s">
        <v>327</v>
      </c>
      <c r="D96" s="6">
        <v>0</v>
      </c>
      <c r="E96" s="5"/>
      <c r="F96" s="6" t="s">
        <v>48</v>
      </c>
      <c r="G96" s="5" t="s">
        <v>328</v>
      </c>
    </row>
    <row r="97" spans="1:7" ht="30.75" customHeight="1">
      <c r="A97" s="6">
        <v>19971</v>
      </c>
      <c r="B97" s="5" t="s">
        <v>329</v>
      </c>
      <c r="C97" s="12" t="s">
        <v>330</v>
      </c>
      <c r="D97" s="6">
        <v>0</v>
      </c>
      <c r="E97" s="5"/>
      <c r="F97" s="6" t="s">
        <v>48</v>
      </c>
      <c r="G97" s="5" t="s">
        <v>331</v>
      </c>
    </row>
    <row r="98" spans="1:7" ht="30.75" customHeight="1">
      <c r="A98" s="6">
        <v>19972</v>
      </c>
      <c r="B98" s="5" t="s">
        <v>332</v>
      </c>
      <c r="C98" s="13" t="s">
        <v>333</v>
      </c>
      <c r="D98" s="6">
        <v>0</v>
      </c>
      <c r="E98" s="5"/>
      <c r="F98" s="6" t="s">
        <v>48</v>
      </c>
      <c r="G98" s="5" t="s">
        <v>334</v>
      </c>
    </row>
    <row r="99" spans="1:7" ht="30.75" customHeight="1">
      <c r="A99" s="6">
        <v>19973</v>
      </c>
      <c r="B99" s="5" t="s">
        <v>335</v>
      </c>
      <c r="C99" s="13" t="s">
        <v>336</v>
      </c>
      <c r="D99" s="6">
        <v>0</v>
      </c>
      <c r="E99" s="5"/>
      <c r="F99" s="6" t="s">
        <v>48</v>
      </c>
      <c r="G99" s="5" t="s">
        <v>337</v>
      </c>
    </row>
    <row r="100" spans="1:7" ht="30.75" customHeight="1">
      <c r="A100" s="6">
        <v>19974</v>
      </c>
      <c r="B100" s="5" t="s">
        <v>338</v>
      </c>
      <c r="C100" s="12" t="s">
        <v>339</v>
      </c>
      <c r="D100" s="6">
        <v>0</v>
      </c>
      <c r="E100" s="5"/>
      <c r="F100" s="6" t="s">
        <v>48</v>
      </c>
      <c r="G100" s="5" t="s">
        <v>340</v>
      </c>
    </row>
    <row r="101" spans="1:7" ht="30.75" customHeight="1">
      <c r="A101" s="6">
        <v>18916</v>
      </c>
      <c r="B101" s="5" t="s">
        <v>341</v>
      </c>
      <c r="C101" s="11" t="s">
        <v>342</v>
      </c>
      <c r="D101" s="6">
        <v>0</v>
      </c>
      <c r="E101" s="5"/>
      <c r="F101" s="6" t="s">
        <v>48</v>
      </c>
      <c r="G101" s="5" t="s">
        <v>343</v>
      </c>
    </row>
    <row r="102" spans="1:7" ht="30.75" customHeight="1">
      <c r="A102" s="6">
        <v>10016</v>
      </c>
      <c r="B102" s="5" t="s">
        <v>344</v>
      </c>
      <c r="C102" s="10" t="s">
        <v>345</v>
      </c>
      <c r="D102" s="6">
        <v>0</v>
      </c>
      <c r="E102" s="5"/>
      <c r="F102" s="6" t="s">
        <v>15</v>
      </c>
      <c r="G102" s="5" t="s">
        <v>346</v>
      </c>
    </row>
    <row r="103" spans="1:7" ht="30.75" customHeight="1">
      <c r="A103" s="6">
        <v>10057</v>
      </c>
      <c r="B103" s="5" t="s">
        <v>347</v>
      </c>
      <c r="C103" s="11" t="s">
        <v>348</v>
      </c>
      <c r="D103" s="6">
        <v>0</v>
      </c>
      <c r="E103" s="5"/>
      <c r="F103" s="6" t="s">
        <v>48</v>
      </c>
      <c r="G103" s="5" t="s">
        <v>349</v>
      </c>
    </row>
    <row r="104" spans="1:7" ht="30.75" customHeight="1">
      <c r="A104" s="6">
        <v>19975</v>
      </c>
      <c r="B104" s="5" t="s">
        <v>350</v>
      </c>
      <c r="C104" s="12" t="s">
        <v>351</v>
      </c>
      <c r="D104" s="6">
        <v>0</v>
      </c>
      <c r="E104" s="5"/>
      <c r="F104" s="6" t="s">
        <v>48</v>
      </c>
      <c r="G104" s="5" t="s">
        <v>352</v>
      </c>
    </row>
    <row r="105" spans="1:7" ht="30.75" customHeight="1">
      <c r="A105" s="6">
        <v>19976</v>
      </c>
      <c r="B105" s="5" t="s">
        <v>353</v>
      </c>
      <c r="C105" s="12" t="s">
        <v>354</v>
      </c>
      <c r="D105" s="6">
        <v>0</v>
      </c>
      <c r="E105" s="5"/>
      <c r="F105" s="6" t="s">
        <v>48</v>
      </c>
      <c r="G105" s="5" t="s">
        <v>355</v>
      </c>
    </row>
    <row r="106" spans="1:7" ht="30.75" customHeight="1">
      <c r="A106" s="6">
        <v>19977</v>
      </c>
      <c r="B106" s="5" t="s">
        <v>356</v>
      </c>
      <c r="C106" s="12" t="s">
        <v>357</v>
      </c>
      <c r="D106" s="6">
        <v>0</v>
      </c>
      <c r="E106" s="5"/>
      <c r="F106" s="6" t="s">
        <v>48</v>
      </c>
      <c r="G106" s="5" t="s">
        <v>358</v>
      </c>
    </row>
    <row r="107" spans="1:7" ht="30.75" customHeight="1">
      <c r="A107" s="6">
        <v>10058</v>
      </c>
      <c r="B107" s="5" t="s">
        <v>359</v>
      </c>
      <c r="C107" s="11" t="s">
        <v>360</v>
      </c>
      <c r="D107" s="6">
        <v>0</v>
      </c>
      <c r="E107" s="5"/>
      <c r="F107" s="6" t="s">
        <v>15</v>
      </c>
      <c r="G107" s="5" t="s">
        <v>361</v>
      </c>
    </row>
    <row r="108" spans="1:7" ht="30.75" customHeight="1">
      <c r="A108" s="6">
        <v>19978</v>
      </c>
      <c r="B108" s="5" t="s">
        <v>362</v>
      </c>
      <c r="C108" s="12" t="s">
        <v>363</v>
      </c>
      <c r="D108" s="6">
        <v>0</v>
      </c>
      <c r="E108" s="5"/>
      <c r="F108" s="6" t="s">
        <v>48</v>
      </c>
      <c r="G108" s="5" t="s">
        <v>364</v>
      </c>
    </row>
    <row r="109" spans="1:7" ht="30.75" customHeight="1">
      <c r="A109" s="6">
        <v>19979</v>
      </c>
      <c r="B109" s="5" t="s">
        <v>365</v>
      </c>
      <c r="C109" s="12" t="s">
        <v>366</v>
      </c>
      <c r="D109" s="6">
        <v>0</v>
      </c>
      <c r="E109" s="5"/>
      <c r="F109" s="6" t="s">
        <v>48</v>
      </c>
      <c r="G109" s="5" t="s">
        <v>367</v>
      </c>
    </row>
    <row r="110" spans="1:7" ht="30.75" customHeight="1">
      <c r="A110" s="6">
        <v>10059</v>
      </c>
      <c r="B110" s="5" t="s">
        <v>368</v>
      </c>
      <c r="C110" s="11" t="s">
        <v>369</v>
      </c>
      <c r="D110" s="6">
        <v>0</v>
      </c>
      <c r="E110" s="5"/>
      <c r="F110" s="6" t="s">
        <v>48</v>
      </c>
      <c r="G110" s="5" t="s">
        <v>370</v>
      </c>
    </row>
    <row r="111" spans="1:7" ht="30.75" customHeight="1">
      <c r="A111" s="6">
        <v>19980</v>
      </c>
      <c r="B111" s="5" t="s">
        <v>371</v>
      </c>
      <c r="C111" s="12" t="s">
        <v>372</v>
      </c>
      <c r="D111" s="6">
        <v>0</v>
      </c>
      <c r="E111" s="5"/>
      <c r="F111" s="6" t="s">
        <v>48</v>
      </c>
      <c r="G111" s="5" t="s">
        <v>373</v>
      </c>
    </row>
    <row r="112" spans="1:7" ht="30.75" customHeight="1">
      <c r="A112" s="6">
        <v>19981</v>
      </c>
      <c r="B112" s="5" t="s">
        <v>374</v>
      </c>
      <c r="C112" s="12" t="s">
        <v>375</v>
      </c>
      <c r="D112" s="6">
        <v>0</v>
      </c>
      <c r="E112" s="5"/>
      <c r="F112" s="6" t="s">
        <v>48</v>
      </c>
      <c r="G112" s="5" t="s">
        <v>376</v>
      </c>
    </row>
    <row r="113" spans="1:7" ht="30.75" customHeight="1">
      <c r="A113" s="6">
        <v>10060</v>
      </c>
      <c r="B113" s="5" t="s">
        <v>377</v>
      </c>
      <c r="C113" s="11" t="s">
        <v>378</v>
      </c>
      <c r="D113" s="6">
        <v>0</v>
      </c>
      <c r="E113" s="5"/>
      <c r="F113" s="6" t="s">
        <v>48</v>
      </c>
      <c r="G113" s="5" t="s">
        <v>379</v>
      </c>
    </row>
    <row r="114" spans="1:7" ht="30.75" customHeight="1">
      <c r="A114" s="6">
        <v>19982</v>
      </c>
      <c r="B114" s="5" t="s">
        <v>380</v>
      </c>
      <c r="C114" s="12" t="s">
        <v>381</v>
      </c>
      <c r="D114" s="6">
        <v>0</v>
      </c>
      <c r="E114" s="5"/>
      <c r="F114" s="6" t="s">
        <v>48</v>
      </c>
      <c r="G114" s="5" t="s">
        <v>382</v>
      </c>
    </row>
    <row r="115" spans="1:7" ht="30.75" customHeight="1">
      <c r="A115" s="6">
        <v>19983</v>
      </c>
      <c r="B115" s="5" t="s">
        <v>383</v>
      </c>
      <c r="C115" s="12" t="s">
        <v>384</v>
      </c>
      <c r="D115" s="6">
        <v>0</v>
      </c>
      <c r="E115" s="5"/>
      <c r="F115" s="6" t="s">
        <v>48</v>
      </c>
      <c r="G115" s="5" t="s">
        <v>385</v>
      </c>
    </row>
    <row r="116" spans="1:7" ht="30.75" customHeight="1">
      <c r="A116" s="6">
        <v>19984</v>
      </c>
      <c r="B116" s="5" t="s">
        <v>386</v>
      </c>
      <c r="C116" s="12" t="s">
        <v>387</v>
      </c>
      <c r="D116" s="6">
        <v>0</v>
      </c>
      <c r="E116" s="5"/>
      <c r="F116" s="6" t="s">
        <v>48</v>
      </c>
      <c r="G116" s="5" t="s">
        <v>388</v>
      </c>
    </row>
    <row r="117" spans="1:7" ht="30.75" customHeight="1">
      <c r="A117" s="6">
        <v>19507</v>
      </c>
      <c r="B117" s="5" t="s">
        <v>389</v>
      </c>
      <c r="C117" s="11" t="s">
        <v>390</v>
      </c>
      <c r="D117" s="6">
        <v>0</v>
      </c>
      <c r="E117" s="5"/>
      <c r="F117" s="6" t="s">
        <v>48</v>
      </c>
      <c r="G117" s="5" t="s">
        <v>391</v>
      </c>
    </row>
    <row r="118" spans="1:7" ht="30.75" customHeight="1">
      <c r="A118" s="6">
        <v>21422</v>
      </c>
      <c r="B118" s="5" t="s">
        <v>392</v>
      </c>
      <c r="C118" s="11" t="s">
        <v>393</v>
      </c>
      <c r="D118" s="6">
        <v>0</v>
      </c>
      <c r="E118" s="5"/>
      <c r="F118" s="6" t="s">
        <v>48</v>
      </c>
      <c r="G118" s="5" t="s">
        <v>394</v>
      </c>
    </row>
    <row r="119" spans="1:7" ht="30.75" customHeight="1">
      <c r="A119" s="6">
        <v>21423</v>
      </c>
      <c r="B119" s="5" t="s">
        <v>395</v>
      </c>
      <c r="C119" s="11" t="s">
        <v>396</v>
      </c>
      <c r="D119" s="6">
        <v>0</v>
      </c>
      <c r="E119" s="5"/>
      <c r="F119" s="6" t="s">
        <v>48</v>
      </c>
      <c r="G119" s="5" t="s">
        <v>397</v>
      </c>
    </row>
    <row r="120" spans="1:7" ht="30.75" customHeight="1">
      <c r="A120" s="6">
        <v>20944</v>
      </c>
      <c r="B120" s="5" t="s">
        <v>398</v>
      </c>
      <c r="C120" s="10" t="s">
        <v>399</v>
      </c>
      <c r="D120" s="6">
        <v>0</v>
      </c>
      <c r="E120" s="5"/>
      <c r="F120" s="6" t="s">
        <v>48</v>
      </c>
      <c r="G120" s="5" t="s">
        <v>400</v>
      </c>
    </row>
    <row r="121" spans="1:7" ht="30.75" customHeight="1">
      <c r="A121" s="6">
        <v>20945</v>
      </c>
      <c r="B121" s="5" t="s">
        <v>401</v>
      </c>
      <c r="C121" s="11" t="s">
        <v>402</v>
      </c>
      <c r="D121" s="6">
        <v>0</v>
      </c>
      <c r="E121" s="5"/>
      <c r="F121" s="6" t="s">
        <v>48</v>
      </c>
      <c r="G121" s="5" t="s">
        <v>403</v>
      </c>
    </row>
    <row r="122" spans="1:7" ht="30.75" customHeight="1">
      <c r="A122" s="6">
        <v>20946</v>
      </c>
      <c r="B122" s="5" t="s">
        <v>404</v>
      </c>
      <c r="C122" s="12" t="s">
        <v>405</v>
      </c>
      <c r="D122" s="6">
        <v>0</v>
      </c>
      <c r="E122" s="5"/>
      <c r="F122" s="6" t="s">
        <v>48</v>
      </c>
      <c r="G122" s="5" t="s">
        <v>406</v>
      </c>
    </row>
    <row r="123" spans="1:7" ht="30.75" customHeight="1">
      <c r="A123" s="6">
        <v>20947</v>
      </c>
      <c r="B123" s="5" t="s">
        <v>407</v>
      </c>
      <c r="C123" s="12" t="s">
        <v>408</v>
      </c>
      <c r="D123" s="6">
        <v>0</v>
      </c>
      <c r="E123" s="5"/>
      <c r="F123" s="6" t="s">
        <v>48</v>
      </c>
      <c r="G123" s="5" t="s">
        <v>409</v>
      </c>
    </row>
    <row r="124" spans="1:7" ht="30.75" customHeight="1">
      <c r="A124" s="6">
        <v>20948</v>
      </c>
      <c r="B124" s="5" t="s">
        <v>410</v>
      </c>
      <c r="C124" s="12" t="s">
        <v>411</v>
      </c>
      <c r="D124" s="6">
        <v>0</v>
      </c>
      <c r="E124" s="5"/>
      <c r="F124" s="6" t="s">
        <v>48</v>
      </c>
      <c r="G124" s="5" t="s">
        <v>412</v>
      </c>
    </row>
    <row r="125" spans="1:7" ht="30.75" customHeight="1">
      <c r="A125" s="6">
        <v>20949</v>
      </c>
      <c r="B125" s="5" t="s">
        <v>413</v>
      </c>
      <c r="C125" s="12" t="s">
        <v>414</v>
      </c>
      <c r="D125" s="6">
        <v>0</v>
      </c>
      <c r="E125" s="5"/>
      <c r="F125" s="6" t="s">
        <v>48</v>
      </c>
      <c r="G125" s="5" t="s">
        <v>415</v>
      </c>
    </row>
    <row r="126" spans="1:7" ht="30.75" customHeight="1">
      <c r="A126" s="6">
        <v>20950</v>
      </c>
      <c r="B126" s="5" t="s">
        <v>416</v>
      </c>
      <c r="C126" s="11" t="s">
        <v>417</v>
      </c>
      <c r="D126" s="6">
        <v>0</v>
      </c>
      <c r="E126" s="5"/>
      <c r="F126" s="6" t="s">
        <v>48</v>
      </c>
      <c r="G126" s="5" t="s">
        <v>418</v>
      </c>
    </row>
    <row r="127" spans="1:7" ht="30.75" customHeight="1">
      <c r="A127" s="6">
        <v>20951</v>
      </c>
      <c r="B127" s="5" t="s">
        <v>419</v>
      </c>
      <c r="C127" s="12" t="s">
        <v>420</v>
      </c>
      <c r="D127" s="6">
        <v>0</v>
      </c>
      <c r="E127" s="5"/>
      <c r="F127" s="6" t="s">
        <v>48</v>
      </c>
      <c r="G127" s="5" t="s">
        <v>421</v>
      </c>
    </row>
    <row r="128" spans="1:7" ht="30.75" customHeight="1">
      <c r="A128" s="6">
        <v>20952</v>
      </c>
      <c r="B128" s="5" t="s">
        <v>422</v>
      </c>
      <c r="C128" s="12" t="s">
        <v>423</v>
      </c>
      <c r="D128" s="6">
        <v>0</v>
      </c>
      <c r="E128" s="5"/>
      <c r="F128" s="6" t="s">
        <v>48</v>
      </c>
      <c r="G128" s="5" t="s">
        <v>424</v>
      </c>
    </row>
    <row r="129" spans="1:7" ht="30.75" customHeight="1">
      <c r="A129" s="6">
        <v>20953</v>
      </c>
      <c r="B129" s="5" t="s">
        <v>425</v>
      </c>
      <c r="C129" s="12" t="s">
        <v>426</v>
      </c>
      <c r="D129" s="6">
        <v>0</v>
      </c>
      <c r="E129" s="5"/>
      <c r="F129" s="6" t="s">
        <v>48</v>
      </c>
      <c r="G129" s="5" t="s">
        <v>427</v>
      </c>
    </row>
    <row r="130" spans="1:7" ht="30.75" customHeight="1">
      <c r="A130" s="6">
        <v>20954</v>
      </c>
      <c r="B130" s="5" t="s">
        <v>428</v>
      </c>
      <c r="C130" s="12" t="s">
        <v>429</v>
      </c>
      <c r="D130" s="6">
        <v>0</v>
      </c>
      <c r="E130" s="5"/>
      <c r="F130" s="6" t="s">
        <v>48</v>
      </c>
      <c r="G130" s="5" t="s">
        <v>430</v>
      </c>
    </row>
    <row r="131" spans="1:7" ht="30.75" customHeight="1">
      <c r="A131" s="6">
        <v>20955</v>
      </c>
      <c r="B131" s="5" t="s">
        <v>431</v>
      </c>
      <c r="C131" s="11" t="s">
        <v>432</v>
      </c>
      <c r="D131" s="6">
        <v>0</v>
      </c>
      <c r="E131" s="5"/>
      <c r="F131" s="6" t="s">
        <v>48</v>
      </c>
      <c r="G131" s="5" t="s">
        <v>433</v>
      </c>
    </row>
  </sheetData>
  <pageMargins left="1" right="1" top="1" bottom="1" header="1" footer="1"/>
  <pageSetup paperSize="0" orientation="portrait" horizontalDpi="300" verticalDpi="300"/>
  <headerFooter alignWithMargin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dimension ref="A1:G108"/>
  <sheetViews>
    <sheetView showGridLines="0" workbookViewId="0">
      <selection activeCell="C4" sqref="C4"/>
    </sheetView>
  </sheetViews>
  <sheetFormatPr defaultRowHeight="30.75" customHeight="1"/>
  <cols>
    <col min="1" max="1" width="16" style="14" customWidth="1"/>
    <col min="2" max="2" width="16" style="4" customWidth="1"/>
    <col min="3" max="3" width="56.7109375" style="4" customWidth="1"/>
    <col min="4" max="4" width="16" style="4" customWidth="1"/>
    <col min="5" max="5" width="53.28515625" style="4" customWidth="1"/>
    <col min="6" max="6" width="16" style="4" customWidth="1"/>
    <col min="7" max="7" width="80.85546875" style="4" customWidth="1"/>
    <col min="8" max="8" width="255" style="4" customWidth="1"/>
    <col min="9" max="16384" width="9.140625" style="4"/>
  </cols>
  <sheetData>
    <row r="1" spans="1:7" s="8" customFormat="1" ht="30.75" customHeight="1">
      <c r="A1" s="7" t="s">
        <v>7</v>
      </c>
      <c r="B1" s="7" t="s">
        <v>8</v>
      </c>
      <c r="C1" s="7" t="s">
        <v>9</v>
      </c>
      <c r="D1" s="7" t="s">
        <v>10</v>
      </c>
      <c r="E1" s="7" t="s">
        <v>11</v>
      </c>
      <c r="F1" s="7" t="s">
        <v>12</v>
      </c>
      <c r="G1" s="7" t="s">
        <v>44</v>
      </c>
    </row>
    <row r="2" spans="1:7" ht="30.75" customHeight="1">
      <c r="A2" s="6">
        <v>10003</v>
      </c>
      <c r="B2" s="5" t="s">
        <v>16</v>
      </c>
      <c r="C2" s="15" t="s">
        <v>17</v>
      </c>
      <c r="D2" s="6">
        <v>0</v>
      </c>
      <c r="E2" s="5"/>
      <c r="F2" s="6" t="s">
        <v>15</v>
      </c>
      <c r="G2" s="5" t="s">
        <v>434</v>
      </c>
    </row>
    <row r="3" spans="1:7" ht="30.75" customHeight="1">
      <c r="A3" s="6">
        <v>19696</v>
      </c>
      <c r="B3" s="5" t="s">
        <v>435</v>
      </c>
      <c r="C3" s="10" t="s">
        <v>436</v>
      </c>
      <c r="D3" s="6">
        <v>0</v>
      </c>
      <c r="E3" s="5"/>
      <c r="F3" s="6" t="s">
        <v>15</v>
      </c>
      <c r="G3" s="5" t="s">
        <v>437</v>
      </c>
    </row>
    <row r="4" spans="1:7" ht="30.75" customHeight="1">
      <c r="A4" s="6">
        <v>10061</v>
      </c>
      <c r="B4" s="5" t="s">
        <v>438</v>
      </c>
      <c r="C4" s="11" t="s">
        <v>439</v>
      </c>
      <c r="D4" s="6">
        <v>0</v>
      </c>
      <c r="E4" s="5"/>
      <c r="F4" s="6" t="s">
        <v>15</v>
      </c>
      <c r="G4" s="5" t="s">
        <v>440</v>
      </c>
    </row>
    <row r="5" spans="1:7" ht="30.75" customHeight="1">
      <c r="A5" s="6">
        <v>10063</v>
      </c>
      <c r="B5" s="5" t="s">
        <v>441</v>
      </c>
      <c r="C5" s="12" t="s">
        <v>442</v>
      </c>
      <c r="D5" s="6">
        <v>0</v>
      </c>
      <c r="E5" s="5"/>
      <c r="F5" s="6" t="s">
        <v>48</v>
      </c>
      <c r="G5" s="5" t="s">
        <v>443</v>
      </c>
    </row>
    <row r="6" spans="1:7" ht="30.75" customHeight="1">
      <c r="A6" s="6">
        <v>10066</v>
      </c>
      <c r="B6" s="5" t="s">
        <v>444</v>
      </c>
      <c r="C6" s="12" t="s">
        <v>445</v>
      </c>
      <c r="D6" s="6">
        <v>0</v>
      </c>
      <c r="E6" s="5"/>
      <c r="F6" s="6" t="s">
        <v>48</v>
      </c>
      <c r="G6" s="5" t="s">
        <v>446</v>
      </c>
    </row>
    <row r="7" spans="1:7" ht="30.75" customHeight="1">
      <c r="A7" s="6">
        <v>10074</v>
      </c>
      <c r="B7" s="5" t="s">
        <v>447</v>
      </c>
      <c r="C7" s="12" t="s">
        <v>448</v>
      </c>
      <c r="D7" s="6">
        <v>0</v>
      </c>
      <c r="E7" s="5"/>
      <c r="F7" s="6" t="s">
        <v>48</v>
      </c>
      <c r="G7" s="5" t="s">
        <v>449</v>
      </c>
    </row>
    <row r="8" spans="1:7" ht="30.75" customHeight="1">
      <c r="A8" s="6">
        <v>10073</v>
      </c>
      <c r="B8" s="5" t="s">
        <v>450</v>
      </c>
      <c r="C8" s="12" t="s">
        <v>451</v>
      </c>
      <c r="D8" s="6">
        <v>0</v>
      </c>
      <c r="E8" s="5"/>
      <c r="F8" s="6" t="s">
        <v>48</v>
      </c>
      <c r="G8" s="5" t="s">
        <v>452</v>
      </c>
    </row>
    <row r="9" spans="1:7" ht="30.75" customHeight="1">
      <c r="A9" s="6">
        <v>10075</v>
      </c>
      <c r="B9" s="5" t="s">
        <v>453</v>
      </c>
      <c r="C9" s="12" t="s">
        <v>454</v>
      </c>
      <c r="D9" s="6">
        <v>0</v>
      </c>
      <c r="E9" s="5"/>
      <c r="F9" s="6" t="s">
        <v>48</v>
      </c>
      <c r="G9" s="5" t="s">
        <v>455</v>
      </c>
    </row>
    <row r="10" spans="1:7" ht="30.75" customHeight="1">
      <c r="A10" s="6">
        <v>10076</v>
      </c>
      <c r="B10" s="5" t="s">
        <v>456</v>
      </c>
      <c r="C10" s="12" t="s">
        <v>457</v>
      </c>
      <c r="D10" s="6">
        <v>0</v>
      </c>
      <c r="E10" s="5"/>
      <c r="F10" s="6" t="s">
        <v>48</v>
      </c>
      <c r="G10" s="5" t="s">
        <v>458</v>
      </c>
    </row>
    <row r="11" spans="1:7" ht="30.75" customHeight="1">
      <c r="A11" s="6">
        <v>10067</v>
      </c>
      <c r="B11" s="5" t="s">
        <v>459</v>
      </c>
      <c r="C11" s="11" t="s">
        <v>460</v>
      </c>
      <c r="D11" s="6">
        <v>0</v>
      </c>
      <c r="E11" s="5"/>
      <c r="F11" s="6" t="s">
        <v>15</v>
      </c>
      <c r="G11" s="5" t="s">
        <v>461</v>
      </c>
    </row>
    <row r="12" spans="1:7" ht="30.75" customHeight="1">
      <c r="A12" s="6">
        <v>16824</v>
      </c>
      <c r="B12" s="5" t="s">
        <v>462</v>
      </c>
      <c r="C12" s="12" t="s">
        <v>463</v>
      </c>
      <c r="D12" s="6">
        <v>0</v>
      </c>
      <c r="E12" s="5"/>
      <c r="F12" s="6" t="s">
        <v>48</v>
      </c>
      <c r="G12" s="5" t="s">
        <v>464</v>
      </c>
    </row>
    <row r="13" spans="1:7" ht="30.75" customHeight="1">
      <c r="A13" s="6">
        <v>10077</v>
      </c>
      <c r="B13" s="5" t="s">
        <v>465</v>
      </c>
      <c r="C13" s="12" t="s">
        <v>466</v>
      </c>
      <c r="D13" s="6">
        <v>0</v>
      </c>
      <c r="E13" s="5"/>
      <c r="F13" s="6" t="s">
        <v>48</v>
      </c>
      <c r="G13" s="5" t="s">
        <v>467</v>
      </c>
    </row>
    <row r="14" spans="1:7" ht="30.75" customHeight="1">
      <c r="A14" s="6">
        <v>10078</v>
      </c>
      <c r="B14" s="5" t="s">
        <v>468</v>
      </c>
      <c r="C14" s="12" t="s">
        <v>469</v>
      </c>
      <c r="D14" s="6">
        <v>0</v>
      </c>
      <c r="E14" s="5"/>
      <c r="F14" s="6" t="s">
        <v>48</v>
      </c>
      <c r="G14" s="5" t="s">
        <v>470</v>
      </c>
    </row>
    <row r="15" spans="1:7" ht="30.75" customHeight="1">
      <c r="A15" s="6">
        <v>10079</v>
      </c>
      <c r="B15" s="5" t="s">
        <v>471</v>
      </c>
      <c r="C15" s="12" t="s">
        <v>472</v>
      </c>
      <c r="D15" s="6">
        <v>0</v>
      </c>
      <c r="E15" s="5"/>
      <c r="F15" s="6" t="s">
        <v>48</v>
      </c>
      <c r="G15" s="5" t="s">
        <v>473</v>
      </c>
    </row>
    <row r="16" spans="1:7" ht="30.75" customHeight="1">
      <c r="A16" s="6">
        <v>11423</v>
      </c>
      <c r="B16" s="5" t="s">
        <v>474</v>
      </c>
      <c r="C16" s="12" t="s">
        <v>475</v>
      </c>
      <c r="D16" s="6">
        <v>0</v>
      </c>
      <c r="E16" s="5"/>
      <c r="F16" s="6" t="s">
        <v>48</v>
      </c>
      <c r="G16" s="5" t="s">
        <v>476</v>
      </c>
    </row>
    <row r="17" spans="1:7" ht="30.75" customHeight="1">
      <c r="A17" s="6">
        <v>19646</v>
      </c>
      <c r="B17" s="5" t="s">
        <v>477</v>
      </c>
      <c r="C17" s="13" t="s">
        <v>478</v>
      </c>
      <c r="D17" s="6">
        <v>0</v>
      </c>
      <c r="E17" s="5"/>
      <c r="F17" s="6" t="s">
        <v>48</v>
      </c>
      <c r="G17" s="5" t="s">
        <v>479</v>
      </c>
    </row>
    <row r="18" spans="1:7" ht="30.75" customHeight="1">
      <c r="A18" s="6">
        <v>11424</v>
      </c>
      <c r="B18" s="5" t="s">
        <v>480</v>
      </c>
      <c r="C18" s="13" t="s">
        <v>481</v>
      </c>
      <c r="D18" s="6">
        <v>0</v>
      </c>
      <c r="E18" s="5"/>
      <c r="F18" s="6" t="s">
        <v>48</v>
      </c>
      <c r="G18" s="5" t="s">
        <v>482</v>
      </c>
    </row>
    <row r="19" spans="1:7" ht="30.75" customHeight="1">
      <c r="A19" s="6">
        <v>11425</v>
      </c>
      <c r="B19" s="5" t="s">
        <v>483</v>
      </c>
      <c r="C19" s="13" t="s">
        <v>484</v>
      </c>
      <c r="D19" s="6">
        <v>0</v>
      </c>
      <c r="E19" s="5"/>
      <c r="F19" s="6" t="s">
        <v>48</v>
      </c>
      <c r="G19" s="5" t="s">
        <v>485</v>
      </c>
    </row>
    <row r="20" spans="1:7" ht="30.75" customHeight="1">
      <c r="A20" s="6">
        <v>19647</v>
      </c>
      <c r="B20" s="5" t="s">
        <v>486</v>
      </c>
      <c r="C20" s="13" t="s">
        <v>487</v>
      </c>
      <c r="D20" s="6">
        <v>0</v>
      </c>
      <c r="E20" s="5"/>
      <c r="F20" s="6" t="s">
        <v>48</v>
      </c>
      <c r="G20" s="5" t="s">
        <v>488</v>
      </c>
    </row>
    <row r="21" spans="1:7" ht="30.75" customHeight="1">
      <c r="A21" s="6">
        <v>11426</v>
      </c>
      <c r="B21" s="5" t="s">
        <v>489</v>
      </c>
      <c r="C21" s="13" t="s">
        <v>490</v>
      </c>
      <c r="D21" s="6">
        <v>0</v>
      </c>
      <c r="E21" s="5"/>
      <c r="F21" s="6" t="s">
        <v>48</v>
      </c>
      <c r="G21" s="5" t="s">
        <v>491</v>
      </c>
    </row>
    <row r="22" spans="1:7" ht="30.75" customHeight="1">
      <c r="A22" s="6">
        <v>11427</v>
      </c>
      <c r="B22" s="5" t="s">
        <v>492</v>
      </c>
      <c r="C22" s="13" t="s">
        <v>493</v>
      </c>
      <c r="D22" s="6">
        <v>0</v>
      </c>
      <c r="E22" s="5"/>
      <c r="F22" s="6" t="s">
        <v>48</v>
      </c>
      <c r="G22" s="5" t="s">
        <v>494</v>
      </c>
    </row>
    <row r="23" spans="1:7" ht="30.75" customHeight="1">
      <c r="A23" s="6">
        <v>11428</v>
      </c>
      <c r="B23" s="5" t="s">
        <v>495</v>
      </c>
      <c r="C23" s="13" t="s">
        <v>496</v>
      </c>
      <c r="D23" s="6">
        <v>0</v>
      </c>
      <c r="E23" s="5"/>
      <c r="F23" s="6" t="s">
        <v>48</v>
      </c>
      <c r="G23" s="5" t="s">
        <v>497</v>
      </c>
    </row>
    <row r="24" spans="1:7" ht="30.75" customHeight="1">
      <c r="A24" s="6">
        <v>19985</v>
      </c>
      <c r="B24" s="5" t="s">
        <v>498</v>
      </c>
      <c r="C24" s="11" t="s">
        <v>499</v>
      </c>
      <c r="D24" s="6">
        <v>0</v>
      </c>
      <c r="E24" s="5"/>
      <c r="F24" s="6" t="s">
        <v>48</v>
      </c>
      <c r="G24" s="5" t="s">
        <v>500</v>
      </c>
    </row>
    <row r="25" spans="1:7" ht="30.75" customHeight="1">
      <c r="A25" s="6">
        <v>19941</v>
      </c>
      <c r="B25" s="5" t="s">
        <v>501</v>
      </c>
      <c r="C25" s="12" t="s">
        <v>502</v>
      </c>
      <c r="D25" s="6">
        <v>0</v>
      </c>
      <c r="E25" s="5"/>
      <c r="F25" s="6" t="s">
        <v>48</v>
      </c>
      <c r="G25" s="5" t="s">
        <v>503</v>
      </c>
    </row>
    <row r="26" spans="1:7" ht="30.75" customHeight="1">
      <c r="A26" s="6">
        <v>16826</v>
      </c>
      <c r="B26" s="5" t="s">
        <v>504</v>
      </c>
      <c r="C26" s="12" t="s">
        <v>505</v>
      </c>
      <c r="D26" s="6">
        <v>0</v>
      </c>
      <c r="E26" s="5"/>
      <c r="F26" s="6" t="s">
        <v>48</v>
      </c>
      <c r="G26" s="5" t="s">
        <v>506</v>
      </c>
    </row>
    <row r="27" spans="1:7" ht="30.75" customHeight="1">
      <c r="A27" s="6">
        <v>16827</v>
      </c>
      <c r="B27" s="5" t="s">
        <v>507</v>
      </c>
      <c r="C27" s="12" t="s">
        <v>508</v>
      </c>
      <c r="D27" s="6">
        <v>0</v>
      </c>
      <c r="E27" s="5"/>
      <c r="F27" s="6" t="s">
        <v>48</v>
      </c>
      <c r="G27" s="5" t="s">
        <v>509</v>
      </c>
    </row>
    <row r="28" spans="1:7" ht="30.75" customHeight="1">
      <c r="A28" s="6">
        <v>19697</v>
      </c>
      <c r="B28" s="5" t="s">
        <v>510</v>
      </c>
      <c r="C28" s="12" t="s">
        <v>511</v>
      </c>
      <c r="D28" s="6">
        <v>0</v>
      </c>
      <c r="E28" s="5"/>
      <c r="F28" s="6" t="s">
        <v>48</v>
      </c>
      <c r="G28" s="5" t="s">
        <v>512</v>
      </c>
    </row>
    <row r="29" spans="1:7" ht="30.75" customHeight="1">
      <c r="A29" s="6">
        <v>12771</v>
      </c>
      <c r="B29" s="5" t="s">
        <v>513</v>
      </c>
      <c r="C29" s="12" t="s">
        <v>514</v>
      </c>
      <c r="D29" s="6">
        <v>0</v>
      </c>
      <c r="E29" s="5"/>
      <c r="F29" s="6" t="s">
        <v>48</v>
      </c>
      <c r="G29" s="5" t="s">
        <v>515</v>
      </c>
    </row>
    <row r="30" spans="1:7" ht="30.75" customHeight="1">
      <c r="A30" s="6">
        <v>12772</v>
      </c>
      <c r="B30" s="5" t="s">
        <v>516</v>
      </c>
      <c r="C30" s="13" t="s">
        <v>517</v>
      </c>
      <c r="D30" s="6">
        <v>0</v>
      </c>
      <c r="E30" s="5"/>
      <c r="F30" s="6" t="s">
        <v>48</v>
      </c>
      <c r="G30" s="5" t="s">
        <v>518</v>
      </c>
    </row>
    <row r="31" spans="1:7" ht="30.75" customHeight="1">
      <c r="A31" s="6">
        <v>12773</v>
      </c>
      <c r="B31" s="5" t="s">
        <v>519</v>
      </c>
      <c r="C31" s="13" t="s">
        <v>520</v>
      </c>
      <c r="D31" s="6">
        <v>0</v>
      </c>
      <c r="E31" s="5"/>
      <c r="F31" s="6" t="s">
        <v>48</v>
      </c>
      <c r="G31" s="5" t="s">
        <v>521</v>
      </c>
    </row>
    <row r="32" spans="1:7" ht="30.75" customHeight="1">
      <c r="A32" s="6">
        <v>12776</v>
      </c>
      <c r="B32" s="5" t="s">
        <v>522</v>
      </c>
      <c r="C32" s="13" t="s">
        <v>523</v>
      </c>
      <c r="D32" s="6">
        <v>0</v>
      </c>
      <c r="E32" s="5"/>
      <c r="F32" s="6" t="s">
        <v>48</v>
      </c>
      <c r="G32" s="5" t="s">
        <v>524</v>
      </c>
    </row>
    <row r="33" spans="1:7" ht="30.75" customHeight="1">
      <c r="A33" s="6">
        <v>11740</v>
      </c>
      <c r="B33" s="5" t="s">
        <v>525</v>
      </c>
      <c r="C33" s="11" t="s">
        <v>526</v>
      </c>
      <c r="D33" s="6">
        <v>0</v>
      </c>
      <c r="E33" s="5"/>
      <c r="F33" s="6" t="s">
        <v>15</v>
      </c>
      <c r="G33" s="5" t="s">
        <v>527</v>
      </c>
    </row>
    <row r="34" spans="1:7" ht="30.75" customHeight="1">
      <c r="A34" s="6">
        <v>11741</v>
      </c>
      <c r="B34" s="5" t="s">
        <v>528</v>
      </c>
      <c r="C34" s="12" t="s">
        <v>529</v>
      </c>
      <c r="D34" s="6">
        <v>0</v>
      </c>
      <c r="E34" s="5"/>
      <c r="F34" s="6" t="s">
        <v>48</v>
      </c>
      <c r="G34" s="5" t="s">
        <v>530</v>
      </c>
    </row>
    <row r="35" spans="1:7" ht="30.75" customHeight="1">
      <c r="A35" s="6">
        <v>11742</v>
      </c>
      <c r="B35" s="5" t="s">
        <v>531</v>
      </c>
      <c r="C35" s="12" t="s">
        <v>532</v>
      </c>
      <c r="D35" s="6">
        <v>0</v>
      </c>
      <c r="E35" s="5"/>
      <c r="F35" s="6" t="s">
        <v>48</v>
      </c>
      <c r="G35" s="5" t="s">
        <v>533</v>
      </c>
    </row>
    <row r="36" spans="1:7" ht="30.75" customHeight="1">
      <c r="A36" s="6">
        <v>11743</v>
      </c>
      <c r="B36" s="5" t="s">
        <v>534</v>
      </c>
      <c r="C36" s="12" t="s">
        <v>535</v>
      </c>
      <c r="D36" s="6">
        <v>0</v>
      </c>
      <c r="E36" s="5"/>
      <c r="F36" s="6" t="s">
        <v>48</v>
      </c>
      <c r="G36" s="5" t="s">
        <v>536</v>
      </c>
    </row>
    <row r="37" spans="1:7" ht="30.75" customHeight="1">
      <c r="A37" s="6">
        <v>11744</v>
      </c>
      <c r="B37" s="5" t="s">
        <v>537</v>
      </c>
      <c r="C37" s="12" t="s">
        <v>538</v>
      </c>
      <c r="D37" s="6">
        <v>0</v>
      </c>
      <c r="E37" s="5"/>
      <c r="F37" s="6" t="s">
        <v>48</v>
      </c>
      <c r="G37" s="5" t="s">
        <v>539</v>
      </c>
    </row>
    <row r="38" spans="1:7" ht="30.75" customHeight="1">
      <c r="A38" s="6">
        <v>11745</v>
      </c>
      <c r="B38" s="5" t="s">
        <v>540</v>
      </c>
      <c r="C38" s="12" t="s">
        <v>541</v>
      </c>
      <c r="D38" s="6">
        <v>0</v>
      </c>
      <c r="E38" s="5"/>
      <c r="F38" s="6" t="s">
        <v>48</v>
      </c>
      <c r="G38" s="5" t="s">
        <v>542</v>
      </c>
    </row>
    <row r="39" spans="1:7" ht="30.75" customHeight="1">
      <c r="A39" s="6">
        <v>11746</v>
      </c>
      <c r="B39" s="5" t="s">
        <v>543</v>
      </c>
      <c r="C39" s="12" t="s">
        <v>544</v>
      </c>
      <c r="D39" s="6">
        <v>0</v>
      </c>
      <c r="E39" s="5"/>
      <c r="F39" s="6" t="s">
        <v>48</v>
      </c>
      <c r="G39" s="5" t="s">
        <v>545</v>
      </c>
    </row>
    <row r="40" spans="1:7" ht="30.75" customHeight="1">
      <c r="A40" s="6">
        <v>11747</v>
      </c>
      <c r="B40" s="5" t="s">
        <v>546</v>
      </c>
      <c r="C40" s="12" t="s">
        <v>547</v>
      </c>
      <c r="D40" s="6">
        <v>0</v>
      </c>
      <c r="E40" s="5"/>
      <c r="F40" s="6" t="s">
        <v>48</v>
      </c>
      <c r="G40" s="5" t="s">
        <v>548</v>
      </c>
    </row>
    <row r="41" spans="1:7" ht="30.75" customHeight="1">
      <c r="A41" s="6">
        <v>11748</v>
      </c>
      <c r="B41" s="5" t="s">
        <v>549</v>
      </c>
      <c r="C41" s="12" t="s">
        <v>550</v>
      </c>
      <c r="D41" s="6">
        <v>0</v>
      </c>
      <c r="E41" s="5"/>
      <c r="F41" s="6" t="s">
        <v>48</v>
      </c>
      <c r="G41" s="5" t="s">
        <v>551</v>
      </c>
    </row>
    <row r="42" spans="1:7" ht="30.75" customHeight="1">
      <c r="A42" s="6">
        <v>11749</v>
      </c>
      <c r="B42" s="5" t="s">
        <v>552</v>
      </c>
      <c r="C42" s="12" t="s">
        <v>553</v>
      </c>
      <c r="D42" s="6">
        <v>0</v>
      </c>
      <c r="E42" s="5"/>
      <c r="F42" s="6" t="s">
        <v>48</v>
      </c>
      <c r="G42" s="5" t="s">
        <v>554</v>
      </c>
    </row>
    <row r="43" spans="1:7" ht="30.75" customHeight="1">
      <c r="A43" s="6">
        <v>11750</v>
      </c>
      <c r="B43" s="5" t="s">
        <v>555</v>
      </c>
      <c r="C43" s="12" t="s">
        <v>556</v>
      </c>
      <c r="D43" s="6">
        <v>0</v>
      </c>
      <c r="E43" s="5"/>
      <c r="F43" s="6" t="s">
        <v>48</v>
      </c>
      <c r="G43" s="5" t="s">
        <v>557</v>
      </c>
    </row>
    <row r="44" spans="1:7" ht="30.75" customHeight="1">
      <c r="A44" s="6">
        <v>19698</v>
      </c>
      <c r="B44" s="5" t="s">
        <v>558</v>
      </c>
      <c r="C44" s="10" t="s">
        <v>559</v>
      </c>
      <c r="D44" s="6">
        <v>0</v>
      </c>
      <c r="E44" s="5"/>
      <c r="F44" s="6" t="s">
        <v>15</v>
      </c>
      <c r="G44" s="5" t="s">
        <v>560</v>
      </c>
    </row>
    <row r="45" spans="1:7" ht="30.75" customHeight="1">
      <c r="A45" s="6">
        <v>10065</v>
      </c>
      <c r="B45" s="5" t="s">
        <v>561</v>
      </c>
      <c r="C45" s="11" t="s">
        <v>562</v>
      </c>
      <c r="D45" s="6">
        <v>0</v>
      </c>
      <c r="E45" s="5"/>
      <c r="F45" s="6" t="s">
        <v>15</v>
      </c>
      <c r="G45" s="5" t="s">
        <v>563</v>
      </c>
    </row>
    <row r="46" spans="1:7" ht="30.75" customHeight="1">
      <c r="A46" s="6">
        <v>10070</v>
      </c>
      <c r="B46" s="5" t="s">
        <v>564</v>
      </c>
      <c r="C46" s="12" t="s">
        <v>565</v>
      </c>
      <c r="D46" s="6">
        <v>0</v>
      </c>
      <c r="E46" s="5"/>
      <c r="F46" s="6" t="s">
        <v>48</v>
      </c>
      <c r="G46" s="5" t="s">
        <v>566</v>
      </c>
    </row>
    <row r="47" spans="1:7" ht="30.75" customHeight="1">
      <c r="A47" s="6">
        <v>10071</v>
      </c>
      <c r="B47" s="5" t="s">
        <v>567</v>
      </c>
      <c r="C47" s="12" t="s">
        <v>568</v>
      </c>
      <c r="D47" s="6">
        <v>0</v>
      </c>
      <c r="E47" s="5"/>
      <c r="F47" s="6" t="s">
        <v>48</v>
      </c>
      <c r="G47" s="5" t="s">
        <v>569</v>
      </c>
    </row>
    <row r="48" spans="1:7" ht="30.75" customHeight="1">
      <c r="A48" s="6">
        <v>10072</v>
      </c>
      <c r="B48" s="5" t="s">
        <v>570</v>
      </c>
      <c r="C48" s="12" t="s">
        <v>571</v>
      </c>
      <c r="D48" s="6">
        <v>0</v>
      </c>
      <c r="E48" s="5"/>
      <c r="F48" s="6" t="s">
        <v>48</v>
      </c>
      <c r="G48" s="5" t="s">
        <v>572</v>
      </c>
    </row>
    <row r="49" spans="1:7" ht="30.75" customHeight="1">
      <c r="A49" s="6">
        <v>19669</v>
      </c>
      <c r="B49" s="5" t="s">
        <v>573</v>
      </c>
      <c r="C49" s="11" t="s">
        <v>574</v>
      </c>
      <c r="D49" s="6">
        <v>0</v>
      </c>
      <c r="E49" s="5"/>
      <c r="F49" s="6" t="s">
        <v>48</v>
      </c>
      <c r="G49" s="5" t="s">
        <v>575</v>
      </c>
    </row>
    <row r="50" spans="1:7" ht="30.75" customHeight="1">
      <c r="A50" s="6">
        <v>19986</v>
      </c>
      <c r="B50" s="5" t="s">
        <v>576</v>
      </c>
      <c r="C50" s="12" t="s">
        <v>577</v>
      </c>
      <c r="D50" s="6">
        <v>0</v>
      </c>
      <c r="E50" s="5"/>
      <c r="F50" s="6" t="s">
        <v>48</v>
      </c>
      <c r="G50" s="5" t="s">
        <v>578</v>
      </c>
    </row>
    <row r="51" spans="1:7" ht="30.75" customHeight="1">
      <c r="A51" s="6">
        <v>19987</v>
      </c>
      <c r="B51" s="5" t="s">
        <v>579</v>
      </c>
      <c r="C51" s="12" t="s">
        <v>580</v>
      </c>
      <c r="D51" s="6">
        <v>0</v>
      </c>
      <c r="E51" s="5"/>
      <c r="F51" s="6" t="s">
        <v>48</v>
      </c>
      <c r="G51" s="5" t="s">
        <v>581</v>
      </c>
    </row>
    <row r="52" spans="1:7" ht="30.75" customHeight="1">
      <c r="A52" s="6">
        <v>19988</v>
      </c>
      <c r="B52" s="5" t="s">
        <v>582</v>
      </c>
      <c r="C52" s="12" t="s">
        <v>583</v>
      </c>
      <c r="D52" s="6">
        <v>0</v>
      </c>
      <c r="E52" s="5"/>
      <c r="F52" s="6" t="s">
        <v>48</v>
      </c>
      <c r="G52" s="5" t="s">
        <v>584</v>
      </c>
    </row>
    <row r="53" spans="1:7" ht="30.75" customHeight="1">
      <c r="A53" s="6">
        <v>19989</v>
      </c>
      <c r="B53" s="5" t="s">
        <v>585</v>
      </c>
      <c r="C53" s="12" t="s">
        <v>586</v>
      </c>
      <c r="D53" s="6">
        <v>0</v>
      </c>
      <c r="E53" s="5"/>
      <c r="F53" s="6" t="s">
        <v>48</v>
      </c>
      <c r="G53" s="5" t="s">
        <v>587</v>
      </c>
    </row>
    <row r="54" spans="1:7" ht="30.75" customHeight="1">
      <c r="A54" s="6">
        <v>10068</v>
      </c>
      <c r="B54" s="5" t="s">
        <v>588</v>
      </c>
      <c r="C54" s="12" t="s">
        <v>589</v>
      </c>
      <c r="D54" s="6">
        <v>0</v>
      </c>
      <c r="E54" s="5"/>
      <c r="F54" s="6" t="s">
        <v>48</v>
      </c>
      <c r="G54" s="5" t="s">
        <v>590</v>
      </c>
    </row>
    <row r="55" spans="1:7" ht="30.75" customHeight="1">
      <c r="A55" s="6">
        <v>19990</v>
      </c>
      <c r="B55" s="5" t="s">
        <v>591</v>
      </c>
      <c r="C55" s="11" t="s">
        <v>592</v>
      </c>
      <c r="D55" s="6">
        <v>0</v>
      </c>
      <c r="E55" s="5"/>
      <c r="F55" s="6" t="s">
        <v>48</v>
      </c>
      <c r="G55" s="5" t="s">
        <v>593</v>
      </c>
    </row>
    <row r="56" spans="1:7" ht="30.75" customHeight="1">
      <c r="A56" s="6">
        <v>11331</v>
      </c>
      <c r="B56" s="5" t="s">
        <v>594</v>
      </c>
      <c r="C56" s="12" t="s">
        <v>595</v>
      </c>
      <c r="D56" s="6">
        <v>0</v>
      </c>
      <c r="E56" s="5"/>
      <c r="F56" s="6" t="s">
        <v>48</v>
      </c>
      <c r="G56" s="5" t="s">
        <v>596</v>
      </c>
    </row>
    <row r="57" spans="1:7" ht="30.75" customHeight="1">
      <c r="A57" s="6">
        <v>19991</v>
      </c>
      <c r="B57" s="5" t="s">
        <v>597</v>
      </c>
      <c r="C57" s="13" t="s">
        <v>598</v>
      </c>
      <c r="D57" s="6">
        <v>0</v>
      </c>
      <c r="E57" s="5"/>
      <c r="F57" s="6" t="s">
        <v>48</v>
      </c>
      <c r="G57" s="5" t="s">
        <v>599</v>
      </c>
    </row>
    <row r="58" spans="1:7" ht="30.75" customHeight="1">
      <c r="A58" s="6">
        <v>16808</v>
      </c>
      <c r="B58" s="5" t="s">
        <v>600</v>
      </c>
      <c r="C58" s="13" t="s">
        <v>601</v>
      </c>
      <c r="D58" s="6">
        <v>0</v>
      </c>
      <c r="E58" s="5"/>
      <c r="F58" s="6" t="s">
        <v>48</v>
      </c>
      <c r="G58" s="5" t="s">
        <v>602</v>
      </c>
    </row>
    <row r="59" spans="1:7" ht="30.75" customHeight="1">
      <c r="A59" s="6">
        <v>16809</v>
      </c>
      <c r="B59" s="5" t="s">
        <v>603</v>
      </c>
      <c r="C59" s="13" t="s">
        <v>604</v>
      </c>
      <c r="D59" s="6">
        <v>0</v>
      </c>
      <c r="E59" s="5"/>
      <c r="F59" s="6" t="s">
        <v>48</v>
      </c>
      <c r="G59" s="5" t="s">
        <v>605</v>
      </c>
    </row>
    <row r="60" spans="1:7" ht="30.75" customHeight="1">
      <c r="A60" s="6">
        <v>16810</v>
      </c>
      <c r="B60" s="5" t="s">
        <v>606</v>
      </c>
      <c r="C60" s="13" t="s">
        <v>607</v>
      </c>
      <c r="D60" s="6">
        <v>0</v>
      </c>
      <c r="E60" s="5"/>
      <c r="F60" s="6" t="s">
        <v>48</v>
      </c>
      <c r="G60" s="5" t="s">
        <v>608</v>
      </c>
    </row>
    <row r="61" spans="1:7" ht="30.75" customHeight="1">
      <c r="A61" s="6">
        <v>16811</v>
      </c>
      <c r="B61" s="5" t="s">
        <v>609</v>
      </c>
      <c r="C61" s="13" t="s">
        <v>610</v>
      </c>
      <c r="D61" s="6">
        <v>0</v>
      </c>
      <c r="E61" s="5"/>
      <c r="F61" s="6" t="s">
        <v>48</v>
      </c>
      <c r="G61" s="5" t="s">
        <v>611</v>
      </c>
    </row>
    <row r="62" spans="1:7" ht="30.75" customHeight="1">
      <c r="A62" s="6">
        <v>16812</v>
      </c>
      <c r="B62" s="5" t="s">
        <v>612</v>
      </c>
      <c r="C62" s="13" t="s">
        <v>613</v>
      </c>
      <c r="D62" s="6">
        <v>0</v>
      </c>
      <c r="E62" s="5"/>
      <c r="F62" s="6" t="s">
        <v>48</v>
      </c>
      <c r="G62" s="5" t="s">
        <v>614</v>
      </c>
    </row>
    <row r="63" spans="1:7" ht="30.75" customHeight="1">
      <c r="A63" s="6">
        <v>19992</v>
      </c>
      <c r="B63" s="5" t="s">
        <v>615</v>
      </c>
      <c r="C63" s="13" t="s">
        <v>616</v>
      </c>
      <c r="D63" s="6">
        <v>0</v>
      </c>
      <c r="E63" s="5"/>
      <c r="F63" s="6" t="s">
        <v>48</v>
      </c>
      <c r="G63" s="5" t="s">
        <v>617</v>
      </c>
    </row>
    <row r="64" spans="1:7" ht="30.75" customHeight="1">
      <c r="A64" s="6">
        <v>16814</v>
      </c>
      <c r="B64" s="5" t="s">
        <v>618</v>
      </c>
      <c r="C64" s="13" t="s">
        <v>619</v>
      </c>
      <c r="D64" s="6">
        <v>0</v>
      </c>
      <c r="E64" s="5"/>
      <c r="F64" s="6" t="s">
        <v>48</v>
      </c>
      <c r="G64" s="5" t="s">
        <v>620</v>
      </c>
    </row>
    <row r="65" spans="1:7" ht="30.75" customHeight="1">
      <c r="A65" s="6">
        <v>16815</v>
      </c>
      <c r="B65" s="5" t="s">
        <v>621</v>
      </c>
      <c r="C65" s="12" t="s">
        <v>622</v>
      </c>
      <c r="D65" s="6">
        <v>0</v>
      </c>
      <c r="E65" s="5"/>
      <c r="F65" s="6" t="s">
        <v>48</v>
      </c>
      <c r="G65" s="5" t="s">
        <v>623</v>
      </c>
    </row>
    <row r="66" spans="1:7" ht="30.75" customHeight="1">
      <c r="A66" s="6">
        <v>17389</v>
      </c>
      <c r="B66" s="5" t="s">
        <v>624</v>
      </c>
      <c r="C66" s="12" t="s">
        <v>625</v>
      </c>
      <c r="D66" s="6">
        <v>0</v>
      </c>
      <c r="E66" s="5"/>
      <c r="F66" s="6" t="s">
        <v>48</v>
      </c>
      <c r="G66" s="5" t="s">
        <v>626</v>
      </c>
    </row>
    <row r="67" spans="1:7" ht="30.75" customHeight="1">
      <c r="A67" s="6">
        <v>10062</v>
      </c>
      <c r="B67" s="5" t="s">
        <v>627</v>
      </c>
      <c r="C67" s="10" t="s">
        <v>628</v>
      </c>
      <c r="D67" s="6">
        <v>0</v>
      </c>
      <c r="E67" s="5"/>
      <c r="F67" s="6" t="s">
        <v>15</v>
      </c>
      <c r="G67" s="5" t="s">
        <v>629</v>
      </c>
    </row>
    <row r="68" spans="1:7" ht="30.75" customHeight="1">
      <c r="A68" s="6">
        <v>19993</v>
      </c>
      <c r="B68" s="5" t="s">
        <v>630</v>
      </c>
      <c r="C68" s="11" t="s">
        <v>631</v>
      </c>
      <c r="D68" s="6">
        <v>0</v>
      </c>
      <c r="E68" s="5"/>
      <c r="F68" s="6" t="s">
        <v>15</v>
      </c>
      <c r="G68" s="5" t="s">
        <v>632</v>
      </c>
    </row>
    <row r="69" spans="1:7" ht="30.75" customHeight="1">
      <c r="A69" s="6">
        <v>10083</v>
      </c>
      <c r="B69" s="5" t="s">
        <v>633</v>
      </c>
      <c r="C69" s="12" t="s">
        <v>634</v>
      </c>
      <c r="D69" s="6">
        <v>0</v>
      </c>
      <c r="E69" s="5"/>
      <c r="F69" s="6" t="s">
        <v>48</v>
      </c>
      <c r="G69" s="5" t="s">
        <v>635</v>
      </c>
    </row>
    <row r="70" spans="1:7" ht="30.75" customHeight="1">
      <c r="A70" s="6">
        <v>19994</v>
      </c>
      <c r="B70" s="5" t="s">
        <v>636</v>
      </c>
      <c r="C70" s="13" t="s">
        <v>637</v>
      </c>
      <c r="D70" s="6">
        <v>0</v>
      </c>
      <c r="E70" s="5"/>
      <c r="F70" s="6" t="s">
        <v>48</v>
      </c>
      <c r="G70" s="5" t="s">
        <v>638</v>
      </c>
    </row>
    <row r="71" spans="1:7" ht="30.75" customHeight="1">
      <c r="A71" s="6">
        <v>10084</v>
      </c>
      <c r="B71" s="5" t="s">
        <v>639</v>
      </c>
      <c r="C71" s="12" t="s">
        <v>640</v>
      </c>
      <c r="D71" s="6">
        <v>0</v>
      </c>
      <c r="E71" s="5"/>
      <c r="F71" s="6" t="s">
        <v>48</v>
      </c>
      <c r="G71" s="5" t="s">
        <v>641</v>
      </c>
    </row>
    <row r="72" spans="1:7" ht="30.75" customHeight="1">
      <c r="A72" s="6">
        <v>10085</v>
      </c>
      <c r="B72" s="5" t="s">
        <v>642</v>
      </c>
      <c r="C72" s="12" t="s">
        <v>643</v>
      </c>
      <c r="D72" s="6">
        <v>0</v>
      </c>
      <c r="E72" s="5"/>
      <c r="F72" s="6" t="s">
        <v>48</v>
      </c>
      <c r="G72" s="5" t="s">
        <v>644</v>
      </c>
    </row>
    <row r="73" spans="1:7" ht="30.75" customHeight="1">
      <c r="A73" s="6">
        <v>16813</v>
      </c>
      <c r="B73" s="5" t="s">
        <v>645</v>
      </c>
      <c r="C73" s="12" t="s">
        <v>646</v>
      </c>
      <c r="D73" s="6">
        <v>0</v>
      </c>
      <c r="E73" s="5"/>
      <c r="F73" s="6" t="s">
        <v>48</v>
      </c>
      <c r="G73" s="5" t="s">
        <v>647</v>
      </c>
    </row>
    <row r="74" spans="1:7" ht="30.75" customHeight="1">
      <c r="A74" s="6">
        <v>16817</v>
      </c>
      <c r="B74" s="5" t="s">
        <v>648</v>
      </c>
      <c r="C74" s="12" t="s">
        <v>649</v>
      </c>
      <c r="D74" s="6">
        <v>0</v>
      </c>
      <c r="E74" s="5"/>
      <c r="F74" s="6" t="s">
        <v>48</v>
      </c>
      <c r="G74" s="5" t="s">
        <v>650</v>
      </c>
    </row>
    <row r="75" spans="1:7" ht="30.75" customHeight="1">
      <c r="A75" s="6">
        <v>10086</v>
      </c>
      <c r="B75" s="5" t="s">
        <v>651</v>
      </c>
      <c r="C75" s="12" t="s">
        <v>652</v>
      </c>
      <c r="D75" s="6">
        <v>0</v>
      </c>
      <c r="E75" s="5"/>
      <c r="F75" s="6" t="s">
        <v>48</v>
      </c>
      <c r="G75" s="5" t="s">
        <v>653</v>
      </c>
    </row>
    <row r="76" spans="1:7" ht="30.75" customHeight="1">
      <c r="A76" s="6">
        <v>10087</v>
      </c>
      <c r="B76" s="5" t="s">
        <v>654</v>
      </c>
      <c r="C76" s="12" t="s">
        <v>655</v>
      </c>
      <c r="D76" s="6">
        <v>0</v>
      </c>
      <c r="E76" s="5"/>
      <c r="F76" s="6" t="s">
        <v>48</v>
      </c>
      <c r="G76" s="5" t="s">
        <v>656</v>
      </c>
    </row>
    <row r="77" spans="1:7" ht="30.75" customHeight="1">
      <c r="A77" s="6">
        <v>19995</v>
      </c>
      <c r="B77" s="5" t="s">
        <v>657</v>
      </c>
      <c r="C77" s="12" t="s">
        <v>658</v>
      </c>
      <c r="D77" s="6">
        <v>0</v>
      </c>
      <c r="E77" s="5"/>
      <c r="F77" s="6" t="s">
        <v>48</v>
      </c>
      <c r="G77" s="5" t="s">
        <v>659</v>
      </c>
    </row>
    <row r="78" spans="1:7" ht="30.75" customHeight="1">
      <c r="A78" s="6">
        <v>16819</v>
      </c>
      <c r="B78" s="5" t="s">
        <v>660</v>
      </c>
      <c r="C78" s="13" t="s">
        <v>661</v>
      </c>
      <c r="D78" s="6">
        <v>0</v>
      </c>
      <c r="E78" s="5"/>
      <c r="F78" s="6" t="s">
        <v>48</v>
      </c>
      <c r="G78" s="5" t="s">
        <v>662</v>
      </c>
    </row>
    <row r="79" spans="1:7" ht="30.75" customHeight="1">
      <c r="A79" s="6">
        <v>16820</v>
      </c>
      <c r="B79" s="5" t="s">
        <v>663</v>
      </c>
      <c r="C79" s="13" t="s">
        <v>664</v>
      </c>
      <c r="D79" s="6">
        <v>0</v>
      </c>
      <c r="E79" s="5"/>
      <c r="F79" s="6" t="s">
        <v>48</v>
      </c>
      <c r="G79" s="5" t="s">
        <v>665</v>
      </c>
    </row>
    <row r="80" spans="1:7" ht="30.75" customHeight="1">
      <c r="A80" s="6">
        <v>16821</v>
      </c>
      <c r="B80" s="5" t="s">
        <v>666</v>
      </c>
      <c r="C80" s="13" t="s">
        <v>667</v>
      </c>
      <c r="D80" s="6">
        <v>0</v>
      </c>
      <c r="E80" s="5"/>
      <c r="F80" s="6" t="s">
        <v>48</v>
      </c>
      <c r="G80" s="5" t="s">
        <v>668</v>
      </c>
    </row>
    <row r="81" spans="1:7" ht="30.75" customHeight="1">
      <c r="A81" s="6">
        <v>16822</v>
      </c>
      <c r="B81" s="5" t="s">
        <v>669</v>
      </c>
      <c r="C81" s="13" t="s">
        <v>670</v>
      </c>
      <c r="D81" s="6">
        <v>0</v>
      </c>
      <c r="E81" s="5"/>
      <c r="F81" s="6" t="s">
        <v>48</v>
      </c>
      <c r="G81" s="5" t="s">
        <v>671</v>
      </c>
    </row>
    <row r="82" spans="1:7" ht="30.75" customHeight="1">
      <c r="A82" s="6">
        <v>16818</v>
      </c>
      <c r="B82" s="5" t="s">
        <v>672</v>
      </c>
      <c r="C82" s="13" t="s">
        <v>673</v>
      </c>
      <c r="D82" s="6">
        <v>0</v>
      </c>
      <c r="E82" s="5"/>
      <c r="F82" s="6" t="s">
        <v>48</v>
      </c>
      <c r="G82" s="5" t="s">
        <v>674</v>
      </c>
    </row>
    <row r="83" spans="1:7" ht="30.75" customHeight="1">
      <c r="A83" s="6">
        <v>16823</v>
      </c>
      <c r="B83" s="5" t="s">
        <v>675</v>
      </c>
      <c r="C83" s="13" t="s">
        <v>676</v>
      </c>
      <c r="D83" s="6">
        <v>0</v>
      </c>
      <c r="E83" s="5"/>
      <c r="F83" s="6" t="s">
        <v>48</v>
      </c>
      <c r="G83" s="5" t="s">
        <v>677</v>
      </c>
    </row>
    <row r="84" spans="1:7" ht="30.75" customHeight="1">
      <c r="A84" s="6">
        <v>10088</v>
      </c>
      <c r="B84" s="5" t="s">
        <v>678</v>
      </c>
      <c r="C84" s="12" t="s">
        <v>679</v>
      </c>
      <c r="D84" s="6">
        <v>0</v>
      </c>
      <c r="E84" s="5"/>
      <c r="F84" s="6" t="s">
        <v>48</v>
      </c>
      <c r="G84" s="5" t="s">
        <v>680</v>
      </c>
    </row>
    <row r="85" spans="1:7" ht="30.75" customHeight="1">
      <c r="A85" s="6">
        <v>10098</v>
      </c>
      <c r="B85" s="5" t="s">
        <v>681</v>
      </c>
      <c r="C85" s="12" t="s">
        <v>682</v>
      </c>
      <c r="D85" s="6">
        <v>0</v>
      </c>
      <c r="E85" s="5"/>
      <c r="F85" s="6" t="s">
        <v>48</v>
      </c>
      <c r="G85" s="5" t="s">
        <v>683</v>
      </c>
    </row>
    <row r="86" spans="1:7" ht="30.75" customHeight="1">
      <c r="A86" s="6">
        <v>10089</v>
      </c>
      <c r="B86" s="5" t="s">
        <v>684</v>
      </c>
      <c r="C86" s="12" t="s">
        <v>685</v>
      </c>
      <c r="D86" s="6">
        <v>0</v>
      </c>
      <c r="E86" s="5"/>
      <c r="F86" s="6" t="s">
        <v>48</v>
      </c>
      <c r="G86" s="5" t="s">
        <v>686</v>
      </c>
    </row>
    <row r="87" spans="1:7" ht="30.75" customHeight="1">
      <c r="A87" s="6">
        <v>10090</v>
      </c>
      <c r="B87" s="5" t="s">
        <v>687</v>
      </c>
      <c r="C87" s="12" t="s">
        <v>688</v>
      </c>
      <c r="D87" s="6">
        <v>0</v>
      </c>
      <c r="E87" s="5"/>
      <c r="F87" s="6" t="s">
        <v>48</v>
      </c>
      <c r="G87" s="5" t="s">
        <v>689</v>
      </c>
    </row>
    <row r="88" spans="1:7" ht="30.75" customHeight="1">
      <c r="A88" s="6">
        <v>10091</v>
      </c>
      <c r="B88" s="5" t="s">
        <v>690</v>
      </c>
      <c r="C88" s="12" t="s">
        <v>691</v>
      </c>
      <c r="D88" s="6">
        <v>0</v>
      </c>
      <c r="E88" s="5"/>
      <c r="F88" s="6" t="s">
        <v>48</v>
      </c>
      <c r="G88" s="5" t="s">
        <v>692</v>
      </c>
    </row>
    <row r="89" spans="1:7" ht="30.75" customHeight="1">
      <c r="A89" s="6">
        <v>10092</v>
      </c>
      <c r="B89" s="5" t="s">
        <v>693</v>
      </c>
      <c r="C89" s="12" t="s">
        <v>694</v>
      </c>
      <c r="D89" s="6">
        <v>0</v>
      </c>
      <c r="E89" s="5"/>
      <c r="F89" s="6" t="s">
        <v>48</v>
      </c>
      <c r="G89" s="5" t="s">
        <v>695</v>
      </c>
    </row>
    <row r="90" spans="1:7" ht="30.75" customHeight="1">
      <c r="A90" s="6">
        <v>19996</v>
      </c>
      <c r="B90" s="5" t="s">
        <v>696</v>
      </c>
      <c r="C90" s="11" t="s">
        <v>697</v>
      </c>
      <c r="D90" s="6">
        <v>0</v>
      </c>
      <c r="E90" s="5"/>
      <c r="F90" s="6" t="s">
        <v>15</v>
      </c>
      <c r="G90" s="5" t="s">
        <v>698</v>
      </c>
    </row>
    <row r="91" spans="1:7" ht="30.75" customHeight="1">
      <c r="A91" s="6">
        <v>10093</v>
      </c>
      <c r="B91" s="5" t="s">
        <v>699</v>
      </c>
      <c r="C91" s="12" t="s">
        <v>700</v>
      </c>
      <c r="D91" s="6">
        <v>0</v>
      </c>
      <c r="E91" s="5"/>
      <c r="F91" s="6" t="s">
        <v>48</v>
      </c>
      <c r="G91" s="5" t="s">
        <v>701</v>
      </c>
    </row>
    <row r="92" spans="1:7" ht="30.75" customHeight="1">
      <c r="A92" s="6">
        <v>10094</v>
      </c>
      <c r="B92" s="5" t="s">
        <v>702</v>
      </c>
      <c r="C92" s="12" t="s">
        <v>703</v>
      </c>
      <c r="D92" s="6">
        <v>0</v>
      </c>
      <c r="E92" s="5"/>
      <c r="F92" s="6" t="s">
        <v>48</v>
      </c>
      <c r="G92" s="5" t="s">
        <v>704</v>
      </c>
    </row>
    <row r="93" spans="1:7" ht="30.75" customHeight="1">
      <c r="A93" s="6">
        <v>10095</v>
      </c>
      <c r="B93" s="5" t="s">
        <v>705</v>
      </c>
      <c r="C93" s="12" t="s">
        <v>706</v>
      </c>
      <c r="D93" s="6">
        <v>0</v>
      </c>
      <c r="E93" s="5"/>
      <c r="F93" s="6" t="s">
        <v>48</v>
      </c>
      <c r="G93" s="5" t="s">
        <v>707</v>
      </c>
    </row>
    <row r="94" spans="1:7" ht="30.75" customHeight="1">
      <c r="A94" s="6">
        <v>10096</v>
      </c>
      <c r="B94" s="5" t="s">
        <v>708</v>
      </c>
      <c r="C94" s="12" t="s">
        <v>709</v>
      </c>
      <c r="D94" s="6">
        <v>0</v>
      </c>
      <c r="E94" s="5"/>
      <c r="F94" s="6" t="s">
        <v>48</v>
      </c>
      <c r="G94" s="5" t="s">
        <v>710</v>
      </c>
    </row>
    <row r="95" spans="1:7" ht="30.75" customHeight="1">
      <c r="A95" s="6">
        <v>19997</v>
      </c>
      <c r="B95" s="5" t="s">
        <v>711</v>
      </c>
      <c r="C95" s="11" t="s">
        <v>712</v>
      </c>
      <c r="D95" s="6">
        <v>0</v>
      </c>
      <c r="E95" s="5"/>
      <c r="F95" s="6" t="s">
        <v>15</v>
      </c>
      <c r="G95" s="5" t="s">
        <v>713</v>
      </c>
    </row>
    <row r="96" spans="1:7" ht="30.75" customHeight="1">
      <c r="A96" s="6">
        <v>10099</v>
      </c>
      <c r="B96" s="5" t="s">
        <v>714</v>
      </c>
      <c r="C96" s="12" t="s">
        <v>715</v>
      </c>
      <c r="D96" s="6">
        <v>0</v>
      </c>
      <c r="E96" s="5"/>
      <c r="F96" s="6" t="s">
        <v>48</v>
      </c>
      <c r="G96" s="5" t="s">
        <v>716</v>
      </c>
    </row>
    <row r="97" spans="1:7" ht="30.75" customHeight="1">
      <c r="A97" s="6">
        <v>10097</v>
      </c>
      <c r="B97" s="5" t="s">
        <v>717</v>
      </c>
      <c r="C97" s="12" t="s">
        <v>718</v>
      </c>
      <c r="D97" s="6">
        <v>0</v>
      </c>
      <c r="E97" s="5"/>
      <c r="F97" s="6" t="s">
        <v>48</v>
      </c>
      <c r="G97" s="5" t="s">
        <v>719</v>
      </c>
    </row>
    <row r="98" spans="1:7" ht="30.75" customHeight="1">
      <c r="A98" s="6">
        <v>11418</v>
      </c>
      <c r="B98" s="5" t="s">
        <v>720</v>
      </c>
      <c r="C98" s="12" t="s">
        <v>721</v>
      </c>
      <c r="D98" s="6">
        <v>0</v>
      </c>
      <c r="E98" s="5"/>
      <c r="F98" s="6" t="s">
        <v>48</v>
      </c>
      <c r="G98" s="5" t="s">
        <v>722</v>
      </c>
    </row>
    <row r="99" spans="1:7" ht="30.75" customHeight="1">
      <c r="A99" s="6">
        <v>10100</v>
      </c>
      <c r="B99" s="5" t="s">
        <v>723</v>
      </c>
      <c r="C99" s="12" t="s">
        <v>724</v>
      </c>
      <c r="D99" s="6">
        <v>0</v>
      </c>
      <c r="E99" s="5"/>
      <c r="F99" s="6" t="s">
        <v>48</v>
      </c>
      <c r="G99" s="5" t="s">
        <v>725</v>
      </c>
    </row>
    <row r="100" spans="1:7" ht="30.75" customHeight="1">
      <c r="A100" s="6">
        <v>11417</v>
      </c>
      <c r="B100" s="5" t="s">
        <v>726</v>
      </c>
      <c r="C100" s="13" t="s">
        <v>727</v>
      </c>
      <c r="D100" s="6">
        <v>0</v>
      </c>
      <c r="E100" s="5"/>
      <c r="F100" s="6" t="s">
        <v>48</v>
      </c>
      <c r="G100" s="5" t="s">
        <v>728</v>
      </c>
    </row>
    <row r="101" spans="1:7" ht="30.75" customHeight="1">
      <c r="A101" s="6">
        <v>19998</v>
      </c>
      <c r="B101" s="5" t="s">
        <v>729</v>
      </c>
      <c r="C101" s="12" t="s">
        <v>730</v>
      </c>
      <c r="D101" s="6">
        <v>0</v>
      </c>
      <c r="E101" s="5"/>
      <c r="F101" s="6" t="s">
        <v>48</v>
      </c>
      <c r="G101" s="5" t="s">
        <v>731</v>
      </c>
    </row>
    <row r="102" spans="1:7" ht="30.75" customHeight="1">
      <c r="A102" s="6">
        <v>20089</v>
      </c>
      <c r="B102" s="5" t="s">
        <v>732</v>
      </c>
      <c r="C102" s="11" t="s">
        <v>733</v>
      </c>
      <c r="D102" s="6">
        <v>0</v>
      </c>
      <c r="E102" s="5"/>
      <c r="F102" s="6" t="s">
        <v>48</v>
      </c>
      <c r="G102" s="5" t="s">
        <v>734</v>
      </c>
    </row>
    <row r="103" spans="1:7" ht="30.75" customHeight="1">
      <c r="A103" s="6">
        <v>16893</v>
      </c>
      <c r="B103" s="5" t="s">
        <v>735</v>
      </c>
      <c r="C103" s="12" t="s">
        <v>736</v>
      </c>
      <c r="D103" s="6">
        <v>0</v>
      </c>
      <c r="E103" s="5"/>
      <c r="F103" s="6" t="s">
        <v>48</v>
      </c>
      <c r="G103" s="5" t="s">
        <v>737</v>
      </c>
    </row>
    <row r="104" spans="1:7" ht="30.75" customHeight="1">
      <c r="A104" s="6">
        <v>16890</v>
      </c>
      <c r="B104" s="5" t="s">
        <v>738</v>
      </c>
      <c r="C104" s="12" t="s">
        <v>739</v>
      </c>
      <c r="D104" s="6">
        <v>0</v>
      </c>
      <c r="E104" s="5"/>
      <c r="F104" s="6" t="s">
        <v>48</v>
      </c>
      <c r="G104" s="5" t="s">
        <v>740</v>
      </c>
    </row>
    <row r="105" spans="1:7" ht="30.75" customHeight="1">
      <c r="A105" s="6">
        <v>20090</v>
      </c>
      <c r="B105" s="5" t="s">
        <v>741</v>
      </c>
      <c r="C105" s="12" t="s">
        <v>742</v>
      </c>
      <c r="D105" s="6">
        <v>0</v>
      </c>
      <c r="E105" s="5"/>
      <c r="F105" s="6" t="s">
        <v>48</v>
      </c>
      <c r="G105" s="5" t="s">
        <v>743</v>
      </c>
    </row>
    <row r="106" spans="1:7" ht="30.75" customHeight="1">
      <c r="A106" s="6">
        <v>20091</v>
      </c>
      <c r="B106" s="5" t="s">
        <v>744</v>
      </c>
      <c r="C106" s="12" t="s">
        <v>745</v>
      </c>
      <c r="D106" s="6">
        <v>0</v>
      </c>
      <c r="E106" s="5"/>
      <c r="F106" s="6" t="s">
        <v>48</v>
      </c>
      <c r="G106" s="5" t="s">
        <v>746</v>
      </c>
    </row>
    <row r="107" spans="1:7" ht="30.75" customHeight="1">
      <c r="A107" s="6">
        <v>12673</v>
      </c>
      <c r="B107" s="5" t="s">
        <v>747</v>
      </c>
      <c r="C107" s="12" t="s">
        <v>748</v>
      </c>
      <c r="D107" s="6">
        <v>0</v>
      </c>
      <c r="E107" s="5"/>
      <c r="F107" s="6" t="s">
        <v>48</v>
      </c>
      <c r="G107" s="5" t="s">
        <v>749</v>
      </c>
    </row>
    <row r="108" spans="1:7" ht="30.75" customHeight="1">
      <c r="A108" s="6">
        <v>20092</v>
      </c>
      <c r="B108" s="5" t="s">
        <v>750</v>
      </c>
      <c r="C108" s="11" t="s">
        <v>751</v>
      </c>
      <c r="D108" s="6">
        <v>0</v>
      </c>
      <c r="E108" s="5"/>
      <c r="F108" s="6" t="s">
        <v>48</v>
      </c>
      <c r="G108" s="5" t="s">
        <v>752</v>
      </c>
    </row>
  </sheetData>
  <pageMargins left="1" right="1" top="1" bottom="1" header="1" footer="1"/>
  <pageSetup paperSize="0" orientation="portrait" horizontalDpi="300" verticalDpi="300"/>
  <headerFooter alignWithMargins="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6"/>
  <dimension ref="A1:G214"/>
  <sheetViews>
    <sheetView showGridLines="0" workbookViewId="0">
      <selection activeCell="E35" sqref="E35"/>
    </sheetView>
  </sheetViews>
  <sheetFormatPr defaultRowHeight="30.75" customHeight="1"/>
  <cols>
    <col min="1" max="1" width="16" style="14" customWidth="1"/>
    <col min="2" max="2" width="16" style="4" customWidth="1"/>
    <col min="3" max="3" width="56.7109375" style="4" customWidth="1"/>
    <col min="4" max="4" width="16" style="4" customWidth="1"/>
    <col min="5" max="5" width="53.28515625" style="4" customWidth="1"/>
    <col min="6" max="6" width="16" style="4" customWidth="1"/>
    <col min="7" max="7" width="80.85546875" style="4" customWidth="1"/>
    <col min="8" max="8" width="255" style="4" customWidth="1"/>
    <col min="9" max="16384" width="9.140625" style="4"/>
  </cols>
  <sheetData>
    <row r="1" spans="1:7" s="8" customFormat="1" ht="30.75" customHeight="1">
      <c r="A1" s="7" t="s">
        <v>7</v>
      </c>
      <c r="B1" s="7" t="s">
        <v>8</v>
      </c>
      <c r="C1" s="7" t="s">
        <v>9</v>
      </c>
      <c r="D1" s="7" t="s">
        <v>10</v>
      </c>
      <c r="E1" s="7" t="s">
        <v>11</v>
      </c>
      <c r="F1" s="7" t="s">
        <v>12</v>
      </c>
      <c r="G1" s="7" t="s">
        <v>44</v>
      </c>
    </row>
    <row r="2" spans="1:7" ht="30.75" customHeight="1">
      <c r="A2" s="6">
        <v>10004</v>
      </c>
      <c r="B2" s="5" t="s">
        <v>18</v>
      </c>
      <c r="C2" s="15" t="s">
        <v>19</v>
      </c>
      <c r="D2" s="6">
        <v>16</v>
      </c>
      <c r="E2" s="5" t="s">
        <v>20</v>
      </c>
      <c r="F2" s="6" t="s">
        <v>15</v>
      </c>
      <c r="G2" s="5" t="s">
        <v>753</v>
      </c>
    </row>
    <row r="3" spans="1:7" ht="30.75" customHeight="1">
      <c r="A3" s="6">
        <v>10101</v>
      </c>
      <c r="B3" s="5" t="s">
        <v>754</v>
      </c>
      <c r="C3" s="10" t="s">
        <v>755</v>
      </c>
      <c r="D3" s="6">
        <v>0</v>
      </c>
      <c r="E3" s="5"/>
      <c r="F3" s="6" t="s">
        <v>15</v>
      </c>
      <c r="G3" s="5" t="s">
        <v>756</v>
      </c>
    </row>
    <row r="4" spans="1:7" ht="30.75" customHeight="1">
      <c r="A4" s="6">
        <v>10106</v>
      </c>
      <c r="B4" s="5" t="s">
        <v>757</v>
      </c>
      <c r="C4" s="11" t="s">
        <v>758</v>
      </c>
      <c r="D4" s="6">
        <v>0</v>
      </c>
      <c r="E4" s="5"/>
      <c r="F4" s="6" t="s">
        <v>15</v>
      </c>
      <c r="G4" s="5" t="s">
        <v>759</v>
      </c>
    </row>
    <row r="5" spans="1:7" ht="30.75" customHeight="1">
      <c r="A5" s="6">
        <v>10108</v>
      </c>
      <c r="B5" s="5" t="s">
        <v>760</v>
      </c>
      <c r="C5" s="12" t="s">
        <v>761</v>
      </c>
      <c r="D5" s="6">
        <v>0</v>
      </c>
      <c r="E5" s="5"/>
      <c r="F5" s="6" t="s">
        <v>48</v>
      </c>
      <c r="G5" s="5" t="s">
        <v>762</v>
      </c>
    </row>
    <row r="6" spans="1:7" ht="30.75" customHeight="1">
      <c r="A6" s="6">
        <v>10114</v>
      </c>
      <c r="B6" s="5" t="s">
        <v>763</v>
      </c>
      <c r="C6" s="13" t="s">
        <v>764</v>
      </c>
      <c r="D6" s="6">
        <v>0</v>
      </c>
      <c r="E6" s="5"/>
      <c r="F6" s="6" t="s">
        <v>48</v>
      </c>
      <c r="G6" s="5" t="s">
        <v>765</v>
      </c>
    </row>
    <row r="7" spans="1:7" ht="30.75" customHeight="1">
      <c r="A7" s="6">
        <v>21424</v>
      </c>
      <c r="B7" s="5" t="s">
        <v>766</v>
      </c>
      <c r="C7" s="13" t="s">
        <v>767</v>
      </c>
      <c r="D7" s="6">
        <v>0</v>
      </c>
      <c r="E7" s="5"/>
      <c r="F7" s="6" t="s">
        <v>48</v>
      </c>
      <c r="G7" s="5" t="s">
        <v>768</v>
      </c>
    </row>
    <row r="8" spans="1:7" ht="30.75" customHeight="1">
      <c r="A8" s="6">
        <v>10109</v>
      </c>
      <c r="B8" s="5" t="s">
        <v>769</v>
      </c>
      <c r="C8" s="12" t="s">
        <v>770</v>
      </c>
      <c r="D8" s="6">
        <v>0</v>
      </c>
      <c r="E8" s="5"/>
      <c r="F8" s="6" t="s">
        <v>48</v>
      </c>
      <c r="G8" s="5" t="s">
        <v>771</v>
      </c>
    </row>
    <row r="9" spans="1:7" ht="30.75" customHeight="1">
      <c r="A9" s="6">
        <v>10115</v>
      </c>
      <c r="B9" s="5" t="s">
        <v>772</v>
      </c>
      <c r="C9" s="13" t="s">
        <v>773</v>
      </c>
      <c r="D9" s="6">
        <v>0</v>
      </c>
      <c r="E9" s="5"/>
      <c r="F9" s="6" t="s">
        <v>48</v>
      </c>
      <c r="G9" s="5" t="s">
        <v>774</v>
      </c>
    </row>
    <row r="10" spans="1:7" ht="30.75" customHeight="1">
      <c r="A10" s="6">
        <v>10110</v>
      </c>
      <c r="B10" s="5" t="s">
        <v>775</v>
      </c>
      <c r="C10" s="12" t="s">
        <v>776</v>
      </c>
      <c r="D10" s="6">
        <v>0</v>
      </c>
      <c r="E10" s="5"/>
      <c r="F10" s="6" t="s">
        <v>48</v>
      </c>
      <c r="G10" s="5" t="s">
        <v>777</v>
      </c>
    </row>
    <row r="11" spans="1:7" ht="30.75" customHeight="1">
      <c r="A11" s="6">
        <v>10111</v>
      </c>
      <c r="B11" s="5" t="s">
        <v>778</v>
      </c>
      <c r="C11" s="12" t="s">
        <v>779</v>
      </c>
      <c r="D11" s="6">
        <v>0</v>
      </c>
      <c r="E11" s="5"/>
      <c r="F11" s="6" t="s">
        <v>48</v>
      </c>
      <c r="G11" s="5" t="s">
        <v>780</v>
      </c>
    </row>
    <row r="12" spans="1:7" ht="30.75" customHeight="1">
      <c r="A12" s="6">
        <v>10112</v>
      </c>
      <c r="B12" s="5" t="s">
        <v>781</v>
      </c>
      <c r="C12" s="12" t="s">
        <v>782</v>
      </c>
      <c r="D12" s="6">
        <v>0</v>
      </c>
      <c r="E12" s="5"/>
      <c r="F12" s="6" t="s">
        <v>15</v>
      </c>
      <c r="G12" s="5" t="s">
        <v>783</v>
      </c>
    </row>
    <row r="13" spans="1:7" ht="30.75" customHeight="1">
      <c r="A13" s="6">
        <v>10113</v>
      </c>
      <c r="B13" s="5" t="s">
        <v>784</v>
      </c>
      <c r="C13" s="12" t="s">
        <v>785</v>
      </c>
      <c r="D13" s="6">
        <v>0</v>
      </c>
      <c r="E13" s="5"/>
      <c r="F13" s="6" t="s">
        <v>48</v>
      </c>
      <c r="G13" s="5" t="s">
        <v>786</v>
      </c>
    </row>
    <row r="14" spans="1:7" ht="30.75" customHeight="1">
      <c r="A14" s="6">
        <v>10107</v>
      </c>
      <c r="B14" s="5" t="s">
        <v>787</v>
      </c>
      <c r="C14" s="11" t="s">
        <v>788</v>
      </c>
      <c r="D14" s="6">
        <v>0</v>
      </c>
      <c r="E14" s="5"/>
      <c r="F14" s="6" t="s">
        <v>15</v>
      </c>
      <c r="G14" s="5" t="s">
        <v>789</v>
      </c>
    </row>
    <row r="15" spans="1:7" ht="30.75" customHeight="1">
      <c r="A15" s="6">
        <v>10116</v>
      </c>
      <c r="B15" s="5" t="s">
        <v>790</v>
      </c>
      <c r="C15" s="12" t="s">
        <v>791</v>
      </c>
      <c r="D15" s="6">
        <v>0</v>
      </c>
      <c r="E15" s="5"/>
      <c r="F15" s="6" t="s">
        <v>48</v>
      </c>
      <c r="G15" s="5" t="s">
        <v>792</v>
      </c>
    </row>
    <row r="16" spans="1:7" ht="30.75" customHeight="1">
      <c r="A16" s="6">
        <v>10117</v>
      </c>
      <c r="B16" s="5" t="s">
        <v>793</v>
      </c>
      <c r="C16" s="12" t="s">
        <v>794</v>
      </c>
      <c r="D16" s="6">
        <v>0</v>
      </c>
      <c r="E16" s="5"/>
      <c r="F16" s="6" t="s">
        <v>48</v>
      </c>
      <c r="G16" s="5" t="s">
        <v>795</v>
      </c>
    </row>
    <row r="17" spans="1:7" ht="30.75" customHeight="1">
      <c r="A17" s="6">
        <v>18941</v>
      </c>
      <c r="B17" s="5" t="s">
        <v>796</v>
      </c>
      <c r="C17" s="13" t="s">
        <v>797</v>
      </c>
      <c r="D17" s="6">
        <v>0</v>
      </c>
      <c r="E17" s="5"/>
      <c r="F17" s="6" t="s">
        <v>48</v>
      </c>
      <c r="G17" s="5" t="s">
        <v>798</v>
      </c>
    </row>
    <row r="18" spans="1:7" ht="30.75" customHeight="1">
      <c r="A18" s="6">
        <v>10118</v>
      </c>
      <c r="B18" s="5" t="s">
        <v>799</v>
      </c>
      <c r="C18" s="12" t="s">
        <v>800</v>
      </c>
      <c r="D18" s="6">
        <v>0</v>
      </c>
      <c r="E18" s="5"/>
      <c r="F18" s="6" t="s">
        <v>48</v>
      </c>
      <c r="G18" s="5" t="s">
        <v>801</v>
      </c>
    </row>
    <row r="19" spans="1:7" ht="30.75" customHeight="1">
      <c r="A19" s="6">
        <v>10119</v>
      </c>
      <c r="B19" s="5" t="s">
        <v>802</v>
      </c>
      <c r="C19" s="12" t="s">
        <v>803</v>
      </c>
      <c r="D19" s="6">
        <v>0</v>
      </c>
      <c r="E19" s="5"/>
      <c r="F19" s="6" t="s">
        <v>48</v>
      </c>
      <c r="G19" s="5" t="s">
        <v>804</v>
      </c>
    </row>
    <row r="20" spans="1:7" ht="30.75" customHeight="1">
      <c r="A20" s="6">
        <v>10120</v>
      </c>
      <c r="B20" s="5" t="s">
        <v>805</v>
      </c>
      <c r="C20" s="13" t="s">
        <v>806</v>
      </c>
      <c r="D20" s="6">
        <v>0</v>
      </c>
      <c r="E20" s="5"/>
      <c r="F20" s="6" t="s">
        <v>48</v>
      </c>
      <c r="G20" s="5" t="s">
        <v>807</v>
      </c>
    </row>
    <row r="21" spans="1:7" ht="30.75" customHeight="1">
      <c r="A21" s="6">
        <v>10121</v>
      </c>
      <c r="B21" s="5" t="s">
        <v>808</v>
      </c>
      <c r="C21" s="13" t="s">
        <v>809</v>
      </c>
      <c r="D21" s="6">
        <v>0</v>
      </c>
      <c r="E21" s="5"/>
      <c r="F21" s="6" t="s">
        <v>48</v>
      </c>
      <c r="G21" s="5" t="s">
        <v>810</v>
      </c>
    </row>
    <row r="22" spans="1:7" ht="30.75" customHeight="1">
      <c r="A22" s="6">
        <v>21615</v>
      </c>
      <c r="B22" s="5" t="s">
        <v>811</v>
      </c>
      <c r="C22" s="10" t="s">
        <v>812</v>
      </c>
      <c r="D22" s="6">
        <v>2</v>
      </c>
      <c r="E22" s="5" t="s">
        <v>813</v>
      </c>
      <c r="F22" s="6" t="s">
        <v>48</v>
      </c>
      <c r="G22" s="5" t="s">
        <v>814</v>
      </c>
    </row>
    <row r="23" spans="1:7" ht="30.75" customHeight="1">
      <c r="A23" s="6">
        <v>11168</v>
      </c>
      <c r="B23" s="5" t="s">
        <v>815</v>
      </c>
      <c r="C23" s="11" t="s">
        <v>816</v>
      </c>
      <c r="D23" s="6">
        <v>1</v>
      </c>
      <c r="E23" s="5" t="s">
        <v>817</v>
      </c>
      <c r="F23" s="6" t="s">
        <v>15</v>
      </c>
      <c r="G23" s="5" t="s">
        <v>818</v>
      </c>
    </row>
    <row r="24" spans="1:7" ht="30.75" customHeight="1">
      <c r="A24" s="6">
        <v>11169</v>
      </c>
      <c r="B24" s="5" t="s">
        <v>819</v>
      </c>
      <c r="C24" s="12" t="s">
        <v>820</v>
      </c>
      <c r="D24" s="6">
        <v>0</v>
      </c>
      <c r="E24" s="5"/>
      <c r="F24" s="6" t="s">
        <v>48</v>
      </c>
      <c r="G24" s="5" t="s">
        <v>821</v>
      </c>
    </row>
    <row r="25" spans="1:7" ht="30.75" customHeight="1">
      <c r="A25" s="6">
        <v>11170</v>
      </c>
      <c r="B25" s="5" t="s">
        <v>822</v>
      </c>
      <c r="C25" s="12" t="s">
        <v>823</v>
      </c>
      <c r="D25" s="6">
        <v>0</v>
      </c>
      <c r="E25" s="5"/>
      <c r="F25" s="6" t="s">
        <v>48</v>
      </c>
      <c r="G25" s="5" t="s">
        <v>824</v>
      </c>
    </row>
    <row r="26" spans="1:7" ht="30.75" customHeight="1">
      <c r="A26" s="6">
        <v>11171</v>
      </c>
      <c r="B26" s="5" t="s">
        <v>825</v>
      </c>
      <c r="C26" s="12" t="s">
        <v>826</v>
      </c>
      <c r="D26" s="6">
        <v>0</v>
      </c>
      <c r="E26" s="5"/>
      <c r="F26" s="6" t="s">
        <v>48</v>
      </c>
      <c r="G26" s="5" t="s">
        <v>827</v>
      </c>
    </row>
    <row r="27" spans="1:7" ht="30.75" customHeight="1">
      <c r="A27" s="6">
        <v>11445</v>
      </c>
      <c r="B27" s="5" t="s">
        <v>828</v>
      </c>
      <c r="C27" s="11" t="s">
        <v>829</v>
      </c>
      <c r="D27" s="6">
        <v>9</v>
      </c>
      <c r="E27" s="5" t="s">
        <v>830</v>
      </c>
      <c r="F27" s="6" t="s">
        <v>48</v>
      </c>
      <c r="G27" s="5" t="s">
        <v>831</v>
      </c>
    </row>
    <row r="28" spans="1:7" ht="30.75" customHeight="1">
      <c r="A28" s="6">
        <v>19640</v>
      </c>
      <c r="B28" s="5" t="s">
        <v>832</v>
      </c>
      <c r="C28" s="12" t="s">
        <v>833</v>
      </c>
      <c r="D28" s="6">
        <v>1</v>
      </c>
      <c r="E28" s="5" t="s">
        <v>834</v>
      </c>
      <c r="F28" s="6" t="s">
        <v>48</v>
      </c>
      <c r="G28" s="5" t="s">
        <v>835</v>
      </c>
    </row>
    <row r="29" spans="1:7" ht="30.75" customHeight="1">
      <c r="A29" s="6">
        <v>11446</v>
      </c>
      <c r="B29" s="5" t="s">
        <v>836</v>
      </c>
      <c r="C29" s="12" t="s">
        <v>837</v>
      </c>
      <c r="D29" s="6">
        <v>1</v>
      </c>
      <c r="E29" s="5" t="s">
        <v>834</v>
      </c>
      <c r="F29" s="6" t="s">
        <v>48</v>
      </c>
      <c r="G29" s="5" t="s">
        <v>838</v>
      </c>
    </row>
    <row r="30" spans="1:7" ht="30.75" customHeight="1">
      <c r="A30" s="6">
        <v>11447</v>
      </c>
      <c r="B30" s="5" t="s">
        <v>839</v>
      </c>
      <c r="C30" s="12" t="s">
        <v>840</v>
      </c>
      <c r="D30" s="6">
        <v>1</v>
      </c>
      <c r="E30" s="5" t="s">
        <v>834</v>
      </c>
      <c r="F30" s="6" t="s">
        <v>48</v>
      </c>
      <c r="G30" s="5" t="s">
        <v>841</v>
      </c>
    </row>
    <row r="31" spans="1:7" ht="30.75" customHeight="1">
      <c r="A31" s="6">
        <v>11448</v>
      </c>
      <c r="B31" s="5" t="s">
        <v>842</v>
      </c>
      <c r="C31" s="12" t="s">
        <v>843</v>
      </c>
      <c r="D31" s="6">
        <v>1</v>
      </c>
      <c r="E31" s="5" t="s">
        <v>834</v>
      </c>
      <c r="F31" s="6" t="s">
        <v>48</v>
      </c>
      <c r="G31" s="5" t="s">
        <v>844</v>
      </c>
    </row>
    <row r="32" spans="1:7" ht="30.75" customHeight="1">
      <c r="A32" s="6">
        <v>10123</v>
      </c>
      <c r="B32" s="5" t="s">
        <v>845</v>
      </c>
      <c r="C32" s="11" t="s">
        <v>846</v>
      </c>
      <c r="D32" s="6">
        <v>0</v>
      </c>
      <c r="E32" s="5"/>
      <c r="F32" s="6" t="s">
        <v>15</v>
      </c>
      <c r="G32" s="5" t="s">
        <v>847</v>
      </c>
    </row>
    <row r="33" spans="1:7" ht="30.75" customHeight="1">
      <c r="A33" s="6">
        <v>13169</v>
      </c>
      <c r="B33" s="5" t="s">
        <v>848</v>
      </c>
      <c r="C33" s="12" t="s">
        <v>849</v>
      </c>
      <c r="D33" s="6">
        <v>0</v>
      </c>
      <c r="E33" s="5"/>
      <c r="F33" s="6" t="s">
        <v>48</v>
      </c>
      <c r="G33" s="5" t="s">
        <v>850</v>
      </c>
    </row>
    <row r="34" spans="1:7" ht="30.75" customHeight="1">
      <c r="A34" s="6">
        <v>10124</v>
      </c>
      <c r="B34" s="5" t="s">
        <v>851</v>
      </c>
      <c r="C34" s="12" t="s">
        <v>852</v>
      </c>
      <c r="D34" s="6">
        <v>0</v>
      </c>
      <c r="E34" s="5"/>
      <c r="F34" s="6" t="s">
        <v>48</v>
      </c>
      <c r="G34" s="5" t="s">
        <v>853</v>
      </c>
    </row>
    <row r="35" spans="1:7" ht="30.75" customHeight="1">
      <c r="A35" s="6">
        <v>19999</v>
      </c>
      <c r="B35" s="5" t="s">
        <v>854</v>
      </c>
      <c r="C35" s="12" t="s">
        <v>855</v>
      </c>
      <c r="D35" s="6">
        <v>0</v>
      </c>
      <c r="E35" s="5"/>
      <c r="F35" s="6" t="s">
        <v>48</v>
      </c>
      <c r="G35" s="5" t="s">
        <v>856</v>
      </c>
    </row>
    <row r="36" spans="1:7" ht="30.75" customHeight="1">
      <c r="A36" s="6">
        <v>10125</v>
      </c>
      <c r="B36" s="5" t="s">
        <v>857</v>
      </c>
      <c r="C36" s="12" t="s">
        <v>858</v>
      </c>
      <c r="D36" s="6">
        <v>0</v>
      </c>
      <c r="E36" s="5"/>
      <c r="F36" s="6" t="s">
        <v>48</v>
      </c>
      <c r="G36" s="5" t="s">
        <v>859</v>
      </c>
    </row>
    <row r="37" spans="1:7" ht="30.75" customHeight="1">
      <c r="A37" s="6">
        <v>20000</v>
      </c>
      <c r="B37" s="5" t="s">
        <v>860</v>
      </c>
      <c r="C37" s="11" t="s">
        <v>861</v>
      </c>
      <c r="D37" s="6">
        <v>1</v>
      </c>
      <c r="E37" s="5" t="s">
        <v>862</v>
      </c>
      <c r="F37" s="6" t="s">
        <v>15</v>
      </c>
      <c r="G37" s="5" t="s">
        <v>863</v>
      </c>
    </row>
    <row r="38" spans="1:7" ht="30.75" customHeight="1">
      <c r="A38" s="6">
        <v>20001</v>
      </c>
      <c r="B38" s="5" t="s">
        <v>864</v>
      </c>
      <c r="C38" s="12" t="s">
        <v>865</v>
      </c>
      <c r="D38" s="6">
        <v>0</v>
      </c>
      <c r="E38" s="5"/>
      <c r="F38" s="6" t="s">
        <v>48</v>
      </c>
      <c r="G38" s="5" t="s">
        <v>866</v>
      </c>
    </row>
    <row r="39" spans="1:7" ht="30.75" customHeight="1">
      <c r="A39" s="6">
        <v>20002</v>
      </c>
      <c r="B39" s="5" t="s">
        <v>867</v>
      </c>
      <c r="C39" s="12" t="s">
        <v>868</v>
      </c>
      <c r="D39" s="6">
        <v>0</v>
      </c>
      <c r="E39" s="5"/>
      <c r="F39" s="6" t="s">
        <v>48</v>
      </c>
      <c r="G39" s="5" t="s">
        <v>869</v>
      </c>
    </row>
    <row r="40" spans="1:7" ht="30.75" customHeight="1">
      <c r="A40" s="6">
        <v>10127</v>
      </c>
      <c r="B40" s="5" t="s">
        <v>870</v>
      </c>
      <c r="C40" s="12" t="s">
        <v>871</v>
      </c>
      <c r="D40" s="6">
        <v>0</v>
      </c>
      <c r="E40" s="5"/>
      <c r="F40" s="6" t="s">
        <v>48</v>
      </c>
      <c r="G40" s="5" t="s">
        <v>872</v>
      </c>
    </row>
    <row r="41" spans="1:7" ht="30.75" customHeight="1">
      <c r="A41" s="6">
        <v>10128</v>
      </c>
      <c r="B41" s="5" t="s">
        <v>873</v>
      </c>
      <c r="C41" s="12" t="s">
        <v>874</v>
      </c>
      <c r="D41" s="6">
        <v>0</v>
      </c>
      <c r="E41" s="5"/>
      <c r="F41" s="6" t="s">
        <v>48</v>
      </c>
      <c r="G41" s="5" t="s">
        <v>875</v>
      </c>
    </row>
    <row r="42" spans="1:7" ht="30.75" customHeight="1">
      <c r="A42" s="6">
        <v>20003</v>
      </c>
      <c r="B42" s="5" t="s">
        <v>876</v>
      </c>
      <c r="C42" s="12" t="s">
        <v>877</v>
      </c>
      <c r="D42" s="6">
        <v>0</v>
      </c>
      <c r="E42" s="5"/>
      <c r="F42" s="6" t="s">
        <v>48</v>
      </c>
      <c r="G42" s="5" t="s">
        <v>878</v>
      </c>
    </row>
    <row r="43" spans="1:7" ht="30.75" customHeight="1">
      <c r="A43" s="6">
        <v>10126</v>
      </c>
      <c r="B43" s="5" t="s">
        <v>879</v>
      </c>
      <c r="C43" s="12" t="s">
        <v>880</v>
      </c>
      <c r="D43" s="6">
        <v>0</v>
      </c>
      <c r="E43" s="5"/>
      <c r="F43" s="6" t="s">
        <v>48</v>
      </c>
      <c r="G43" s="5" t="s">
        <v>881</v>
      </c>
    </row>
    <row r="44" spans="1:7" ht="30.75" customHeight="1">
      <c r="A44" s="6">
        <v>20004</v>
      </c>
      <c r="B44" s="5" t="s">
        <v>882</v>
      </c>
      <c r="C44" s="12" t="s">
        <v>883</v>
      </c>
      <c r="D44" s="6">
        <v>0</v>
      </c>
      <c r="E44" s="5"/>
      <c r="F44" s="6" t="s">
        <v>15</v>
      </c>
      <c r="G44" s="5" t="s">
        <v>884</v>
      </c>
    </row>
    <row r="45" spans="1:7" ht="30.75" customHeight="1">
      <c r="A45" s="6">
        <v>16590</v>
      </c>
      <c r="B45" s="5" t="s">
        <v>885</v>
      </c>
      <c r="C45" s="13" t="s">
        <v>886</v>
      </c>
      <c r="D45" s="6">
        <v>0</v>
      </c>
      <c r="E45" s="5"/>
      <c r="F45" s="6" t="s">
        <v>48</v>
      </c>
      <c r="G45" s="5" t="s">
        <v>887</v>
      </c>
    </row>
    <row r="46" spans="1:7" ht="30.75" customHeight="1">
      <c r="A46" s="6">
        <v>16591</v>
      </c>
      <c r="B46" s="5" t="s">
        <v>888</v>
      </c>
      <c r="C46" s="13" t="s">
        <v>889</v>
      </c>
      <c r="D46" s="6">
        <v>0</v>
      </c>
      <c r="E46" s="5"/>
      <c r="F46" s="6" t="s">
        <v>48</v>
      </c>
      <c r="G46" s="5" t="s">
        <v>890</v>
      </c>
    </row>
    <row r="47" spans="1:7" ht="30.75" customHeight="1">
      <c r="A47" s="6">
        <v>16592</v>
      </c>
      <c r="B47" s="5" t="s">
        <v>891</v>
      </c>
      <c r="C47" s="13" t="s">
        <v>892</v>
      </c>
      <c r="D47" s="6">
        <v>0</v>
      </c>
      <c r="E47" s="5"/>
      <c r="F47" s="6" t="s">
        <v>48</v>
      </c>
      <c r="G47" s="5" t="s">
        <v>893</v>
      </c>
    </row>
    <row r="48" spans="1:7" ht="30.75" customHeight="1">
      <c r="A48" s="6">
        <v>20005</v>
      </c>
      <c r="B48" s="5" t="s">
        <v>894</v>
      </c>
      <c r="C48" s="12" t="s">
        <v>895</v>
      </c>
      <c r="D48" s="6">
        <v>0</v>
      </c>
      <c r="E48" s="5"/>
      <c r="F48" s="6" t="s">
        <v>48</v>
      </c>
      <c r="G48" s="5" t="s">
        <v>896</v>
      </c>
    </row>
    <row r="49" spans="1:7" ht="30.75" customHeight="1">
      <c r="A49" s="6">
        <v>11458</v>
      </c>
      <c r="B49" s="5" t="s">
        <v>897</v>
      </c>
      <c r="C49" s="12" t="s">
        <v>898</v>
      </c>
      <c r="D49" s="6">
        <v>1</v>
      </c>
      <c r="E49" s="5" t="s">
        <v>834</v>
      </c>
      <c r="F49" s="6" t="s">
        <v>48</v>
      </c>
      <c r="G49" s="5" t="s">
        <v>899</v>
      </c>
    </row>
    <row r="50" spans="1:7" ht="30.75" customHeight="1">
      <c r="A50" s="6">
        <v>20006</v>
      </c>
      <c r="B50" s="5" t="s">
        <v>900</v>
      </c>
      <c r="C50" s="11" t="s">
        <v>901</v>
      </c>
      <c r="D50" s="6">
        <v>0</v>
      </c>
      <c r="E50" s="5"/>
      <c r="F50" s="6" t="s">
        <v>15</v>
      </c>
      <c r="G50" s="5" t="s">
        <v>902</v>
      </c>
    </row>
    <row r="51" spans="1:7" ht="30.75" customHeight="1">
      <c r="A51" s="6">
        <v>16573</v>
      </c>
      <c r="B51" s="5" t="s">
        <v>903</v>
      </c>
      <c r="C51" s="12" t="s">
        <v>904</v>
      </c>
      <c r="D51" s="6">
        <v>0</v>
      </c>
      <c r="E51" s="5"/>
      <c r="F51" s="6" t="s">
        <v>15</v>
      </c>
      <c r="G51" s="5" t="s">
        <v>905</v>
      </c>
    </row>
    <row r="52" spans="1:7" ht="30.75" customHeight="1">
      <c r="A52" s="6">
        <v>16574</v>
      </c>
      <c r="B52" s="5" t="s">
        <v>906</v>
      </c>
      <c r="C52" s="12" t="s">
        <v>907</v>
      </c>
      <c r="D52" s="6">
        <v>0</v>
      </c>
      <c r="E52" s="5"/>
      <c r="F52" s="6" t="s">
        <v>48</v>
      </c>
      <c r="G52" s="5" t="s">
        <v>908</v>
      </c>
    </row>
    <row r="53" spans="1:7" ht="30.75" customHeight="1">
      <c r="A53" s="6">
        <v>16575</v>
      </c>
      <c r="B53" s="5" t="s">
        <v>909</v>
      </c>
      <c r="C53" s="12" t="s">
        <v>910</v>
      </c>
      <c r="D53" s="6">
        <v>0</v>
      </c>
      <c r="E53" s="5"/>
      <c r="F53" s="6" t="s">
        <v>48</v>
      </c>
      <c r="G53" s="5" t="s">
        <v>911</v>
      </c>
    </row>
    <row r="54" spans="1:7" ht="30.75" customHeight="1">
      <c r="A54" s="6">
        <v>16500</v>
      </c>
      <c r="B54" s="5" t="s">
        <v>912</v>
      </c>
      <c r="C54" s="12" t="s">
        <v>913</v>
      </c>
      <c r="D54" s="6">
        <v>0</v>
      </c>
      <c r="E54" s="5"/>
      <c r="F54" s="6" t="s">
        <v>48</v>
      </c>
      <c r="G54" s="5" t="s">
        <v>914</v>
      </c>
    </row>
    <row r="55" spans="1:7" ht="30.75" customHeight="1">
      <c r="A55" s="6">
        <v>16501</v>
      </c>
      <c r="B55" s="5" t="s">
        <v>915</v>
      </c>
      <c r="C55" s="12" t="s">
        <v>916</v>
      </c>
      <c r="D55" s="6">
        <v>0</v>
      </c>
      <c r="E55" s="5"/>
      <c r="F55" s="6" t="s">
        <v>48</v>
      </c>
      <c r="G55" s="5" t="s">
        <v>917</v>
      </c>
    </row>
    <row r="56" spans="1:7" ht="30.75" customHeight="1">
      <c r="A56" s="6">
        <v>16848</v>
      </c>
      <c r="B56" s="5" t="s">
        <v>918</v>
      </c>
      <c r="C56" s="11" t="s">
        <v>919</v>
      </c>
      <c r="D56" s="6">
        <v>0</v>
      </c>
      <c r="E56" s="5"/>
      <c r="F56" s="6" t="s">
        <v>48</v>
      </c>
      <c r="G56" s="5" t="s">
        <v>920</v>
      </c>
    </row>
    <row r="57" spans="1:7" ht="30.75" customHeight="1">
      <c r="A57" s="6">
        <v>16849</v>
      </c>
      <c r="B57" s="5" t="s">
        <v>921</v>
      </c>
      <c r="C57" s="12" t="s">
        <v>922</v>
      </c>
      <c r="D57" s="6">
        <v>0</v>
      </c>
      <c r="E57" s="5"/>
      <c r="F57" s="6" t="s">
        <v>48</v>
      </c>
      <c r="G57" s="5" t="s">
        <v>923</v>
      </c>
    </row>
    <row r="58" spans="1:7" ht="30.75" customHeight="1">
      <c r="A58" s="6">
        <v>16850</v>
      </c>
      <c r="B58" s="5" t="s">
        <v>924</v>
      </c>
      <c r="C58" s="12" t="s">
        <v>925</v>
      </c>
      <c r="D58" s="6">
        <v>0</v>
      </c>
      <c r="E58" s="5"/>
      <c r="F58" s="6" t="s">
        <v>48</v>
      </c>
      <c r="G58" s="5" t="s">
        <v>926</v>
      </c>
    </row>
    <row r="59" spans="1:7" ht="30.75" customHeight="1">
      <c r="A59" s="6">
        <v>16851</v>
      </c>
      <c r="B59" s="5" t="s">
        <v>927</v>
      </c>
      <c r="C59" s="12" t="s">
        <v>928</v>
      </c>
      <c r="D59" s="6">
        <v>0</v>
      </c>
      <c r="E59" s="5"/>
      <c r="F59" s="6" t="s">
        <v>48</v>
      </c>
      <c r="G59" s="5" t="s">
        <v>929</v>
      </c>
    </row>
    <row r="60" spans="1:7" ht="30.75" customHeight="1">
      <c r="A60" s="6">
        <v>16852</v>
      </c>
      <c r="B60" s="5" t="s">
        <v>930</v>
      </c>
      <c r="C60" s="12" t="s">
        <v>931</v>
      </c>
      <c r="D60" s="6">
        <v>0</v>
      </c>
      <c r="E60" s="5"/>
      <c r="F60" s="6" t="s">
        <v>48</v>
      </c>
      <c r="G60" s="5" t="s">
        <v>932</v>
      </c>
    </row>
    <row r="61" spans="1:7" ht="30.75" customHeight="1">
      <c r="A61" s="6">
        <v>16853</v>
      </c>
      <c r="B61" s="5" t="s">
        <v>933</v>
      </c>
      <c r="C61" s="12" t="s">
        <v>934</v>
      </c>
      <c r="D61" s="6">
        <v>0</v>
      </c>
      <c r="E61" s="5"/>
      <c r="F61" s="6" t="s">
        <v>48</v>
      </c>
      <c r="G61" s="5" t="s">
        <v>935</v>
      </c>
    </row>
    <row r="62" spans="1:7" ht="30.75" customHeight="1">
      <c r="A62" s="6">
        <v>16854</v>
      </c>
      <c r="B62" s="5" t="s">
        <v>936</v>
      </c>
      <c r="C62" s="12" t="s">
        <v>937</v>
      </c>
      <c r="D62" s="6">
        <v>0</v>
      </c>
      <c r="E62" s="5"/>
      <c r="F62" s="6" t="s">
        <v>48</v>
      </c>
      <c r="G62" s="5" t="s">
        <v>938</v>
      </c>
    </row>
    <row r="63" spans="1:7" ht="30.75" customHeight="1">
      <c r="A63" s="6">
        <v>16855</v>
      </c>
      <c r="B63" s="5" t="s">
        <v>939</v>
      </c>
      <c r="C63" s="12" t="s">
        <v>940</v>
      </c>
      <c r="D63" s="6">
        <v>0</v>
      </c>
      <c r="E63" s="5"/>
      <c r="F63" s="6" t="s">
        <v>48</v>
      </c>
      <c r="G63" s="5" t="s">
        <v>941</v>
      </c>
    </row>
    <row r="64" spans="1:7" ht="30.75" customHeight="1">
      <c r="A64" s="6">
        <v>18627</v>
      </c>
      <c r="B64" s="5" t="s">
        <v>942</v>
      </c>
      <c r="C64" s="12" t="s">
        <v>943</v>
      </c>
      <c r="D64" s="6">
        <v>0</v>
      </c>
      <c r="E64" s="5"/>
      <c r="F64" s="6" t="s">
        <v>48</v>
      </c>
      <c r="G64" s="5" t="s">
        <v>944</v>
      </c>
    </row>
    <row r="65" spans="1:7" ht="30.75" customHeight="1">
      <c r="A65" s="6">
        <v>18924</v>
      </c>
      <c r="B65" s="5" t="s">
        <v>945</v>
      </c>
      <c r="C65" s="11" t="s">
        <v>946</v>
      </c>
      <c r="D65" s="6">
        <v>0</v>
      </c>
      <c r="E65" s="5"/>
      <c r="F65" s="6" t="s">
        <v>15</v>
      </c>
      <c r="G65" s="5" t="s">
        <v>947</v>
      </c>
    </row>
    <row r="66" spans="1:7" ht="30.75" customHeight="1">
      <c r="A66" s="6">
        <v>20007</v>
      </c>
      <c r="B66" s="5" t="s">
        <v>948</v>
      </c>
      <c r="C66" s="12" t="s">
        <v>949</v>
      </c>
      <c r="D66" s="6">
        <v>0</v>
      </c>
      <c r="E66" s="5"/>
      <c r="F66" s="6" t="s">
        <v>48</v>
      </c>
      <c r="G66" s="5" t="s">
        <v>950</v>
      </c>
    </row>
    <row r="67" spans="1:7" ht="30.75" customHeight="1">
      <c r="A67" s="6">
        <v>18925</v>
      </c>
      <c r="B67" s="5" t="s">
        <v>951</v>
      </c>
      <c r="C67" s="12" t="s">
        <v>952</v>
      </c>
      <c r="D67" s="6">
        <v>0</v>
      </c>
      <c r="E67" s="5"/>
      <c r="F67" s="6" t="s">
        <v>48</v>
      </c>
      <c r="G67" s="5" t="s">
        <v>953</v>
      </c>
    </row>
    <row r="68" spans="1:7" ht="30.75" customHeight="1">
      <c r="A68" s="6">
        <v>18926</v>
      </c>
      <c r="B68" s="5" t="s">
        <v>954</v>
      </c>
      <c r="C68" s="12" t="s">
        <v>955</v>
      </c>
      <c r="D68" s="6">
        <v>0</v>
      </c>
      <c r="E68" s="5"/>
      <c r="F68" s="6" t="s">
        <v>48</v>
      </c>
      <c r="G68" s="5" t="s">
        <v>956</v>
      </c>
    </row>
    <row r="69" spans="1:7" ht="30.75" customHeight="1">
      <c r="A69" s="6">
        <v>16633</v>
      </c>
      <c r="B69" s="5" t="s">
        <v>957</v>
      </c>
      <c r="C69" s="12" t="s">
        <v>958</v>
      </c>
      <c r="D69" s="6">
        <v>0</v>
      </c>
      <c r="E69" s="5"/>
      <c r="F69" s="6" t="s">
        <v>48</v>
      </c>
      <c r="G69" s="5" t="s">
        <v>959</v>
      </c>
    </row>
    <row r="70" spans="1:7" ht="30.75" customHeight="1">
      <c r="A70" s="6">
        <v>18927</v>
      </c>
      <c r="B70" s="5" t="s">
        <v>960</v>
      </c>
      <c r="C70" s="12" t="s">
        <v>961</v>
      </c>
      <c r="D70" s="6">
        <v>0</v>
      </c>
      <c r="E70" s="5"/>
      <c r="F70" s="6" t="s">
        <v>48</v>
      </c>
      <c r="G70" s="5" t="s">
        <v>962</v>
      </c>
    </row>
    <row r="71" spans="1:7" ht="30.75" customHeight="1">
      <c r="A71" s="6">
        <v>20008</v>
      </c>
      <c r="B71" s="5" t="s">
        <v>963</v>
      </c>
      <c r="C71" s="10" t="s">
        <v>964</v>
      </c>
      <c r="D71" s="6">
        <v>0</v>
      </c>
      <c r="E71" s="5"/>
      <c r="F71" s="6" t="s">
        <v>15</v>
      </c>
      <c r="G71" s="5" t="s">
        <v>965</v>
      </c>
    </row>
    <row r="72" spans="1:7" ht="30.75" customHeight="1">
      <c r="A72" s="6">
        <v>10148</v>
      </c>
      <c r="B72" s="5" t="s">
        <v>966</v>
      </c>
      <c r="C72" s="11" t="s">
        <v>967</v>
      </c>
      <c r="D72" s="6">
        <v>0</v>
      </c>
      <c r="E72" s="5"/>
      <c r="F72" s="6" t="s">
        <v>15</v>
      </c>
      <c r="G72" s="5" t="s">
        <v>968</v>
      </c>
    </row>
    <row r="73" spans="1:7" ht="30.75" customHeight="1">
      <c r="A73" s="6">
        <v>10149</v>
      </c>
      <c r="B73" s="5" t="s">
        <v>969</v>
      </c>
      <c r="C73" s="11" t="s">
        <v>970</v>
      </c>
      <c r="D73" s="6">
        <v>0</v>
      </c>
      <c r="E73" s="5"/>
      <c r="F73" s="6" t="s">
        <v>15</v>
      </c>
      <c r="G73" s="5" t="s">
        <v>971</v>
      </c>
    </row>
    <row r="74" spans="1:7" ht="30.75" customHeight="1">
      <c r="A74" s="6">
        <v>10155</v>
      </c>
      <c r="B74" s="5" t="s">
        <v>972</v>
      </c>
      <c r="C74" s="12" t="s">
        <v>973</v>
      </c>
      <c r="D74" s="6">
        <v>0</v>
      </c>
      <c r="E74" s="5"/>
      <c r="F74" s="6" t="s">
        <v>48</v>
      </c>
      <c r="G74" s="5" t="s">
        <v>974</v>
      </c>
    </row>
    <row r="75" spans="1:7" ht="30.75" customHeight="1">
      <c r="A75" s="6">
        <v>10156</v>
      </c>
      <c r="B75" s="5" t="s">
        <v>975</v>
      </c>
      <c r="C75" s="12" t="s">
        <v>976</v>
      </c>
      <c r="D75" s="6">
        <v>0</v>
      </c>
      <c r="E75" s="5"/>
      <c r="F75" s="6" t="s">
        <v>48</v>
      </c>
      <c r="G75" s="5" t="s">
        <v>977</v>
      </c>
    </row>
    <row r="76" spans="1:7" ht="30.75" customHeight="1">
      <c r="A76" s="6">
        <v>10157</v>
      </c>
      <c r="B76" s="5" t="s">
        <v>978</v>
      </c>
      <c r="C76" s="12" t="s">
        <v>979</v>
      </c>
      <c r="D76" s="6">
        <v>0</v>
      </c>
      <c r="E76" s="5"/>
      <c r="F76" s="6" t="s">
        <v>48</v>
      </c>
      <c r="G76" s="5" t="s">
        <v>980</v>
      </c>
    </row>
    <row r="77" spans="1:7" ht="30.75" customHeight="1">
      <c r="A77" s="6">
        <v>17683</v>
      </c>
      <c r="B77" s="5" t="s">
        <v>981</v>
      </c>
      <c r="C77" s="12" t="s">
        <v>982</v>
      </c>
      <c r="D77" s="6">
        <v>0</v>
      </c>
      <c r="E77" s="5"/>
      <c r="F77" s="6" t="s">
        <v>48</v>
      </c>
      <c r="G77" s="5" t="s">
        <v>983</v>
      </c>
    </row>
    <row r="78" spans="1:7" ht="30.75" customHeight="1">
      <c r="A78" s="6">
        <v>20593</v>
      </c>
      <c r="B78" s="5" t="s">
        <v>984</v>
      </c>
      <c r="C78" s="11" t="s">
        <v>985</v>
      </c>
      <c r="D78" s="6">
        <v>2</v>
      </c>
      <c r="E78" s="5" t="s">
        <v>986</v>
      </c>
      <c r="F78" s="6" t="s">
        <v>15</v>
      </c>
      <c r="G78" s="5" t="s">
        <v>987</v>
      </c>
    </row>
    <row r="79" spans="1:7" ht="30.75" customHeight="1">
      <c r="A79" s="6">
        <v>20009</v>
      </c>
      <c r="B79" s="5" t="s">
        <v>988</v>
      </c>
      <c r="C79" s="12" t="s">
        <v>989</v>
      </c>
      <c r="D79" s="6">
        <v>0</v>
      </c>
      <c r="E79" s="5"/>
      <c r="F79" s="6" t="s">
        <v>48</v>
      </c>
      <c r="G79" s="5" t="s">
        <v>990</v>
      </c>
    </row>
    <row r="80" spans="1:7" ht="30.75" customHeight="1">
      <c r="A80" s="6">
        <v>18948</v>
      </c>
      <c r="B80" s="5" t="s">
        <v>991</v>
      </c>
      <c r="C80" s="12" t="s">
        <v>992</v>
      </c>
      <c r="D80" s="6">
        <v>0</v>
      </c>
      <c r="E80" s="5"/>
      <c r="F80" s="6" t="s">
        <v>48</v>
      </c>
      <c r="G80" s="5" t="s">
        <v>993</v>
      </c>
    </row>
    <row r="81" spans="1:7" ht="30.75" customHeight="1">
      <c r="A81" s="6">
        <v>10163</v>
      </c>
      <c r="B81" s="5" t="s">
        <v>994</v>
      </c>
      <c r="C81" s="12" t="s">
        <v>995</v>
      </c>
      <c r="D81" s="6">
        <v>0</v>
      </c>
      <c r="E81" s="5"/>
      <c r="F81" s="6" t="s">
        <v>48</v>
      </c>
      <c r="G81" s="5" t="s">
        <v>996</v>
      </c>
    </row>
    <row r="82" spans="1:7" ht="30.75" customHeight="1">
      <c r="A82" s="6">
        <v>10164</v>
      </c>
      <c r="B82" s="5" t="s">
        <v>997</v>
      </c>
      <c r="C82" s="12" t="s">
        <v>998</v>
      </c>
      <c r="D82" s="6">
        <v>0</v>
      </c>
      <c r="E82" s="5"/>
      <c r="F82" s="6" t="s">
        <v>48</v>
      </c>
      <c r="G82" s="5" t="s">
        <v>999</v>
      </c>
    </row>
    <row r="83" spans="1:7" ht="30.75" customHeight="1">
      <c r="A83" s="6">
        <v>10165</v>
      </c>
      <c r="B83" s="5" t="s">
        <v>1000</v>
      </c>
      <c r="C83" s="12" t="s">
        <v>1001</v>
      </c>
      <c r="D83" s="6">
        <v>0</v>
      </c>
      <c r="E83" s="5"/>
      <c r="F83" s="6" t="s">
        <v>48</v>
      </c>
      <c r="G83" s="5" t="s">
        <v>1002</v>
      </c>
    </row>
    <row r="84" spans="1:7" ht="30.75" customHeight="1">
      <c r="A84" s="6">
        <v>10166</v>
      </c>
      <c r="B84" s="5" t="s">
        <v>1003</v>
      </c>
      <c r="C84" s="12" t="s">
        <v>1004</v>
      </c>
      <c r="D84" s="6">
        <v>0</v>
      </c>
      <c r="E84" s="5"/>
      <c r="F84" s="6" t="s">
        <v>48</v>
      </c>
      <c r="G84" s="5" t="s">
        <v>1005</v>
      </c>
    </row>
    <row r="85" spans="1:7" ht="30.75" customHeight="1">
      <c r="A85" s="6">
        <v>11495</v>
      </c>
      <c r="B85" s="5" t="s">
        <v>1006</v>
      </c>
      <c r="C85" s="12" t="s">
        <v>1007</v>
      </c>
      <c r="D85" s="6">
        <v>0</v>
      </c>
      <c r="E85" s="5"/>
      <c r="F85" s="6" t="s">
        <v>48</v>
      </c>
      <c r="G85" s="5" t="s">
        <v>1008</v>
      </c>
    </row>
    <row r="86" spans="1:7" ht="30.75" customHeight="1">
      <c r="A86" s="6">
        <v>11496</v>
      </c>
      <c r="B86" s="5" t="s">
        <v>1009</v>
      </c>
      <c r="C86" s="12" t="s">
        <v>1010</v>
      </c>
      <c r="D86" s="6">
        <v>0</v>
      </c>
      <c r="E86" s="5"/>
      <c r="F86" s="6" t="s">
        <v>48</v>
      </c>
      <c r="G86" s="5" t="s">
        <v>1011</v>
      </c>
    </row>
    <row r="87" spans="1:7" ht="30.75" customHeight="1">
      <c r="A87" s="6">
        <v>11497</v>
      </c>
      <c r="B87" s="5" t="s">
        <v>1012</v>
      </c>
      <c r="C87" s="12" t="s">
        <v>1013</v>
      </c>
      <c r="D87" s="6">
        <v>0</v>
      </c>
      <c r="E87" s="5"/>
      <c r="F87" s="6" t="s">
        <v>48</v>
      </c>
      <c r="G87" s="5" t="s">
        <v>1014</v>
      </c>
    </row>
    <row r="88" spans="1:7" ht="30.75" customHeight="1">
      <c r="A88" s="6">
        <v>17684</v>
      </c>
      <c r="B88" s="5" t="s">
        <v>1015</v>
      </c>
      <c r="C88" s="12" t="s">
        <v>1016</v>
      </c>
      <c r="D88" s="6">
        <v>0</v>
      </c>
      <c r="E88" s="5"/>
      <c r="F88" s="6" t="s">
        <v>48</v>
      </c>
      <c r="G88" s="5" t="s">
        <v>1017</v>
      </c>
    </row>
    <row r="89" spans="1:7" ht="30.75" customHeight="1">
      <c r="A89" s="6">
        <v>19645</v>
      </c>
      <c r="B89" s="5" t="s">
        <v>1018</v>
      </c>
      <c r="C89" s="12" t="s">
        <v>1019</v>
      </c>
      <c r="D89" s="6">
        <v>1</v>
      </c>
      <c r="E89" s="5" t="s">
        <v>834</v>
      </c>
      <c r="F89" s="6" t="s">
        <v>48</v>
      </c>
      <c r="G89" s="5" t="s">
        <v>1020</v>
      </c>
    </row>
    <row r="90" spans="1:7" ht="30.75" customHeight="1">
      <c r="A90" s="6">
        <v>11494</v>
      </c>
      <c r="B90" s="5" t="s">
        <v>1021</v>
      </c>
      <c r="C90" s="12" t="s">
        <v>1022</v>
      </c>
      <c r="D90" s="6">
        <v>1</v>
      </c>
      <c r="E90" s="5" t="s">
        <v>834</v>
      </c>
      <c r="F90" s="6" t="s">
        <v>48</v>
      </c>
      <c r="G90" s="5" t="s">
        <v>1023</v>
      </c>
    </row>
    <row r="91" spans="1:7" ht="30.75" customHeight="1">
      <c r="A91" s="6">
        <v>20010</v>
      </c>
      <c r="B91" s="5" t="s">
        <v>1024</v>
      </c>
      <c r="C91" s="11" t="s">
        <v>1025</v>
      </c>
      <c r="D91" s="6">
        <v>0</v>
      </c>
      <c r="E91" s="5"/>
      <c r="F91" s="6" t="s">
        <v>15</v>
      </c>
      <c r="G91" s="5" t="s">
        <v>1026</v>
      </c>
    </row>
    <row r="92" spans="1:7" ht="30.75" customHeight="1">
      <c r="A92" s="6">
        <v>10167</v>
      </c>
      <c r="B92" s="5" t="s">
        <v>1027</v>
      </c>
      <c r="C92" s="12" t="s">
        <v>1028</v>
      </c>
      <c r="D92" s="6">
        <v>0</v>
      </c>
      <c r="E92" s="5"/>
      <c r="F92" s="6" t="s">
        <v>48</v>
      </c>
      <c r="G92" s="5" t="s">
        <v>1029</v>
      </c>
    </row>
    <row r="93" spans="1:7" ht="30.75" customHeight="1">
      <c r="A93" s="6">
        <v>10159</v>
      </c>
      <c r="B93" s="5" t="s">
        <v>1030</v>
      </c>
      <c r="C93" s="12" t="s">
        <v>1031</v>
      </c>
      <c r="D93" s="6">
        <v>0</v>
      </c>
      <c r="E93" s="5"/>
      <c r="F93" s="6" t="s">
        <v>48</v>
      </c>
      <c r="G93" s="5" t="s">
        <v>1032</v>
      </c>
    </row>
    <row r="94" spans="1:7" ht="30.75" customHeight="1">
      <c r="A94" s="6">
        <v>10160</v>
      </c>
      <c r="B94" s="5" t="s">
        <v>1033</v>
      </c>
      <c r="C94" s="12" t="s">
        <v>1034</v>
      </c>
      <c r="D94" s="6">
        <v>0</v>
      </c>
      <c r="E94" s="5"/>
      <c r="F94" s="6" t="s">
        <v>48</v>
      </c>
      <c r="G94" s="5" t="s">
        <v>1035</v>
      </c>
    </row>
    <row r="95" spans="1:7" ht="30.75" customHeight="1">
      <c r="A95" s="6">
        <v>10168</v>
      </c>
      <c r="B95" s="5" t="s">
        <v>1036</v>
      </c>
      <c r="C95" s="12" t="s">
        <v>1037</v>
      </c>
      <c r="D95" s="6">
        <v>0</v>
      </c>
      <c r="E95" s="5"/>
      <c r="F95" s="6" t="s">
        <v>48</v>
      </c>
      <c r="G95" s="5" t="s">
        <v>1038</v>
      </c>
    </row>
    <row r="96" spans="1:7" ht="30.75" customHeight="1">
      <c r="A96" s="6">
        <v>10169</v>
      </c>
      <c r="B96" s="5" t="s">
        <v>1039</v>
      </c>
      <c r="C96" s="12" t="s">
        <v>1040</v>
      </c>
      <c r="D96" s="6">
        <v>0</v>
      </c>
      <c r="E96" s="5"/>
      <c r="F96" s="6" t="s">
        <v>48</v>
      </c>
      <c r="G96" s="5" t="s">
        <v>1041</v>
      </c>
    </row>
    <row r="97" spans="1:7" ht="30.75" customHeight="1">
      <c r="A97" s="6">
        <v>10170</v>
      </c>
      <c r="B97" s="5" t="s">
        <v>1042</v>
      </c>
      <c r="C97" s="12" t="s">
        <v>1043</v>
      </c>
      <c r="D97" s="6">
        <v>0</v>
      </c>
      <c r="E97" s="5"/>
      <c r="F97" s="6" t="s">
        <v>48</v>
      </c>
      <c r="G97" s="5" t="s">
        <v>1044</v>
      </c>
    </row>
    <row r="98" spans="1:7" ht="30.75" customHeight="1">
      <c r="A98" s="6">
        <v>10171</v>
      </c>
      <c r="B98" s="5" t="s">
        <v>1045</v>
      </c>
      <c r="C98" s="12" t="s">
        <v>1046</v>
      </c>
      <c r="D98" s="6">
        <v>0</v>
      </c>
      <c r="E98" s="5"/>
      <c r="F98" s="6" t="s">
        <v>48</v>
      </c>
      <c r="G98" s="5" t="s">
        <v>1047</v>
      </c>
    </row>
    <row r="99" spans="1:7" ht="30.75" customHeight="1">
      <c r="A99" s="6">
        <v>10172</v>
      </c>
      <c r="B99" s="5" t="s">
        <v>1048</v>
      </c>
      <c r="C99" s="12" t="s">
        <v>1049</v>
      </c>
      <c r="D99" s="6">
        <v>0</v>
      </c>
      <c r="E99" s="5"/>
      <c r="F99" s="6" t="s">
        <v>48</v>
      </c>
      <c r="G99" s="5" t="s">
        <v>1050</v>
      </c>
    </row>
    <row r="100" spans="1:7" ht="30.75" customHeight="1">
      <c r="A100" s="6">
        <v>10153</v>
      </c>
      <c r="B100" s="5" t="s">
        <v>1051</v>
      </c>
      <c r="C100" s="11" t="s">
        <v>1052</v>
      </c>
      <c r="D100" s="6">
        <v>0</v>
      </c>
      <c r="E100" s="5"/>
      <c r="F100" s="6" t="s">
        <v>15</v>
      </c>
      <c r="G100" s="5" t="s">
        <v>1053</v>
      </c>
    </row>
    <row r="101" spans="1:7" ht="30.75" customHeight="1">
      <c r="A101" s="6">
        <v>10173</v>
      </c>
      <c r="B101" s="5" t="s">
        <v>1054</v>
      </c>
      <c r="C101" s="12" t="s">
        <v>1055</v>
      </c>
      <c r="D101" s="6">
        <v>0</v>
      </c>
      <c r="E101" s="5"/>
      <c r="F101" s="6" t="s">
        <v>48</v>
      </c>
      <c r="G101" s="5" t="s">
        <v>1056</v>
      </c>
    </row>
    <row r="102" spans="1:7" ht="30.75" customHeight="1">
      <c r="A102" s="6">
        <v>10174</v>
      </c>
      <c r="B102" s="5" t="s">
        <v>1057</v>
      </c>
      <c r="C102" s="12" t="s">
        <v>1058</v>
      </c>
      <c r="D102" s="6">
        <v>0</v>
      </c>
      <c r="E102" s="5"/>
      <c r="F102" s="6" t="s">
        <v>48</v>
      </c>
      <c r="G102" s="5" t="s">
        <v>1059</v>
      </c>
    </row>
    <row r="103" spans="1:7" ht="30.75" customHeight="1">
      <c r="A103" s="6">
        <v>10175</v>
      </c>
      <c r="B103" s="5" t="s">
        <v>1060</v>
      </c>
      <c r="C103" s="12" t="s">
        <v>1061</v>
      </c>
      <c r="D103" s="6">
        <v>0</v>
      </c>
      <c r="E103" s="5"/>
      <c r="F103" s="6" t="s">
        <v>48</v>
      </c>
      <c r="G103" s="5" t="s">
        <v>1062</v>
      </c>
    </row>
    <row r="104" spans="1:7" ht="30.75" customHeight="1">
      <c r="A104" s="6">
        <v>10176</v>
      </c>
      <c r="B104" s="5" t="s">
        <v>1063</v>
      </c>
      <c r="C104" s="12" t="s">
        <v>1064</v>
      </c>
      <c r="D104" s="6">
        <v>0</v>
      </c>
      <c r="E104" s="5"/>
      <c r="F104" s="6" t="s">
        <v>48</v>
      </c>
      <c r="G104" s="5" t="s">
        <v>1065</v>
      </c>
    </row>
    <row r="105" spans="1:7" ht="30.75" customHeight="1">
      <c r="A105" s="6">
        <v>10177</v>
      </c>
      <c r="B105" s="5" t="s">
        <v>1066</v>
      </c>
      <c r="C105" s="12" t="s">
        <v>1067</v>
      </c>
      <c r="D105" s="6">
        <v>0</v>
      </c>
      <c r="E105" s="5"/>
      <c r="F105" s="6" t="s">
        <v>48</v>
      </c>
      <c r="G105" s="5" t="s">
        <v>1068</v>
      </c>
    </row>
    <row r="106" spans="1:7" ht="30.75" customHeight="1">
      <c r="A106" s="6">
        <v>16613</v>
      </c>
      <c r="B106" s="5" t="s">
        <v>1069</v>
      </c>
      <c r="C106" s="11" t="s">
        <v>1070</v>
      </c>
      <c r="D106" s="6">
        <v>0</v>
      </c>
      <c r="E106" s="5"/>
      <c r="F106" s="6" t="s">
        <v>15</v>
      </c>
      <c r="G106" s="5" t="s">
        <v>1071</v>
      </c>
    </row>
    <row r="107" spans="1:7" ht="30.75" customHeight="1">
      <c r="A107" s="6">
        <v>16627</v>
      </c>
      <c r="B107" s="5" t="s">
        <v>1072</v>
      </c>
      <c r="C107" s="12" t="s">
        <v>1073</v>
      </c>
      <c r="D107" s="6">
        <v>0</v>
      </c>
      <c r="E107" s="5"/>
      <c r="F107" s="6" t="s">
        <v>48</v>
      </c>
      <c r="G107" s="5" t="s">
        <v>1074</v>
      </c>
    </row>
    <row r="108" spans="1:7" ht="30.75" customHeight="1">
      <c r="A108" s="6">
        <v>16614</v>
      </c>
      <c r="B108" s="5" t="s">
        <v>1075</v>
      </c>
      <c r="C108" s="12" t="s">
        <v>1076</v>
      </c>
      <c r="D108" s="6">
        <v>0</v>
      </c>
      <c r="E108" s="5"/>
      <c r="F108" s="6" t="s">
        <v>48</v>
      </c>
      <c r="G108" s="5" t="s">
        <v>1077</v>
      </c>
    </row>
    <row r="109" spans="1:7" ht="30.75" customHeight="1">
      <c r="A109" s="6">
        <v>16615</v>
      </c>
      <c r="B109" s="5" t="s">
        <v>1078</v>
      </c>
      <c r="C109" s="12" t="s">
        <v>1079</v>
      </c>
      <c r="D109" s="6">
        <v>0</v>
      </c>
      <c r="E109" s="5"/>
      <c r="F109" s="6" t="s">
        <v>48</v>
      </c>
      <c r="G109" s="5" t="s">
        <v>1080</v>
      </c>
    </row>
    <row r="110" spans="1:7" ht="30.75" customHeight="1">
      <c r="A110" s="6">
        <v>16616</v>
      </c>
      <c r="B110" s="5" t="s">
        <v>1081</v>
      </c>
      <c r="C110" s="12" t="s">
        <v>1082</v>
      </c>
      <c r="D110" s="6">
        <v>0</v>
      </c>
      <c r="E110" s="5"/>
      <c r="F110" s="6" t="s">
        <v>48</v>
      </c>
      <c r="G110" s="5" t="s">
        <v>1083</v>
      </c>
    </row>
    <row r="111" spans="1:7" ht="30.75" customHeight="1">
      <c r="A111" s="6">
        <v>16617</v>
      </c>
      <c r="B111" s="5" t="s">
        <v>1084</v>
      </c>
      <c r="C111" s="12" t="s">
        <v>1085</v>
      </c>
      <c r="D111" s="6">
        <v>0</v>
      </c>
      <c r="E111" s="5"/>
      <c r="F111" s="6" t="s">
        <v>48</v>
      </c>
      <c r="G111" s="5" t="s">
        <v>1086</v>
      </c>
    </row>
    <row r="112" spans="1:7" ht="30.75" customHeight="1">
      <c r="A112" s="6">
        <v>10154</v>
      </c>
      <c r="B112" s="5" t="s">
        <v>1087</v>
      </c>
      <c r="C112" s="11" t="s">
        <v>1088</v>
      </c>
      <c r="D112" s="6">
        <v>0</v>
      </c>
      <c r="E112" s="5"/>
      <c r="F112" s="6" t="s">
        <v>48</v>
      </c>
      <c r="G112" s="5" t="s">
        <v>1089</v>
      </c>
    </row>
    <row r="113" spans="1:7" ht="30.75" customHeight="1">
      <c r="A113" s="6">
        <v>10178</v>
      </c>
      <c r="B113" s="5" t="s">
        <v>1090</v>
      </c>
      <c r="C113" s="12" t="s">
        <v>1091</v>
      </c>
      <c r="D113" s="6">
        <v>0</v>
      </c>
      <c r="E113" s="5"/>
      <c r="F113" s="6" t="s">
        <v>48</v>
      </c>
      <c r="G113" s="5" t="s">
        <v>1092</v>
      </c>
    </row>
    <row r="114" spans="1:7" ht="30.75" customHeight="1">
      <c r="A114" s="6">
        <v>10179</v>
      </c>
      <c r="B114" s="5" t="s">
        <v>1093</v>
      </c>
      <c r="C114" s="12" t="s">
        <v>1094</v>
      </c>
      <c r="D114" s="6">
        <v>0</v>
      </c>
      <c r="E114" s="5"/>
      <c r="F114" s="6" t="s">
        <v>48</v>
      </c>
      <c r="G114" s="5" t="s">
        <v>1095</v>
      </c>
    </row>
    <row r="115" spans="1:7" ht="30.75" customHeight="1">
      <c r="A115" s="6">
        <v>10180</v>
      </c>
      <c r="B115" s="5" t="s">
        <v>1096</v>
      </c>
      <c r="C115" s="12" t="s">
        <v>1097</v>
      </c>
      <c r="D115" s="6">
        <v>0</v>
      </c>
      <c r="E115" s="5"/>
      <c r="F115" s="6" t="s">
        <v>48</v>
      </c>
      <c r="G115" s="5" t="s">
        <v>1098</v>
      </c>
    </row>
    <row r="116" spans="1:7" ht="30.75" customHeight="1">
      <c r="A116" s="6">
        <v>10181</v>
      </c>
      <c r="B116" s="5" t="s">
        <v>1099</v>
      </c>
      <c r="C116" s="12" t="s">
        <v>1100</v>
      </c>
      <c r="D116" s="6">
        <v>0</v>
      </c>
      <c r="E116" s="5"/>
      <c r="F116" s="6" t="s">
        <v>48</v>
      </c>
      <c r="G116" s="5" t="s">
        <v>1101</v>
      </c>
    </row>
    <row r="117" spans="1:7" ht="30.75" customHeight="1">
      <c r="A117" s="6">
        <v>21425</v>
      </c>
      <c r="B117" s="5" t="s">
        <v>1102</v>
      </c>
      <c r="C117" s="11" t="s">
        <v>1103</v>
      </c>
      <c r="D117" s="6">
        <v>0</v>
      </c>
      <c r="E117" s="5"/>
      <c r="F117" s="6" t="s">
        <v>48</v>
      </c>
      <c r="G117" s="5" t="s">
        <v>1104</v>
      </c>
    </row>
    <row r="118" spans="1:7" ht="30.75" customHeight="1">
      <c r="A118" s="6">
        <v>16629</v>
      </c>
      <c r="B118" s="5" t="s">
        <v>1105</v>
      </c>
      <c r="C118" s="11" t="s">
        <v>1106</v>
      </c>
      <c r="D118" s="6">
        <v>0</v>
      </c>
      <c r="E118" s="5"/>
      <c r="F118" s="6" t="s">
        <v>48</v>
      </c>
      <c r="G118" s="5" t="s">
        <v>1107</v>
      </c>
    </row>
    <row r="119" spans="1:7" ht="30.75" customHeight="1">
      <c r="A119" s="6">
        <v>16630</v>
      </c>
      <c r="B119" s="5" t="s">
        <v>1108</v>
      </c>
      <c r="C119" s="12" t="s">
        <v>1109</v>
      </c>
      <c r="D119" s="6">
        <v>0</v>
      </c>
      <c r="E119" s="5"/>
      <c r="F119" s="6" t="s">
        <v>48</v>
      </c>
      <c r="G119" s="5" t="s">
        <v>1110</v>
      </c>
    </row>
    <row r="120" spans="1:7" ht="30.75" customHeight="1">
      <c r="A120" s="6">
        <v>18130</v>
      </c>
      <c r="B120" s="5" t="s">
        <v>1111</v>
      </c>
      <c r="C120" s="12" t="s">
        <v>1112</v>
      </c>
      <c r="D120" s="6">
        <v>0</v>
      </c>
      <c r="E120" s="5"/>
      <c r="F120" s="6" t="s">
        <v>48</v>
      </c>
      <c r="G120" s="5" t="s">
        <v>1113</v>
      </c>
    </row>
    <row r="121" spans="1:7" ht="30.75" customHeight="1">
      <c r="A121" s="6">
        <v>10103</v>
      </c>
      <c r="B121" s="5" t="s">
        <v>1114</v>
      </c>
      <c r="C121" s="10" t="s">
        <v>1115</v>
      </c>
      <c r="D121" s="6">
        <v>0</v>
      </c>
      <c r="E121" s="5"/>
      <c r="F121" s="6" t="s">
        <v>15</v>
      </c>
      <c r="G121" s="5" t="s">
        <v>1116</v>
      </c>
    </row>
    <row r="122" spans="1:7" ht="30.75" customHeight="1">
      <c r="A122" s="6">
        <v>10129</v>
      </c>
      <c r="B122" s="5" t="s">
        <v>1117</v>
      </c>
      <c r="C122" s="11" t="s">
        <v>1118</v>
      </c>
      <c r="D122" s="6">
        <v>0</v>
      </c>
      <c r="E122" s="5"/>
      <c r="F122" s="6" t="s">
        <v>15</v>
      </c>
      <c r="G122" s="5" t="s">
        <v>1119</v>
      </c>
    </row>
    <row r="123" spans="1:7" ht="30.75" customHeight="1">
      <c r="A123" s="6">
        <v>10134</v>
      </c>
      <c r="B123" s="5" t="s">
        <v>1120</v>
      </c>
      <c r="C123" s="12" t="s">
        <v>1121</v>
      </c>
      <c r="D123" s="6">
        <v>0</v>
      </c>
      <c r="E123" s="5"/>
      <c r="F123" s="6" t="s">
        <v>48</v>
      </c>
      <c r="G123" s="5" t="s">
        <v>1122</v>
      </c>
    </row>
    <row r="124" spans="1:7" ht="30.75" customHeight="1">
      <c r="A124" s="6">
        <v>10135</v>
      </c>
      <c r="B124" s="5" t="s">
        <v>1123</v>
      </c>
      <c r="C124" s="12" t="s">
        <v>1124</v>
      </c>
      <c r="D124" s="6">
        <v>0</v>
      </c>
      <c r="E124" s="5"/>
      <c r="F124" s="6" t="s">
        <v>48</v>
      </c>
      <c r="G124" s="5" t="s">
        <v>1125</v>
      </c>
    </row>
    <row r="125" spans="1:7" ht="30.75" customHeight="1">
      <c r="A125" s="6">
        <v>10136</v>
      </c>
      <c r="B125" s="5" t="s">
        <v>1126</v>
      </c>
      <c r="C125" s="12" t="s">
        <v>1127</v>
      </c>
      <c r="D125" s="6">
        <v>0</v>
      </c>
      <c r="E125" s="5"/>
      <c r="F125" s="6" t="s">
        <v>48</v>
      </c>
      <c r="G125" s="5" t="s">
        <v>1128</v>
      </c>
    </row>
    <row r="126" spans="1:7" ht="30.75" customHeight="1">
      <c r="A126" s="6">
        <v>10137</v>
      </c>
      <c r="B126" s="5" t="s">
        <v>1129</v>
      </c>
      <c r="C126" s="12" t="s">
        <v>1130</v>
      </c>
      <c r="D126" s="6">
        <v>0</v>
      </c>
      <c r="E126" s="5"/>
      <c r="F126" s="6" t="s">
        <v>48</v>
      </c>
      <c r="G126" s="5" t="s">
        <v>1131</v>
      </c>
    </row>
    <row r="127" spans="1:7" ht="30.75" customHeight="1">
      <c r="A127" s="6">
        <v>10130</v>
      </c>
      <c r="B127" s="5" t="s">
        <v>1132</v>
      </c>
      <c r="C127" s="11" t="s">
        <v>1133</v>
      </c>
      <c r="D127" s="6">
        <v>0</v>
      </c>
      <c r="E127" s="5"/>
      <c r="F127" s="6" t="s">
        <v>48</v>
      </c>
      <c r="G127" s="5" t="s">
        <v>1134</v>
      </c>
    </row>
    <row r="128" spans="1:7" ht="30.75" customHeight="1">
      <c r="A128" s="6">
        <v>10138</v>
      </c>
      <c r="B128" s="5" t="s">
        <v>1135</v>
      </c>
      <c r="C128" s="12" t="s">
        <v>1136</v>
      </c>
      <c r="D128" s="6">
        <v>0</v>
      </c>
      <c r="E128" s="5"/>
      <c r="F128" s="6" t="s">
        <v>48</v>
      </c>
      <c r="G128" s="5" t="s">
        <v>1137</v>
      </c>
    </row>
    <row r="129" spans="1:7" ht="30.75" customHeight="1">
      <c r="A129" s="6">
        <v>10139</v>
      </c>
      <c r="B129" s="5" t="s">
        <v>1138</v>
      </c>
      <c r="C129" s="12" t="s">
        <v>1139</v>
      </c>
      <c r="D129" s="6">
        <v>0</v>
      </c>
      <c r="E129" s="5"/>
      <c r="F129" s="6" t="s">
        <v>48</v>
      </c>
      <c r="G129" s="5" t="s">
        <v>1140</v>
      </c>
    </row>
    <row r="130" spans="1:7" ht="30.75" customHeight="1">
      <c r="A130" s="6">
        <v>10140</v>
      </c>
      <c r="B130" s="5" t="s">
        <v>1141</v>
      </c>
      <c r="C130" s="12" t="s">
        <v>1142</v>
      </c>
      <c r="D130" s="6">
        <v>0</v>
      </c>
      <c r="E130" s="5"/>
      <c r="F130" s="6" t="s">
        <v>48</v>
      </c>
      <c r="G130" s="5" t="s">
        <v>1143</v>
      </c>
    </row>
    <row r="131" spans="1:7" ht="30.75" customHeight="1">
      <c r="A131" s="6">
        <v>11465</v>
      </c>
      <c r="B131" s="5" t="s">
        <v>1144</v>
      </c>
      <c r="C131" s="12" t="s">
        <v>1145</v>
      </c>
      <c r="D131" s="6">
        <v>0</v>
      </c>
      <c r="E131" s="5"/>
      <c r="F131" s="6" t="s">
        <v>48</v>
      </c>
      <c r="G131" s="5" t="s">
        <v>1146</v>
      </c>
    </row>
    <row r="132" spans="1:7" ht="30.75" customHeight="1">
      <c r="A132" s="6">
        <v>11521</v>
      </c>
      <c r="B132" s="5" t="s">
        <v>1147</v>
      </c>
      <c r="C132" s="12" t="s">
        <v>1148</v>
      </c>
      <c r="D132" s="6">
        <v>0</v>
      </c>
      <c r="E132" s="5"/>
      <c r="F132" s="6" t="s">
        <v>48</v>
      </c>
      <c r="G132" s="5" t="s">
        <v>1149</v>
      </c>
    </row>
    <row r="133" spans="1:7" ht="30.75" customHeight="1">
      <c r="A133" s="6">
        <v>11466</v>
      </c>
      <c r="B133" s="5" t="s">
        <v>1150</v>
      </c>
      <c r="C133" s="12" t="s">
        <v>1151</v>
      </c>
      <c r="D133" s="6">
        <v>0</v>
      </c>
      <c r="E133" s="5"/>
      <c r="F133" s="6" t="s">
        <v>48</v>
      </c>
      <c r="G133" s="5" t="s">
        <v>1152</v>
      </c>
    </row>
    <row r="134" spans="1:7" ht="30.75" customHeight="1">
      <c r="A134" s="6">
        <v>10141</v>
      </c>
      <c r="B134" s="5" t="s">
        <v>1153</v>
      </c>
      <c r="C134" s="12" t="s">
        <v>1154</v>
      </c>
      <c r="D134" s="6">
        <v>0</v>
      </c>
      <c r="E134" s="5"/>
      <c r="F134" s="6" t="s">
        <v>48</v>
      </c>
      <c r="G134" s="5" t="s">
        <v>1155</v>
      </c>
    </row>
    <row r="135" spans="1:7" ht="30.75" customHeight="1">
      <c r="A135" s="6">
        <v>10142</v>
      </c>
      <c r="B135" s="5" t="s">
        <v>1156</v>
      </c>
      <c r="C135" s="12" t="s">
        <v>1157</v>
      </c>
      <c r="D135" s="6">
        <v>0</v>
      </c>
      <c r="E135" s="5"/>
      <c r="F135" s="6" t="s">
        <v>48</v>
      </c>
      <c r="G135" s="5" t="s">
        <v>1158</v>
      </c>
    </row>
    <row r="136" spans="1:7" ht="30.75" customHeight="1">
      <c r="A136" s="6">
        <v>18629</v>
      </c>
      <c r="B136" s="5" t="s">
        <v>1159</v>
      </c>
      <c r="C136" s="12" t="s">
        <v>1160</v>
      </c>
      <c r="D136" s="6">
        <v>0</v>
      </c>
      <c r="E136" s="5"/>
      <c r="F136" s="6" t="s">
        <v>48</v>
      </c>
      <c r="G136" s="5" t="s">
        <v>1161</v>
      </c>
    </row>
    <row r="137" spans="1:7" ht="30.75" customHeight="1">
      <c r="A137" s="6">
        <v>11522</v>
      </c>
      <c r="B137" s="5" t="s">
        <v>1162</v>
      </c>
      <c r="C137" s="12" t="s">
        <v>1163</v>
      </c>
      <c r="D137" s="6">
        <v>0</v>
      </c>
      <c r="E137" s="5"/>
      <c r="F137" s="6" t="s">
        <v>48</v>
      </c>
      <c r="G137" s="5" t="s">
        <v>1164</v>
      </c>
    </row>
    <row r="138" spans="1:7" ht="30.75" customHeight="1">
      <c r="A138" s="6">
        <v>11523</v>
      </c>
      <c r="B138" s="5" t="s">
        <v>1165</v>
      </c>
      <c r="C138" s="12" t="s">
        <v>1166</v>
      </c>
      <c r="D138" s="6">
        <v>0</v>
      </c>
      <c r="E138" s="5"/>
      <c r="F138" s="6" t="s">
        <v>48</v>
      </c>
      <c r="G138" s="5" t="s">
        <v>1167</v>
      </c>
    </row>
    <row r="139" spans="1:7" ht="30.75" customHeight="1">
      <c r="A139" s="6">
        <v>11468</v>
      </c>
      <c r="B139" s="5" t="s">
        <v>1168</v>
      </c>
      <c r="C139" s="12" t="s">
        <v>1169</v>
      </c>
      <c r="D139" s="6">
        <v>0</v>
      </c>
      <c r="E139" s="5"/>
      <c r="F139" s="6" t="s">
        <v>48</v>
      </c>
      <c r="G139" s="5" t="s">
        <v>1170</v>
      </c>
    </row>
    <row r="140" spans="1:7" ht="30.75" customHeight="1">
      <c r="A140" s="6">
        <v>10131</v>
      </c>
      <c r="B140" s="5" t="s">
        <v>1171</v>
      </c>
      <c r="C140" s="11" t="s">
        <v>1172</v>
      </c>
      <c r="D140" s="6">
        <v>0</v>
      </c>
      <c r="E140" s="5"/>
      <c r="F140" s="6" t="s">
        <v>15</v>
      </c>
      <c r="G140" s="5" t="s">
        <v>1173</v>
      </c>
    </row>
    <row r="141" spans="1:7" ht="30.75" customHeight="1">
      <c r="A141" s="6">
        <v>17682</v>
      </c>
      <c r="B141" s="5" t="s">
        <v>1174</v>
      </c>
      <c r="C141" s="12" t="s">
        <v>1175</v>
      </c>
      <c r="D141" s="6">
        <v>0</v>
      </c>
      <c r="E141" s="5"/>
      <c r="F141" s="6" t="s">
        <v>15</v>
      </c>
      <c r="G141" s="5" t="s">
        <v>1176</v>
      </c>
    </row>
    <row r="142" spans="1:7" ht="30.75" customHeight="1">
      <c r="A142" s="6">
        <v>10143</v>
      </c>
      <c r="B142" s="5" t="s">
        <v>1177</v>
      </c>
      <c r="C142" s="12" t="s">
        <v>1178</v>
      </c>
      <c r="D142" s="6">
        <v>0</v>
      </c>
      <c r="E142" s="5"/>
      <c r="F142" s="6" t="s">
        <v>15</v>
      </c>
      <c r="G142" s="5" t="s">
        <v>1179</v>
      </c>
    </row>
    <row r="143" spans="1:7" ht="30.75" customHeight="1">
      <c r="A143" s="6">
        <v>10144</v>
      </c>
      <c r="B143" s="5" t="s">
        <v>1180</v>
      </c>
      <c r="C143" s="12" t="s">
        <v>1181</v>
      </c>
      <c r="D143" s="6">
        <v>0</v>
      </c>
      <c r="E143" s="5"/>
      <c r="F143" s="6" t="s">
        <v>48</v>
      </c>
      <c r="G143" s="5" t="s">
        <v>1182</v>
      </c>
    </row>
    <row r="144" spans="1:7" ht="30.75" customHeight="1">
      <c r="A144" s="6">
        <v>10145</v>
      </c>
      <c r="B144" s="5" t="s">
        <v>1183</v>
      </c>
      <c r="C144" s="12" t="s">
        <v>1184</v>
      </c>
      <c r="D144" s="6">
        <v>0</v>
      </c>
      <c r="E144" s="5"/>
      <c r="F144" s="6" t="s">
        <v>48</v>
      </c>
      <c r="G144" s="5" t="s">
        <v>1185</v>
      </c>
    </row>
    <row r="145" spans="1:7" ht="30.75" customHeight="1">
      <c r="A145" s="6">
        <v>10146</v>
      </c>
      <c r="B145" s="5" t="s">
        <v>1186</v>
      </c>
      <c r="C145" s="12" t="s">
        <v>1187</v>
      </c>
      <c r="D145" s="6">
        <v>0</v>
      </c>
      <c r="E145" s="5"/>
      <c r="F145" s="6" t="s">
        <v>48</v>
      </c>
      <c r="G145" s="5" t="s">
        <v>1188</v>
      </c>
    </row>
    <row r="146" spans="1:7" ht="30.75" customHeight="1">
      <c r="A146" s="6">
        <v>10147</v>
      </c>
      <c r="B146" s="5" t="s">
        <v>1189</v>
      </c>
      <c r="C146" s="12" t="s">
        <v>1190</v>
      </c>
      <c r="D146" s="6">
        <v>0</v>
      </c>
      <c r="E146" s="5"/>
      <c r="F146" s="6" t="s">
        <v>48</v>
      </c>
      <c r="G146" s="5" t="s">
        <v>1191</v>
      </c>
    </row>
    <row r="147" spans="1:7" ht="30.75" customHeight="1">
      <c r="A147" s="6">
        <v>10132</v>
      </c>
      <c r="B147" s="5" t="s">
        <v>1192</v>
      </c>
      <c r="C147" s="11" t="s">
        <v>1193</v>
      </c>
      <c r="D147" s="6">
        <v>0</v>
      </c>
      <c r="E147" s="5"/>
      <c r="F147" s="6" t="s">
        <v>15</v>
      </c>
      <c r="G147" s="5" t="s">
        <v>1194</v>
      </c>
    </row>
    <row r="148" spans="1:7" ht="30.75" customHeight="1">
      <c r="A148" s="6">
        <v>10133</v>
      </c>
      <c r="B148" s="5" t="s">
        <v>1195</v>
      </c>
      <c r="C148" s="11" t="s">
        <v>1196</v>
      </c>
      <c r="D148" s="6">
        <v>0</v>
      </c>
      <c r="E148" s="5"/>
      <c r="F148" s="6" t="s">
        <v>15</v>
      </c>
      <c r="G148" s="5" t="s">
        <v>1197</v>
      </c>
    </row>
    <row r="149" spans="1:7" ht="30.75" customHeight="1">
      <c r="A149" s="6">
        <v>10105</v>
      </c>
      <c r="B149" s="5" t="s">
        <v>1198</v>
      </c>
      <c r="C149" s="10" t="s">
        <v>1199</v>
      </c>
      <c r="D149" s="6">
        <v>0</v>
      </c>
      <c r="E149" s="5"/>
      <c r="F149" s="6" t="s">
        <v>15</v>
      </c>
      <c r="G149" s="5" t="s">
        <v>1200</v>
      </c>
    </row>
    <row r="150" spans="1:7" ht="30.75" customHeight="1">
      <c r="A150" s="6">
        <v>10182</v>
      </c>
      <c r="B150" s="5" t="s">
        <v>1201</v>
      </c>
      <c r="C150" s="11" t="s">
        <v>1202</v>
      </c>
      <c r="D150" s="6">
        <v>0</v>
      </c>
      <c r="E150" s="5"/>
      <c r="F150" s="6" t="s">
        <v>15</v>
      </c>
      <c r="G150" s="5" t="s">
        <v>1203</v>
      </c>
    </row>
    <row r="151" spans="1:7" ht="30.75" customHeight="1">
      <c r="A151" s="6">
        <v>10188</v>
      </c>
      <c r="B151" s="5" t="s">
        <v>1204</v>
      </c>
      <c r="C151" s="12" t="s">
        <v>1205</v>
      </c>
      <c r="D151" s="6">
        <v>0</v>
      </c>
      <c r="E151" s="5"/>
      <c r="F151" s="6" t="s">
        <v>48</v>
      </c>
      <c r="G151" s="5" t="s">
        <v>1206</v>
      </c>
    </row>
    <row r="152" spans="1:7" ht="30.75" customHeight="1">
      <c r="A152" s="6">
        <v>10189</v>
      </c>
      <c r="B152" s="5" t="s">
        <v>1207</v>
      </c>
      <c r="C152" s="12" t="s">
        <v>1208</v>
      </c>
      <c r="D152" s="6">
        <v>0</v>
      </c>
      <c r="E152" s="5"/>
      <c r="F152" s="6" t="s">
        <v>48</v>
      </c>
      <c r="G152" s="5" t="s">
        <v>1209</v>
      </c>
    </row>
    <row r="153" spans="1:7" ht="30.75" customHeight="1">
      <c r="A153" s="6">
        <v>18115</v>
      </c>
      <c r="B153" s="5" t="s">
        <v>1210</v>
      </c>
      <c r="C153" s="12" t="s">
        <v>1211</v>
      </c>
      <c r="D153" s="6">
        <v>0</v>
      </c>
      <c r="E153" s="5"/>
      <c r="F153" s="6" t="s">
        <v>48</v>
      </c>
      <c r="G153" s="5" t="s">
        <v>1212</v>
      </c>
    </row>
    <row r="154" spans="1:7" ht="30.75" customHeight="1">
      <c r="A154" s="6">
        <v>11773</v>
      </c>
      <c r="B154" s="5" t="s">
        <v>1213</v>
      </c>
      <c r="C154" s="12" t="s">
        <v>1214</v>
      </c>
      <c r="D154" s="6">
        <v>0</v>
      </c>
      <c r="E154" s="5"/>
      <c r="F154" s="6" t="s">
        <v>48</v>
      </c>
      <c r="G154" s="5" t="s">
        <v>1215</v>
      </c>
    </row>
    <row r="155" spans="1:7" ht="30.75" customHeight="1">
      <c r="A155" s="6">
        <v>18116</v>
      </c>
      <c r="B155" s="5" t="s">
        <v>1216</v>
      </c>
      <c r="C155" s="12" t="s">
        <v>1217</v>
      </c>
      <c r="D155" s="6">
        <v>0</v>
      </c>
      <c r="E155" s="5"/>
      <c r="F155" s="6" t="s">
        <v>48</v>
      </c>
      <c r="G155" s="5" t="s">
        <v>1218</v>
      </c>
    </row>
    <row r="156" spans="1:7" ht="30.75" customHeight="1">
      <c r="A156" s="6">
        <v>20011</v>
      </c>
      <c r="B156" s="5" t="s">
        <v>1219</v>
      </c>
      <c r="C156" s="12" t="s">
        <v>1220</v>
      </c>
      <c r="D156" s="6">
        <v>0</v>
      </c>
      <c r="E156" s="5"/>
      <c r="F156" s="6" t="s">
        <v>15</v>
      </c>
      <c r="G156" s="5" t="s">
        <v>1221</v>
      </c>
    </row>
    <row r="157" spans="1:7" ht="30.75" customHeight="1">
      <c r="A157" s="6">
        <v>10209</v>
      </c>
      <c r="B157" s="5" t="s">
        <v>1222</v>
      </c>
      <c r="C157" s="12" t="s">
        <v>1223</v>
      </c>
      <c r="D157" s="6">
        <v>0</v>
      </c>
      <c r="E157" s="5"/>
      <c r="F157" s="6" t="s">
        <v>48</v>
      </c>
      <c r="G157" s="5" t="s">
        <v>1224</v>
      </c>
    </row>
    <row r="158" spans="1:7" ht="30.75" customHeight="1">
      <c r="A158" s="6">
        <v>10184</v>
      </c>
      <c r="B158" s="5" t="s">
        <v>1225</v>
      </c>
      <c r="C158" s="12" t="s">
        <v>1226</v>
      </c>
      <c r="D158" s="6">
        <v>0</v>
      </c>
      <c r="E158" s="5"/>
      <c r="F158" s="6" t="s">
        <v>15</v>
      </c>
      <c r="G158" s="5" t="s">
        <v>1227</v>
      </c>
    </row>
    <row r="159" spans="1:7" ht="30.75" customHeight="1">
      <c r="A159" s="6">
        <v>10190</v>
      </c>
      <c r="B159" s="5" t="s">
        <v>1228</v>
      </c>
      <c r="C159" s="13" t="s">
        <v>1229</v>
      </c>
      <c r="D159" s="6">
        <v>0</v>
      </c>
      <c r="E159" s="5"/>
      <c r="F159" s="6" t="s">
        <v>48</v>
      </c>
      <c r="G159" s="5" t="s">
        <v>1230</v>
      </c>
    </row>
    <row r="160" spans="1:7" ht="30.75" customHeight="1">
      <c r="A160" s="6">
        <v>10191</v>
      </c>
      <c r="B160" s="5" t="s">
        <v>1231</v>
      </c>
      <c r="C160" s="13" t="s">
        <v>1232</v>
      </c>
      <c r="D160" s="6">
        <v>0</v>
      </c>
      <c r="E160" s="5"/>
      <c r="F160" s="6" t="s">
        <v>48</v>
      </c>
      <c r="G160" s="5" t="s">
        <v>1233</v>
      </c>
    </row>
    <row r="161" spans="1:7" ht="30.75" customHeight="1">
      <c r="A161" s="6">
        <v>20012</v>
      </c>
      <c r="B161" s="5" t="s">
        <v>1234</v>
      </c>
      <c r="C161" s="13" t="s">
        <v>1235</v>
      </c>
      <c r="D161" s="6">
        <v>0</v>
      </c>
      <c r="E161" s="5"/>
      <c r="F161" s="6" t="s">
        <v>48</v>
      </c>
      <c r="G161" s="5" t="s">
        <v>1236</v>
      </c>
    </row>
    <row r="162" spans="1:7" ht="30.75" customHeight="1">
      <c r="A162" s="6">
        <v>10192</v>
      </c>
      <c r="B162" s="5" t="s">
        <v>1237</v>
      </c>
      <c r="C162" s="13" t="s">
        <v>1238</v>
      </c>
      <c r="D162" s="6">
        <v>0</v>
      </c>
      <c r="E162" s="5"/>
      <c r="F162" s="6" t="s">
        <v>48</v>
      </c>
      <c r="G162" s="5" t="s">
        <v>1239</v>
      </c>
    </row>
    <row r="163" spans="1:7" ht="30.75" customHeight="1">
      <c r="A163" s="6">
        <v>10193</v>
      </c>
      <c r="B163" s="5" t="s">
        <v>1240</v>
      </c>
      <c r="C163" s="13" t="s">
        <v>1241</v>
      </c>
      <c r="D163" s="6">
        <v>0</v>
      </c>
      <c r="E163" s="5"/>
      <c r="F163" s="6" t="s">
        <v>15</v>
      </c>
      <c r="G163" s="5" t="s">
        <v>1242</v>
      </c>
    </row>
    <row r="164" spans="1:7" ht="30.75" customHeight="1">
      <c r="A164" s="6">
        <v>10183</v>
      </c>
      <c r="B164" s="5" t="s">
        <v>1243</v>
      </c>
      <c r="C164" s="11" t="s">
        <v>1244</v>
      </c>
      <c r="D164" s="6">
        <v>0</v>
      </c>
      <c r="E164" s="5"/>
      <c r="F164" s="6" t="s">
        <v>15</v>
      </c>
      <c r="G164" s="5" t="s">
        <v>1245</v>
      </c>
    </row>
    <row r="165" spans="1:7" ht="30.75" customHeight="1">
      <c r="A165" s="6">
        <v>20013</v>
      </c>
      <c r="B165" s="5" t="s">
        <v>1246</v>
      </c>
      <c r="C165" s="12" t="s">
        <v>1247</v>
      </c>
      <c r="D165" s="6">
        <v>0</v>
      </c>
      <c r="E165" s="5"/>
      <c r="F165" s="6" t="s">
        <v>48</v>
      </c>
      <c r="G165" s="5" t="s">
        <v>1248</v>
      </c>
    </row>
    <row r="166" spans="1:7" ht="30.75" customHeight="1">
      <c r="A166" s="6">
        <v>11173</v>
      </c>
      <c r="B166" s="5" t="s">
        <v>1249</v>
      </c>
      <c r="C166" s="12" t="s">
        <v>1250</v>
      </c>
      <c r="D166" s="6">
        <v>0</v>
      </c>
      <c r="E166" s="5"/>
      <c r="F166" s="6" t="s">
        <v>48</v>
      </c>
      <c r="G166" s="5" t="s">
        <v>1251</v>
      </c>
    </row>
    <row r="167" spans="1:7" ht="30.75" customHeight="1">
      <c r="A167" s="6">
        <v>20014</v>
      </c>
      <c r="B167" s="5" t="s">
        <v>1252</v>
      </c>
      <c r="C167" s="12" t="s">
        <v>1253</v>
      </c>
      <c r="D167" s="6">
        <v>0</v>
      </c>
      <c r="E167" s="5"/>
      <c r="F167" s="6" t="s">
        <v>48</v>
      </c>
      <c r="G167" s="5" t="s">
        <v>1254</v>
      </c>
    </row>
    <row r="168" spans="1:7" ht="30.75" customHeight="1">
      <c r="A168" s="6">
        <v>11174</v>
      </c>
      <c r="B168" s="5" t="s">
        <v>1255</v>
      </c>
      <c r="C168" s="12" t="s">
        <v>1256</v>
      </c>
      <c r="D168" s="6">
        <v>0</v>
      </c>
      <c r="E168" s="5"/>
      <c r="F168" s="6" t="s">
        <v>48</v>
      </c>
      <c r="G168" s="5" t="s">
        <v>1257</v>
      </c>
    </row>
    <row r="169" spans="1:7" ht="30.75" customHeight="1">
      <c r="A169" s="6">
        <v>14208</v>
      </c>
      <c r="B169" s="5" t="s">
        <v>1258</v>
      </c>
      <c r="C169" s="12" t="s">
        <v>1259</v>
      </c>
      <c r="D169" s="6">
        <v>0</v>
      </c>
      <c r="E169" s="5"/>
      <c r="F169" s="6" t="s">
        <v>48</v>
      </c>
      <c r="G169" s="5" t="s">
        <v>1260</v>
      </c>
    </row>
    <row r="170" spans="1:7" ht="30.75" customHeight="1">
      <c r="A170" s="6">
        <v>16598</v>
      </c>
      <c r="B170" s="5" t="s">
        <v>1261</v>
      </c>
      <c r="C170" s="13" t="s">
        <v>1262</v>
      </c>
      <c r="D170" s="6">
        <v>0</v>
      </c>
      <c r="E170" s="5"/>
      <c r="F170" s="6" t="s">
        <v>48</v>
      </c>
      <c r="G170" s="5" t="s">
        <v>1263</v>
      </c>
    </row>
    <row r="171" spans="1:7" ht="30.75" customHeight="1">
      <c r="A171" s="6">
        <v>16599</v>
      </c>
      <c r="B171" s="5" t="s">
        <v>1264</v>
      </c>
      <c r="C171" s="13" t="s">
        <v>1265</v>
      </c>
      <c r="D171" s="6">
        <v>0</v>
      </c>
      <c r="E171" s="5"/>
      <c r="F171" s="6" t="s">
        <v>48</v>
      </c>
      <c r="G171" s="5" t="s">
        <v>1266</v>
      </c>
    </row>
    <row r="172" spans="1:7" ht="30.75" customHeight="1">
      <c r="A172" s="6">
        <v>11779</v>
      </c>
      <c r="B172" s="5" t="s">
        <v>1267</v>
      </c>
      <c r="C172" s="11" t="s">
        <v>1268</v>
      </c>
      <c r="D172" s="6">
        <v>0</v>
      </c>
      <c r="E172" s="5"/>
      <c r="F172" s="6" t="s">
        <v>15</v>
      </c>
      <c r="G172" s="5" t="s">
        <v>1269</v>
      </c>
    </row>
    <row r="173" spans="1:7" ht="30.75" customHeight="1">
      <c r="A173" s="6">
        <v>11781</v>
      </c>
      <c r="B173" s="5" t="s">
        <v>1270</v>
      </c>
      <c r="C173" s="12" t="s">
        <v>1271</v>
      </c>
      <c r="D173" s="6">
        <v>0</v>
      </c>
      <c r="E173" s="5"/>
      <c r="F173" s="6" t="s">
        <v>48</v>
      </c>
      <c r="G173" s="5" t="s">
        <v>1272</v>
      </c>
    </row>
    <row r="174" spans="1:7" ht="30.75" customHeight="1">
      <c r="A174" s="6">
        <v>11780</v>
      </c>
      <c r="B174" s="5" t="s">
        <v>1273</v>
      </c>
      <c r="C174" s="12" t="s">
        <v>1274</v>
      </c>
      <c r="D174" s="6">
        <v>0</v>
      </c>
      <c r="E174" s="5"/>
      <c r="F174" s="6" t="s">
        <v>48</v>
      </c>
      <c r="G174" s="5" t="s">
        <v>1275</v>
      </c>
    </row>
    <row r="175" spans="1:7" ht="30.75" customHeight="1">
      <c r="A175" s="6">
        <v>11782</v>
      </c>
      <c r="B175" s="5" t="s">
        <v>1276</v>
      </c>
      <c r="C175" s="12" t="s">
        <v>1277</v>
      </c>
      <c r="D175" s="6">
        <v>0</v>
      </c>
      <c r="E175" s="5"/>
      <c r="F175" s="6" t="s">
        <v>48</v>
      </c>
      <c r="G175" s="5" t="s">
        <v>1278</v>
      </c>
    </row>
    <row r="176" spans="1:7" ht="30.75" customHeight="1">
      <c r="A176" s="6">
        <v>11783</v>
      </c>
      <c r="B176" s="5" t="s">
        <v>1279</v>
      </c>
      <c r="C176" s="12" t="s">
        <v>1280</v>
      </c>
      <c r="D176" s="6">
        <v>0</v>
      </c>
      <c r="E176" s="5"/>
      <c r="F176" s="6" t="s">
        <v>48</v>
      </c>
      <c r="G176" s="5" t="s">
        <v>1281</v>
      </c>
    </row>
    <row r="177" spans="1:7" ht="30.75" customHeight="1">
      <c r="A177" s="6">
        <v>11784</v>
      </c>
      <c r="B177" s="5" t="s">
        <v>1282</v>
      </c>
      <c r="C177" s="12" t="s">
        <v>1283</v>
      </c>
      <c r="D177" s="6">
        <v>0</v>
      </c>
      <c r="E177" s="5"/>
      <c r="F177" s="6" t="s">
        <v>48</v>
      </c>
      <c r="G177" s="5" t="s">
        <v>1284</v>
      </c>
    </row>
    <row r="178" spans="1:7" ht="30.75" customHeight="1">
      <c r="A178" s="6">
        <v>11785</v>
      </c>
      <c r="B178" s="5" t="s">
        <v>1285</v>
      </c>
      <c r="C178" s="12" t="s">
        <v>1286</v>
      </c>
      <c r="D178" s="6">
        <v>0</v>
      </c>
      <c r="E178" s="5"/>
      <c r="F178" s="6" t="s">
        <v>48</v>
      </c>
      <c r="G178" s="5" t="s">
        <v>1287</v>
      </c>
    </row>
    <row r="179" spans="1:7" ht="30.75" customHeight="1">
      <c r="A179" s="6">
        <v>20015</v>
      </c>
      <c r="B179" s="5" t="s">
        <v>1288</v>
      </c>
      <c r="C179" s="12" t="s">
        <v>1289</v>
      </c>
      <c r="D179" s="6">
        <v>0</v>
      </c>
      <c r="E179" s="5"/>
      <c r="F179" s="6" t="s">
        <v>48</v>
      </c>
      <c r="G179" s="5" t="s">
        <v>1290</v>
      </c>
    </row>
    <row r="180" spans="1:7" ht="30.75" customHeight="1">
      <c r="A180" s="6">
        <v>11787</v>
      </c>
      <c r="B180" s="5" t="s">
        <v>1291</v>
      </c>
      <c r="C180" s="12" t="s">
        <v>1292</v>
      </c>
      <c r="D180" s="6">
        <v>0</v>
      </c>
      <c r="E180" s="5"/>
      <c r="F180" s="6" t="s">
        <v>48</v>
      </c>
      <c r="G180" s="5" t="s">
        <v>1293</v>
      </c>
    </row>
    <row r="181" spans="1:7" ht="30.75" customHeight="1">
      <c r="A181" s="6">
        <v>11788</v>
      </c>
      <c r="B181" s="5" t="s">
        <v>1294</v>
      </c>
      <c r="C181" s="12" t="s">
        <v>1295</v>
      </c>
      <c r="D181" s="6">
        <v>0</v>
      </c>
      <c r="E181" s="5"/>
      <c r="F181" s="6" t="s">
        <v>48</v>
      </c>
      <c r="G181" s="5" t="s">
        <v>1296</v>
      </c>
    </row>
    <row r="182" spans="1:7" ht="30.75" customHeight="1">
      <c r="A182" s="6">
        <v>11789</v>
      </c>
      <c r="B182" s="5" t="s">
        <v>1297</v>
      </c>
      <c r="C182" s="12" t="s">
        <v>1298</v>
      </c>
      <c r="D182" s="6">
        <v>0</v>
      </c>
      <c r="E182" s="5"/>
      <c r="F182" s="6" t="s">
        <v>48</v>
      </c>
      <c r="G182" s="5" t="s">
        <v>1299</v>
      </c>
    </row>
    <row r="183" spans="1:7" ht="30.75" customHeight="1">
      <c r="A183" s="6">
        <v>20016</v>
      </c>
      <c r="B183" s="5" t="s">
        <v>1300</v>
      </c>
      <c r="C183" s="12" t="s">
        <v>1301</v>
      </c>
      <c r="D183" s="6">
        <v>0</v>
      </c>
      <c r="E183" s="5"/>
      <c r="F183" s="6" t="s">
        <v>48</v>
      </c>
      <c r="G183" s="5" t="s">
        <v>1302</v>
      </c>
    </row>
    <row r="184" spans="1:7" ht="30.75" customHeight="1">
      <c r="A184" s="6">
        <v>20017</v>
      </c>
      <c r="B184" s="5" t="s">
        <v>1303</v>
      </c>
      <c r="C184" s="12" t="s">
        <v>1304</v>
      </c>
      <c r="D184" s="6">
        <v>0</v>
      </c>
      <c r="E184" s="5"/>
      <c r="F184" s="6" t="s">
        <v>48</v>
      </c>
      <c r="G184" s="5" t="s">
        <v>1305</v>
      </c>
    </row>
    <row r="185" spans="1:7" ht="30.75" customHeight="1">
      <c r="A185" s="6">
        <v>11790</v>
      </c>
      <c r="B185" s="5" t="s">
        <v>1306</v>
      </c>
      <c r="C185" s="12" t="s">
        <v>1307</v>
      </c>
      <c r="D185" s="6">
        <v>0</v>
      </c>
      <c r="E185" s="5"/>
      <c r="F185" s="6" t="s">
        <v>48</v>
      </c>
      <c r="G185" s="5" t="s">
        <v>1308</v>
      </c>
    </row>
    <row r="186" spans="1:7" ht="30.75" customHeight="1">
      <c r="A186" s="6">
        <v>20018</v>
      </c>
      <c r="B186" s="5" t="s">
        <v>1309</v>
      </c>
      <c r="C186" s="12" t="s">
        <v>1310</v>
      </c>
      <c r="D186" s="6">
        <v>0</v>
      </c>
      <c r="E186" s="5"/>
      <c r="F186" s="6" t="s">
        <v>48</v>
      </c>
      <c r="G186" s="5" t="s">
        <v>1311</v>
      </c>
    </row>
    <row r="187" spans="1:7" ht="30.75" customHeight="1">
      <c r="A187" s="6">
        <v>11793</v>
      </c>
      <c r="B187" s="5" t="s">
        <v>1312</v>
      </c>
      <c r="C187" s="12" t="s">
        <v>1313</v>
      </c>
      <c r="D187" s="6">
        <v>0</v>
      </c>
      <c r="E187" s="5"/>
      <c r="F187" s="6" t="s">
        <v>48</v>
      </c>
      <c r="G187" s="5" t="s">
        <v>1314</v>
      </c>
    </row>
    <row r="188" spans="1:7" ht="30.75" customHeight="1">
      <c r="A188" s="6">
        <v>10185</v>
      </c>
      <c r="B188" s="5" t="s">
        <v>1315</v>
      </c>
      <c r="C188" s="11" t="s">
        <v>1316</v>
      </c>
      <c r="D188" s="6">
        <v>1</v>
      </c>
      <c r="E188" s="5" t="s">
        <v>1317</v>
      </c>
      <c r="F188" s="6" t="s">
        <v>15</v>
      </c>
      <c r="G188" s="5" t="s">
        <v>1318</v>
      </c>
    </row>
    <row r="189" spans="1:7" ht="30.75" customHeight="1">
      <c r="A189" s="6">
        <v>10194</v>
      </c>
      <c r="B189" s="5" t="s">
        <v>1319</v>
      </c>
      <c r="C189" s="12" t="s">
        <v>1320</v>
      </c>
      <c r="D189" s="6">
        <v>0</v>
      </c>
      <c r="E189" s="5"/>
      <c r="F189" s="6" t="s">
        <v>15</v>
      </c>
      <c r="G189" s="5" t="s">
        <v>1321</v>
      </c>
    </row>
    <row r="190" spans="1:7" ht="30.75" customHeight="1">
      <c r="A190" s="6">
        <v>10195</v>
      </c>
      <c r="B190" s="5" t="s">
        <v>1322</v>
      </c>
      <c r="C190" s="12" t="s">
        <v>1323</v>
      </c>
      <c r="D190" s="6">
        <v>0</v>
      </c>
      <c r="E190" s="5"/>
      <c r="F190" s="6" t="s">
        <v>15</v>
      </c>
      <c r="G190" s="5" t="s">
        <v>1324</v>
      </c>
    </row>
    <row r="191" spans="1:7" ht="30.75" customHeight="1">
      <c r="A191" s="6">
        <v>10201</v>
      </c>
      <c r="B191" s="5" t="s">
        <v>1325</v>
      </c>
      <c r="C191" s="13" t="s">
        <v>1326</v>
      </c>
      <c r="D191" s="6">
        <v>0</v>
      </c>
      <c r="E191" s="5"/>
      <c r="F191" s="6" t="s">
        <v>48</v>
      </c>
      <c r="G191" s="5" t="s">
        <v>1327</v>
      </c>
    </row>
    <row r="192" spans="1:7" ht="30.75" customHeight="1">
      <c r="A192" s="6">
        <v>10202</v>
      </c>
      <c r="B192" s="5" t="s">
        <v>1328</v>
      </c>
      <c r="C192" s="13" t="s">
        <v>1329</v>
      </c>
      <c r="D192" s="6">
        <v>0</v>
      </c>
      <c r="E192" s="5"/>
      <c r="F192" s="6" t="s">
        <v>48</v>
      </c>
      <c r="G192" s="5" t="s">
        <v>1330</v>
      </c>
    </row>
    <row r="193" spans="1:7" ht="30.75" customHeight="1">
      <c r="A193" s="6">
        <v>10203</v>
      </c>
      <c r="B193" s="5" t="s">
        <v>1331</v>
      </c>
      <c r="C193" s="13" t="s">
        <v>1332</v>
      </c>
      <c r="D193" s="6">
        <v>0</v>
      </c>
      <c r="E193" s="5"/>
      <c r="F193" s="6" t="s">
        <v>48</v>
      </c>
      <c r="G193" s="5" t="s">
        <v>1333</v>
      </c>
    </row>
    <row r="194" spans="1:7" ht="30.75" customHeight="1">
      <c r="A194" s="6">
        <v>10204</v>
      </c>
      <c r="B194" s="5" t="s">
        <v>1334</v>
      </c>
      <c r="C194" s="13" t="s">
        <v>1335</v>
      </c>
      <c r="D194" s="6">
        <v>0</v>
      </c>
      <c r="E194" s="5"/>
      <c r="F194" s="6" t="s">
        <v>48</v>
      </c>
      <c r="G194" s="5" t="s">
        <v>1336</v>
      </c>
    </row>
    <row r="195" spans="1:7" ht="30.75" customHeight="1">
      <c r="A195" s="6">
        <v>10205</v>
      </c>
      <c r="B195" s="5" t="s">
        <v>1337</v>
      </c>
      <c r="C195" s="13" t="s">
        <v>1338</v>
      </c>
      <c r="D195" s="6">
        <v>0</v>
      </c>
      <c r="E195" s="5"/>
      <c r="F195" s="6" t="s">
        <v>48</v>
      </c>
      <c r="G195" s="5" t="s">
        <v>1339</v>
      </c>
    </row>
    <row r="196" spans="1:7" ht="30.75" customHeight="1">
      <c r="A196" s="6">
        <v>10206</v>
      </c>
      <c r="B196" s="5" t="s">
        <v>1340</v>
      </c>
      <c r="C196" s="13" t="s">
        <v>1341</v>
      </c>
      <c r="D196" s="6">
        <v>0</v>
      </c>
      <c r="E196" s="5"/>
      <c r="F196" s="6" t="s">
        <v>48</v>
      </c>
      <c r="G196" s="5" t="s">
        <v>1342</v>
      </c>
    </row>
    <row r="197" spans="1:7" ht="30.75" customHeight="1">
      <c r="A197" s="6">
        <v>10207</v>
      </c>
      <c r="B197" s="5" t="s">
        <v>1343</v>
      </c>
      <c r="C197" s="13" t="s">
        <v>1344</v>
      </c>
      <c r="D197" s="6">
        <v>0</v>
      </c>
      <c r="E197" s="5"/>
      <c r="F197" s="6" t="s">
        <v>48</v>
      </c>
      <c r="G197" s="5" t="s">
        <v>1345</v>
      </c>
    </row>
    <row r="198" spans="1:7" ht="30.75" customHeight="1">
      <c r="A198" s="6">
        <v>10208</v>
      </c>
      <c r="B198" s="5" t="s">
        <v>1346</v>
      </c>
      <c r="C198" s="13" t="s">
        <v>1347</v>
      </c>
      <c r="D198" s="6">
        <v>0</v>
      </c>
      <c r="E198" s="5"/>
      <c r="F198" s="6" t="s">
        <v>48</v>
      </c>
      <c r="G198" s="5" t="s">
        <v>1348</v>
      </c>
    </row>
    <row r="199" spans="1:7" ht="30.75" customHeight="1">
      <c r="A199" s="6">
        <v>10196</v>
      </c>
      <c r="B199" s="5" t="s">
        <v>1349</v>
      </c>
      <c r="C199" s="12" t="s">
        <v>1350</v>
      </c>
      <c r="D199" s="6">
        <v>0</v>
      </c>
      <c r="E199" s="5"/>
      <c r="F199" s="6" t="s">
        <v>15</v>
      </c>
      <c r="G199" s="5" t="s">
        <v>1351</v>
      </c>
    </row>
    <row r="200" spans="1:7" ht="30.75" customHeight="1">
      <c r="A200" s="6">
        <v>10197</v>
      </c>
      <c r="B200" s="5" t="s">
        <v>1352</v>
      </c>
      <c r="C200" s="12" t="s">
        <v>1353</v>
      </c>
      <c r="D200" s="6">
        <v>0</v>
      </c>
      <c r="E200" s="5"/>
      <c r="F200" s="6" t="s">
        <v>15</v>
      </c>
      <c r="G200" s="5" t="s">
        <v>1354</v>
      </c>
    </row>
    <row r="201" spans="1:7" ht="30.75" customHeight="1">
      <c r="A201" s="6">
        <v>10199</v>
      </c>
      <c r="B201" s="5" t="s">
        <v>1355</v>
      </c>
      <c r="C201" s="12" t="s">
        <v>1356</v>
      </c>
      <c r="D201" s="6">
        <v>0</v>
      </c>
      <c r="E201" s="5"/>
      <c r="F201" s="6" t="s">
        <v>48</v>
      </c>
      <c r="G201" s="5" t="s">
        <v>1357</v>
      </c>
    </row>
    <row r="202" spans="1:7" ht="30.75" customHeight="1">
      <c r="A202" s="6">
        <v>10200</v>
      </c>
      <c r="B202" s="5" t="s">
        <v>1358</v>
      </c>
      <c r="C202" s="12" t="s">
        <v>1359</v>
      </c>
      <c r="D202" s="6">
        <v>0</v>
      </c>
      <c r="E202" s="5"/>
      <c r="F202" s="6" t="s">
        <v>48</v>
      </c>
      <c r="G202" s="5" t="s">
        <v>1360</v>
      </c>
    </row>
    <row r="203" spans="1:7" ht="30.75" customHeight="1">
      <c r="A203" s="6">
        <v>11518</v>
      </c>
      <c r="B203" s="5" t="s">
        <v>1361</v>
      </c>
      <c r="C203" s="12" t="s">
        <v>1362</v>
      </c>
      <c r="D203" s="6">
        <v>1</v>
      </c>
      <c r="E203" s="5" t="s">
        <v>834</v>
      </c>
      <c r="F203" s="6" t="s">
        <v>48</v>
      </c>
      <c r="G203" s="5" t="s">
        <v>1363</v>
      </c>
    </row>
    <row r="204" spans="1:7" ht="30.75" customHeight="1">
      <c r="A204" s="6">
        <v>10187</v>
      </c>
      <c r="B204" s="5" t="s">
        <v>1364</v>
      </c>
      <c r="C204" s="11" t="s">
        <v>1365</v>
      </c>
      <c r="D204" s="6">
        <v>0</v>
      </c>
      <c r="E204" s="5"/>
      <c r="F204" s="6" t="s">
        <v>15</v>
      </c>
      <c r="G204" s="5" t="s">
        <v>1366</v>
      </c>
    </row>
    <row r="205" spans="1:7" ht="30.75" customHeight="1">
      <c r="A205" s="6">
        <v>10211</v>
      </c>
      <c r="B205" s="5" t="s">
        <v>1367</v>
      </c>
      <c r="C205" s="12" t="s">
        <v>1368</v>
      </c>
      <c r="D205" s="6">
        <v>0</v>
      </c>
      <c r="E205" s="5"/>
      <c r="F205" s="6" t="s">
        <v>48</v>
      </c>
      <c r="G205" s="5" t="s">
        <v>1369</v>
      </c>
    </row>
    <row r="206" spans="1:7" ht="30.75" customHeight="1">
      <c r="A206" s="6">
        <v>20019</v>
      </c>
      <c r="B206" s="5" t="s">
        <v>1370</v>
      </c>
      <c r="C206" s="13" t="s">
        <v>1371</v>
      </c>
      <c r="D206" s="6">
        <v>0</v>
      </c>
      <c r="E206" s="5"/>
      <c r="F206" s="6" t="s">
        <v>48</v>
      </c>
      <c r="G206" s="5" t="s">
        <v>1372</v>
      </c>
    </row>
    <row r="207" spans="1:7" ht="30.75" customHeight="1">
      <c r="A207" s="6">
        <v>20020</v>
      </c>
      <c r="B207" s="5" t="s">
        <v>1373</v>
      </c>
      <c r="C207" s="13" t="s">
        <v>1374</v>
      </c>
      <c r="D207" s="6">
        <v>0</v>
      </c>
      <c r="E207" s="5"/>
      <c r="F207" s="6" t="s">
        <v>48</v>
      </c>
      <c r="G207" s="5" t="s">
        <v>1375</v>
      </c>
    </row>
    <row r="208" spans="1:7" ht="30.75" customHeight="1">
      <c r="A208" s="6">
        <v>20021</v>
      </c>
      <c r="B208" s="5" t="s">
        <v>1376</v>
      </c>
      <c r="C208" s="13" t="s">
        <v>1377</v>
      </c>
      <c r="D208" s="6">
        <v>0</v>
      </c>
      <c r="E208" s="5"/>
      <c r="F208" s="6" t="s">
        <v>48</v>
      </c>
      <c r="G208" s="5" t="s">
        <v>1378</v>
      </c>
    </row>
    <row r="209" spans="1:7" ht="30.75" customHeight="1">
      <c r="A209" s="6">
        <v>18641</v>
      </c>
      <c r="B209" s="5" t="s">
        <v>1379</v>
      </c>
      <c r="C209" s="12" t="s">
        <v>1380</v>
      </c>
      <c r="D209" s="6">
        <v>0</v>
      </c>
      <c r="E209" s="5"/>
      <c r="F209" s="6" t="s">
        <v>48</v>
      </c>
      <c r="G209" s="5" t="s">
        <v>1381</v>
      </c>
    </row>
    <row r="210" spans="1:7" ht="30.75" customHeight="1">
      <c r="A210" s="6">
        <v>10214</v>
      </c>
      <c r="B210" s="5" t="s">
        <v>1382</v>
      </c>
      <c r="C210" s="12" t="s">
        <v>1383</v>
      </c>
      <c r="D210" s="6">
        <v>0</v>
      </c>
      <c r="E210" s="5"/>
      <c r="F210" s="6" t="s">
        <v>48</v>
      </c>
      <c r="G210" s="5" t="s">
        <v>1384</v>
      </c>
    </row>
    <row r="211" spans="1:7" ht="30.75" customHeight="1">
      <c r="A211" s="6">
        <v>14209</v>
      </c>
      <c r="B211" s="5" t="s">
        <v>1385</v>
      </c>
      <c r="C211" s="12" t="s">
        <v>1386</v>
      </c>
      <c r="D211" s="6">
        <v>0</v>
      </c>
      <c r="E211" s="5"/>
      <c r="F211" s="6" t="s">
        <v>48</v>
      </c>
      <c r="G211" s="5" t="s">
        <v>1387</v>
      </c>
    </row>
    <row r="212" spans="1:7" ht="30.75" customHeight="1">
      <c r="A212" s="6">
        <v>21427</v>
      </c>
      <c r="B212" s="5" t="s">
        <v>1388</v>
      </c>
      <c r="C212" s="11" t="s">
        <v>1389</v>
      </c>
      <c r="D212" s="6">
        <v>0</v>
      </c>
      <c r="E212" s="5"/>
      <c r="F212" s="6" t="s">
        <v>15</v>
      </c>
      <c r="G212" s="5" t="s">
        <v>1390</v>
      </c>
    </row>
    <row r="213" spans="1:7" ht="30.75" customHeight="1">
      <c r="A213" s="6">
        <v>21428</v>
      </c>
      <c r="B213" s="5" t="s">
        <v>1391</v>
      </c>
      <c r="C213" s="11" t="s">
        <v>1392</v>
      </c>
      <c r="D213" s="6">
        <v>0</v>
      </c>
      <c r="E213" s="5"/>
      <c r="F213" s="6" t="s">
        <v>15</v>
      </c>
      <c r="G213" s="5" t="s">
        <v>1393</v>
      </c>
    </row>
    <row r="214" spans="1:7" ht="30.75" customHeight="1">
      <c r="A214" s="6">
        <v>21429</v>
      </c>
      <c r="B214" s="5" t="s">
        <v>1394</v>
      </c>
      <c r="C214" s="11" t="s">
        <v>1395</v>
      </c>
      <c r="D214" s="6">
        <v>0</v>
      </c>
      <c r="E214" s="5"/>
      <c r="F214" s="6" t="s">
        <v>15</v>
      </c>
      <c r="G214" s="5" t="s">
        <v>1396</v>
      </c>
    </row>
  </sheetData>
  <pageMargins left="1" right="1" top="1" bottom="1" header="1" footer="1"/>
  <pageSetup paperSize="0" orientation="portrait" horizontalDpi="300" verticalDpi="300"/>
  <headerFooter alignWithMargins="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7"/>
  <dimension ref="A1:G170"/>
  <sheetViews>
    <sheetView showGridLines="0" workbookViewId="0">
      <selection activeCell="E9" sqref="E9"/>
    </sheetView>
  </sheetViews>
  <sheetFormatPr defaultRowHeight="30.75" customHeight="1"/>
  <cols>
    <col min="1" max="1" width="16" style="14" customWidth="1"/>
    <col min="2" max="2" width="16" style="4" customWidth="1"/>
    <col min="3" max="3" width="56.7109375" style="4" customWidth="1"/>
    <col min="4" max="4" width="16" style="4" customWidth="1"/>
    <col min="5" max="5" width="53.28515625" style="4" customWidth="1"/>
    <col min="6" max="6" width="16" style="4" customWidth="1"/>
    <col min="7" max="7" width="80.85546875" style="4" customWidth="1"/>
    <col min="8" max="8" width="255" style="4" customWidth="1"/>
    <col min="9" max="16384" width="9.140625" style="4"/>
  </cols>
  <sheetData>
    <row r="1" spans="1:7" s="8" customFormat="1" ht="30.75" customHeight="1">
      <c r="A1" s="7" t="s">
        <v>7</v>
      </c>
      <c r="B1" s="7" t="s">
        <v>8</v>
      </c>
      <c r="C1" s="7" t="s">
        <v>9</v>
      </c>
      <c r="D1" s="7" t="s">
        <v>10</v>
      </c>
      <c r="E1" s="7" t="s">
        <v>11</v>
      </c>
      <c r="F1" s="7" t="s">
        <v>12</v>
      </c>
      <c r="G1" s="7" t="s">
        <v>44</v>
      </c>
    </row>
    <row r="2" spans="1:7" ht="30.75" customHeight="1">
      <c r="A2" s="6">
        <v>20022</v>
      </c>
      <c r="B2" s="5" t="s">
        <v>21</v>
      </c>
      <c r="C2" s="15" t="s">
        <v>22</v>
      </c>
      <c r="D2" s="6">
        <v>27</v>
      </c>
      <c r="E2" s="5"/>
      <c r="F2" s="6" t="s">
        <v>15</v>
      </c>
      <c r="G2" s="5" t="s">
        <v>1397</v>
      </c>
    </row>
    <row r="3" spans="1:7" ht="30.75" customHeight="1">
      <c r="A3" s="6">
        <v>10215</v>
      </c>
      <c r="B3" s="5" t="s">
        <v>1398</v>
      </c>
      <c r="C3" s="10" t="s">
        <v>1399</v>
      </c>
      <c r="D3" s="6">
        <v>0</v>
      </c>
      <c r="E3" s="5"/>
      <c r="F3" s="6" t="s">
        <v>15</v>
      </c>
      <c r="G3" s="5" t="s">
        <v>1400</v>
      </c>
    </row>
    <row r="4" spans="1:7" ht="30.75" customHeight="1">
      <c r="A4" s="6">
        <v>10221</v>
      </c>
      <c r="B4" s="5" t="s">
        <v>1401</v>
      </c>
      <c r="C4" s="11" t="s">
        <v>1402</v>
      </c>
      <c r="D4" s="6">
        <v>0</v>
      </c>
      <c r="E4" s="5"/>
      <c r="F4" s="6" t="s">
        <v>15</v>
      </c>
      <c r="G4" s="5" t="s">
        <v>1403</v>
      </c>
    </row>
    <row r="5" spans="1:7" ht="30.75" customHeight="1">
      <c r="A5" s="6">
        <v>10229</v>
      </c>
      <c r="B5" s="5" t="s">
        <v>1404</v>
      </c>
      <c r="C5" s="12" t="s">
        <v>1405</v>
      </c>
      <c r="D5" s="6">
        <v>0</v>
      </c>
      <c r="E5" s="5"/>
      <c r="F5" s="6" t="s">
        <v>48</v>
      </c>
      <c r="G5" s="5" t="s">
        <v>1406</v>
      </c>
    </row>
    <row r="6" spans="1:7" ht="30.75" customHeight="1">
      <c r="A6" s="6">
        <v>10230</v>
      </c>
      <c r="B6" s="5" t="s">
        <v>1407</v>
      </c>
      <c r="C6" s="12" t="s">
        <v>1408</v>
      </c>
      <c r="D6" s="6">
        <v>0</v>
      </c>
      <c r="E6" s="5"/>
      <c r="F6" s="6" t="s">
        <v>48</v>
      </c>
      <c r="G6" s="5" t="s">
        <v>1409</v>
      </c>
    </row>
    <row r="7" spans="1:7" ht="30.75" customHeight="1">
      <c r="A7" s="6">
        <v>10231</v>
      </c>
      <c r="B7" s="5" t="s">
        <v>1410</v>
      </c>
      <c r="C7" s="12" t="s">
        <v>1411</v>
      </c>
      <c r="D7" s="6">
        <v>0</v>
      </c>
      <c r="E7" s="5"/>
      <c r="F7" s="6" t="s">
        <v>48</v>
      </c>
      <c r="G7" s="5" t="s">
        <v>1412</v>
      </c>
    </row>
    <row r="8" spans="1:7" ht="30.75" customHeight="1">
      <c r="A8" s="6">
        <v>10232</v>
      </c>
      <c r="B8" s="5" t="s">
        <v>1413</v>
      </c>
      <c r="C8" s="12" t="s">
        <v>1414</v>
      </c>
      <c r="D8" s="6">
        <v>0</v>
      </c>
      <c r="E8" s="5"/>
      <c r="F8" s="6" t="s">
        <v>48</v>
      </c>
      <c r="G8" s="5" t="s">
        <v>1415</v>
      </c>
    </row>
    <row r="9" spans="1:7" ht="30.75" customHeight="1">
      <c r="A9" s="6">
        <v>10233</v>
      </c>
      <c r="B9" s="5" t="s">
        <v>1416</v>
      </c>
      <c r="C9" s="12" t="s">
        <v>1417</v>
      </c>
      <c r="D9" s="6">
        <v>0</v>
      </c>
      <c r="E9" s="5"/>
      <c r="F9" s="6" t="s">
        <v>48</v>
      </c>
      <c r="G9" s="5" t="s">
        <v>1418</v>
      </c>
    </row>
    <row r="10" spans="1:7" ht="30.75" customHeight="1">
      <c r="A10" s="6">
        <v>10234</v>
      </c>
      <c r="B10" s="5" t="s">
        <v>1419</v>
      </c>
      <c r="C10" s="12" t="s">
        <v>1420</v>
      </c>
      <c r="D10" s="6">
        <v>0</v>
      </c>
      <c r="E10" s="5"/>
      <c r="F10" s="6" t="s">
        <v>48</v>
      </c>
      <c r="G10" s="5" t="s">
        <v>1421</v>
      </c>
    </row>
    <row r="11" spans="1:7" ht="30.75" customHeight="1">
      <c r="A11" s="6">
        <v>14193</v>
      </c>
      <c r="B11" s="5" t="s">
        <v>1422</v>
      </c>
      <c r="C11" s="12" t="s">
        <v>1423</v>
      </c>
      <c r="D11" s="6">
        <v>0</v>
      </c>
      <c r="E11" s="5"/>
      <c r="F11" s="6" t="s">
        <v>48</v>
      </c>
      <c r="G11" s="5" t="s">
        <v>1424</v>
      </c>
    </row>
    <row r="12" spans="1:7" ht="30.75" customHeight="1">
      <c r="A12" s="6">
        <v>19551</v>
      </c>
      <c r="B12" s="5" t="s">
        <v>1425</v>
      </c>
      <c r="C12" s="12" t="s">
        <v>1426</v>
      </c>
      <c r="D12" s="6">
        <v>0</v>
      </c>
      <c r="E12" s="5"/>
      <c r="F12" s="6" t="s">
        <v>48</v>
      </c>
      <c r="G12" s="5" t="s">
        <v>1427</v>
      </c>
    </row>
    <row r="13" spans="1:7" ht="30.75" customHeight="1">
      <c r="A13" s="6">
        <v>14194</v>
      </c>
      <c r="B13" s="5" t="s">
        <v>1428</v>
      </c>
      <c r="C13" s="12" t="s">
        <v>1429</v>
      </c>
      <c r="D13" s="6">
        <v>0</v>
      </c>
      <c r="E13" s="5"/>
      <c r="F13" s="6" t="s">
        <v>15</v>
      </c>
      <c r="G13" s="5" t="s">
        <v>1430</v>
      </c>
    </row>
    <row r="14" spans="1:7" ht="30.75" customHeight="1">
      <c r="A14" s="6">
        <v>10222</v>
      </c>
      <c r="B14" s="5" t="s">
        <v>1431</v>
      </c>
      <c r="C14" s="11" t="s">
        <v>1432</v>
      </c>
      <c r="D14" s="6">
        <v>0</v>
      </c>
      <c r="E14" s="5"/>
      <c r="F14" s="6" t="s">
        <v>15</v>
      </c>
      <c r="G14" s="5" t="s">
        <v>1433</v>
      </c>
    </row>
    <row r="15" spans="1:7" ht="30.75" customHeight="1">
      <c r="A15" s="6">
        <v>10235</v>
      </c>
      <c r="B15" s="5" t="s">
        <v>1434</v>
      </c>
      <c r="C15" s="12" t="s">
        <v>1435</v>
      </c>
      <c r="D15" s="6">
        <v>0</v>
      </c>
      <c r="E15" s="5"/>
      <c r="F15" s="6" t="s">
        <v>48</v>
      </c>
      <c r="G15" s="5" t="s">
        <v>1436</v>
      </c>
    </row>
    <row r="16" spans="1:7" ht="30.75" customHeight="1">
      <c r="A16" s="6">
        <v>10236</v>
      </c>
      <c r="B16" s="5" t="s">
        <v>1437</v>
      </c>
      <c r="C16" s="12" t="s">
        <v>1438</v>
      </c>
      <c r="D16" s="6">
        <v>0</v>
      </c>
      <c r="E16" s="5"/>
      <c r="F16" s="6" t="s">
        <v>48</v>
      </c>
      <c r="G16" s="5" t="s">
        <v>1439</v>
      </c>
    </row>
    <row r="17" spans="1:7" ht="30.75" customHeight="1">
      <c r="A17" s="6">
        <v>10237</v>
      </c>
      <c r="B17" s="5" t="s">
        <v>1440</v>
      </c>
      <c r="C17" s="12" t="s">
        <v>1441</v>
      </c>
      <c r="D17" s="6">
        <v>0</v>
      </c>
      <c r="E17" s="5"/>
      <c r="F17" s="6" t="s">
        <v>48</v>
      </c>
      <c r="G17" s="5" t="s">
        <v>1442</v>
      </c>
    </row>
    <row r="18" spans="1:7" ht="30.75" customHeight="1">
      <c r="A18" s="6">
        <v>10238</v>
      </c>
      <c r="B18" s="5" t="s">
        <v>1443</v>
      </c>
      <c r="C18" s="12" t="s">
        <v>1444</v>
      </c>
      <c r="D18" s="6">
        <v>0</v>
      </c>
      <c r="E18" s="5"/>
      <c r="F18" s="6" t="s">
        <v>48</v>
      </c>
      <c r="G18" s="5" t="s">
        <v>1445</v>
      </c>
    </row>
    <row r="19" spans="1:7" ht="30.75" customHeight="1">
      <c r="A19" s="6">
        <v>10239</v>
      </c>
      <c r="B19" s="5" t="s">
        <v>1446</v>
      </c>
      <c r="C19" s="12" t="s">
        <v>1447</v>
      </c>
      <c r="D19" s="6">
        <v>0</v>
      </c>
      <c r="E19" s="5"/>
      <c r="F19" s="6" t="s">
        <v>48</v>
      </c>
      <c r="G19" s="5" t="s">
        <v>1448</v>
      </c>
    </row>
    <row r="20" spans="1:7" ht="30.75" customHeight="1">
      <c r="A20" s="6">
        <v>10240</v>
      </c>
      <c r="B20" s="5" t="s">
        <v>1449</v>
      </c>
      <c r="C20" s="12" t="s">
        <v>1450</v>
      </c>
      <c r="D20" s="6">
        <v>0</v>
      </c>
      <c r="E20" s="5"/>
      <c r="F20" s="6" t="s">
        <v>48</v>
      </c>
      <c r="G20" s="5" t="s">
        <v>1451</v>
      </c>
    </row>
    <row r="21" spans="1:7" ht="30.75" customHeight="1">
      <c r="A21" s="6">
        <v>10241</v>
      </c>
      <c r="B21" s="5" t="s">
        <v>1452</v>
      </c>
      <c r="C21" s="12" t="s">
        <v>1453</v>
      </c>
      <c r="D21" s="6">
        <v>0</v>
      </c>
      <c r="E21" s="5"/>
      <c r="F21" s="6" t="s">
        <v>15</v>
      </c>
      <c r="G21" s="5" t="s">
        <v>1454</v>
      </c>
    </row>
    <row r="22" spans="1:7" ht="30.75" customHeight="1">
      <c r="A22" s="6">
        <v>10223</v>
      </c>
      <c r="B22" s="5" t="s">
        <v>1455</v>
      </c>
      <c r="C22" s="11" t="s">
        <v>1456</v>
      </c>
      <c r="D22" s="6">
        <v>0</v>
      </c>
      <c r="E22" s="5"/>
      <c r="F22" s="6" t="s">
        <v>15</v>
      </c>
      <c r="G22" s="5" t="s">
        <v>1457</v>
      </c>
    </row>
    <row r="23" spans="1:7" ht="30.75" customHeight="1">
      <c r="A23" s="6">
        <v>10242</v>
      </c>
      <c r="B23" s="5" t="s">
        <v>1458</v>
      </c>
      <c r="C23" s="12" t="s">
        <v>1459</v>
      </c>
      <c r="D23" s="6">
        <v>0</v>
      </c>
      <c r="E23" s="5"/>
      <c r="F23" s="6" t="s">
        <v>48</v>
      </c>
      <c r="G23" s="5" t="s">
        <v>1460</v>
      </c>
    </row>
    <row r="24" spans="1:7" ht="30.75" customHeight="1">
      <c r="A24" s="6">
        <v>10243</v>
      </c>
      <c r="B24" s="5" t="s">
        <v>1461</v>
      </c>
      <c r="C24" s="12" t="s">
        <v>1462</v>
      </c>
      <c r="D24" s="6">
        <v>0</v>
      </c>
      <c r="E24" s="5"/>
      <c r="F24" s="6" t="s">
        <v>48</v>
      </c>
      <c r="G24" s="5" t="s">
        <v>1463</v>
      </c>
    </row>
    <row r="25" spans="1:7" ht="30.75" customHeight="1">
      <c r="A25" s="6">
        <v>10244</v>
      </c>
      <c r="B25" s="5" t="s">
        <v>1464</v>
      </c>
      <c r="C25" s="12" t="s">
        <v>1465</v>
      </c>
      <c r="D25" s="6">
        <v>0</v>
      </c>
      <c r="E25" s="5"/>
      <c r="F25" s="6" t="s">
        <v>48</v>
      </c>
      <c r="G25" s="5" t="s">
        <v>1466</v>
      </c>
    </row>
    <row r="26" spans="1:7" ht="30.75" customHeight="1">
      <c r="A26" s="6">
        <v>10245</v>
      </c>
      <c r="B26" s="5" t="s">
        <v>1467</v>
      </c>
      <c r="C26" s="12" t="s">
        <v>1468</v>
      </c>
      <c r="D26" s="6">
        <v>0</v>
      </c>
      <c r="E26" s="5"/>
      <c r="F26" s="6" t="s">
        <v>48</v>
      </c>
      <c r="G26" s="5" t="s">
        <v>1469</v>
      </c>
    </row>
    <row r="27" spans="1:7" ht="30.75" customHeight="1">
      <c r="A27" s="6">
        <v>10246</v>
      </c>
      <c r="B27" s="5" t="s">
        <v>1470</v>
      </c>
      <c r="C27" s="12" t="s">
        <v>1471</v>
      </c>
      <c r="D27" s="6">
        <v>0</v>
      </c>
      <c r="E27" s="5"/>
      <c r="F27" s="6" t="s">
        <v>48</v>
      </c>
      <c r="G27" s="5" t="s">
        <v>1472</v>
      </c>
    </row>
    <row r="28" spans="1:7" ht="30.75" customHeight="1">
      <c r="A28" s="6">
        <v>14196</v>
      </c>
      <c r="B28" s="5" t="s">
        <v>1473</v>
      </c>
      <c r="C28" s="12" t="s">
        <v>1474</v>
      </c>
      <c r="D28" s="6">
        <v>0</v>
      </c>
      <c r="E28" s="5"/>
      <c r="F28" s="6" t="s">
        <v>48</v>
      </c>
      <c r="G28" s="5" t="s">
        <v>1475</v>
      </c>
    </row>
    <row r="29" spans="1:7" ht="30.75" customHeight="1">
      <c r="A29" s="6">
        <v>10224</v>
      </c>
      <c r="B29" s="5" t="s">
        <v>1476</v>
      </c>
      <c r="C29" s="11" t="s">
        <v>1477</v>
      </c>
      <c r="D29" s="6">
        <v>0</v>
      </c>
      <c r="E29" s="5"/>
      <c r="F29" s="6" t="s">
        <v>15</v>
      </c>
      <c r="G29" s="5" t="s">
        <v>1478</v>
      </c>
    </row>
    <row r="30" spans="1:7" ht="30.75" customHeight="1">
      <c r="A30" s="6">
        <v>20023</v>
      </c>
      <c r="B30" s="5" t="s">
        <v>1479</v>
      </c>
      <c r="C30" s="12" t="s">
        <v>1480</v>
      </c>
      <c r="D30" s="6">
        <v>0</v>
      </c>
      <c r="E30" s="5"/>
      <c r="F30" s="6" t="s">
        <v>48</v>
      </c>
      <c r="G30" s="5" t="s">
        <v>1481</v>
      </c>
    </row>
    <row r="31" spans="1:7" ht="30.75" customHeight="1">
      <c r="A31" s="6">
        <v>20024</v>
      </c>
      <c r="B31" s="5" t="s">
        <v>1482</v>
      </c>
      <c r="C31" s="12" t="s">
        <v>1483</v>
      </c>
      <c r="D31" s="6">
        <v>0</v>
      </c>
      <c r="E31" s="5"/>
      <c r="F31" s="6" t="s">
        <v>48</v>
      </c>
      <c r="G31" s="5" t="s">
        <v>1484</v>
      </c>
    </row>
    <row r="32" spans="1:7" ht="30.75" customHeight="1">
      <c r="A32" s="6">
        <v>17041</v>
      </c>
      <c r="B32" s="5" t="s">
        <v>1485</v>
      </c>
      <c r="C32" s="12" t="s">
        <v>1486</v>
      </c>
      <c r="D32" s="6">
        <v>0</v>
      </c>
      <c r="E32" s="5"/>
      <c r="F32" s="6" t="s">
        <v>48</v>
      </c>
      <c r="G32" s="5" t="s">
        <v>1487</v>
      </c>
    </row>
    <row r="33" spans="1:7" ht="30.75" customHeight="1">
      <c r="A33" s="6">
        <v>17042</v>
      </c>
      <c r="B33" s="5" t="s">
        <v>1488</v>
      </c>
      <c r="C33" s="11" t="s">
        <v>1489</v>
      </c>
      <c r="D33" s="6">
        <v>0</v>
      </c>
      <c r="E33" s="5"/>
      <c r="F33" s="6" t="s">
        <v>15</v>
      </c>
      <c r="G33" s="5" t="s">
        <v>1490</v>
      </c>
    </row>
    <row r="34" spans="1:7" ht="30.75" customHeight="1">
      <c r="A34" s="6">
        <v>10252</v>
      </c>
      <c r="B34" s="5" t="s">
        <v>1491</v>
      </c>
      <c r="C34" s="12" t="s">
        <v>1492</v>
      </c>
      <c r="D34" s="6">
        <v>0</v>
      </c>
      <c r="E34" s="5"/>
      <c r="F34" s="6" t="s">
        <v>15</v>
      </c>
      <c r="G34" s="5" t="s">
        <v>1493</v>
      </c>
    </row>
    <row r="35" spans="1:7" ht="30.75" customHeight="1">
      <c r="A35" s="6">
        <v>10253</v>
      </c>
      <c r="B35" s="5" t="s">
        <v>1494</v>
      </c>
      <c r="C35" s="12" t="s">
        <v>1495</v>
      </c>
      <c r="D35" s="6">
        <v>0</v>
      </c>
      <c r="E35" s="5"/>
      <c r="F35" s="6" t="s">
        <v>48</v>
      </c>
      <c r="G35" s="5" t="s">
        <v>1496</v>
      </c>
    </row>
    <row r="36" spans="1:7" ht="30.75" customHeight="1">
      <c r="A36" s="6">
        <v>19555</v>
      </c>
      <c r="B36" s="5" t="s">
        <v>1497</v>
      </c>
      <c r="C36" s="12" t="s">
        <v>1498</v>
      </c>
      <c r="D36" s="6">
        <v>0</v>
      </c>
      <c r="E36" s="5"/>
      <c r="F36" s="6" t="s">
        <v>48</v>
      </c>
      <c r="G36" s="5" t="s">
        <v>1499</v>
      </c>
    </row>
    <row r="37" spans="1:7" ht="30.75" customHeight="1">
      <c r="A37" s="6">
        <v>10254</v>
      </c>
      <c r="B37" s="5" t="s">
        <v>1500</v>
      </c>
      <c r="C37" s="12" t="s">
        <v>1501</v>
      </c>
      <c r="D37" s="6">
        <v>0</v>
      </c>
      <c r="E37" s="5"/>
      <c r="F37" s="6" t="s">
        <v>48</v>
      </c>
      <c r="G37" s="5" t="s">
        <v>1502</v>
      </c>
    </row>
    <row r="38" spans="1:7" ht="30.75" customHeight="1">
      <c r="A38" s="6">
        <v>10255</v>
      </c>
      <c r="B38" s="5" t="s">
        <v>1503</v>
      </c>
      <c r="C38" s="12" t="s">
        <v>1504</v>
      </c>
      <c r="D38" s="6">
        <v>0</v>
      </c>
      <c r="E38" s="5"/>
      <c r="F38" s="6" t="s">
        <v>48</v>
      </c>
      <c r="G38" s="5" t="s">
        <v>1505</v>
      </c>
    </row>
    <row r="39" spans="1:7" ht="30.75" customHeight="1">
      <c r="A39" s="6">
        <v>10256</v>
      </c>
      <c r="B39" s="5" t="s">
        <v>1506</v>
      </c>
      <c r="C39" s="12" t="s">
        <v>1507</v>
      </c>
      <c r="D39" s="6">
        <v>0</v>
      </c>
      <c r="E39" s="5"/>
      <c r="F39" s="6" t="s">
        <v>48</v>
      </c>
      <c r="G39" s="5" t="s">
        <v>1508</v>
      </c>
    </row>
    <row r="40" spans="1:7" ht="30.75" customHeight="1">
      <c r="A40" s="6">
        <v>10258</v>
      </c>
      <c r="B40" s="5" t="s">
        <v>1509</v>
      </c>
      <c r="C40" s="12" t="s">
        <v>1510</v>
      </c>
      <c r="D40" s="6">
        <v>0</v>
      </c>
      <c r="E40" s="5"/>
      <c r="F40" s="6" t="s">
        <v>48</v>
      </c>
      <c r="G40" s="5" t="s">
        <v>1511</v>
      </c>
    </row>
    <row r="41" spans="1:7" ht="30.75" customHeight="1">
      <c r="A41" s="6">
        <v>10259</v>
      </c>
      <c r="B41" s="5" t="s">
        <v>1512</v>
      </c>
      <c r="C41" s="12" t="s">
        <v>1513</v>
      </c>
      <c r="D41" s="6">
        <v>0</v>
      </c>
      <c r="E41" s="5"/>
      <c r="F41" s="6" t="s">
        <v>48</v>
      </c>
      <c r="G41" s="5" t="s">
        <v>1514</v>
      </c>
    </row>
    <row r="42" spans="1:7" ht="30.75" customHeight="1">
      <c r="A42" s="6">
        <v>10260</v>
      </c>
      <c r="B42" s="5" t="s">
        <v>1515</v>
      </c>
      <c r="C42" s="12" t="s">
        <v>1516</v>
      </c>
      <c r="D42" s="6">
        <v>0</v>
      </c>
      <c r="E42" s="5"/>
      <c r="F42" s="6" t="s">
        <v>48</v>
      </c>
      <c r="G42" s="5" t="s">
        <v>1517</v>
      </c>
    </row>
    <row r="43" spans="1:7" ht="30.75" customHeight="1">
      <c r="A43" s="6">
        <v>10261</v>
      </c>
      <c r="B43" s="5" t="s">
        <v>1518</v>
      </c>
      <c r="C43" s="12" t="s">
        <v>1519</v>
      </c>
      <c r="D43" s="6">
        <v>0</v>
      </c>
      <c r="E43" s="5"/>
      <c r="F43" s="6" t="s">
        <v>48</v>
      </c>
      <c r="G43" s="5" t="s">
        <v>1520</v>
      </c>
    </row>
    <row r="44" spans="1:7" ht="30.75" customHeight="1">
      <c r="A44" s="6">
        <v>10262</v>
      </c>
      <c r="B44" s="5" t="s">
        <v>1521</v>
      </c>
      <c r="C44" s="12" t="s">
        <v>1522</v>
      </c>
      <c r="D44" s="6">
        <v>0</v>
      </c>
      <c r="E44" s="5"/>
      <c r="F44" s="6" t="s">
        <v>48</v>
      </c>
      <c r="G44" s="5" t="s">
        <v>1523</v>
      </c>
    </row>
    <row r="45" spans="1:7" ht="30.75" customHeight="1">
      <c r="A45" s="6">
        <v>10263</v>
      </c>
      <c r="B45" s="5" t="s">
        <v>1524</v>
      </c>
      <c r="C45" s="12" t="s">
        <v>1525</v>
      </c>
      <c r="D45" s="6">
        <v>0</v>
      </c>
      <c r="E45" s="5"/>
      <c r="F45" s="6" t="s">
        <v>15</v>
      </c>
      <c r="G45" s="5" t="s">
        <v>1526</v>
      </c>
    </row>
    <row r="46" spans="1:7" ht="30.75" customHeight="1">
      <c r="A46" s="6">
        <v>10226</v>
      </c>
      <c r="B46" s="5" t="s">
        <v>1527</v>
      </c>
      <c r="C46" s="11" t="s">
        <v>1528</v>
      </c>
      <c r="D46" s="6">
        <v>0</v>
      </c>
      <c r="E46" s="5"/>
      <c r="F46" s="6" t="s">
        <v>15</v>
      </c>
      <c r="G46" s="5" t="s">
        <v>1529</v>
      </c>
    </row>
    <row r="47" spans="1:7" ht="30.75" customHeight="1">
      <c r="A47" s="6">
        <v>10267</v>
      </c>
      <c r="B47" s="5" t="s">
        <v>1530</v>
      </c>
      <c r="C47" s="12" t="s">
        <v>1531</v>
      </c>
      <c r="D47" s="6">
        <v>0</v>
      </c>
      <c r="E47" s="5"/>
      <c r="F47" s="6" t="s">
        <v>48</v>
      </c>
      <c r="G47" s="5" t="s">
        <v>1532</v>
      </c>
    </row>
    <row r="48" spans="1:7" ht="30.75" customHeight="1">
      <c r="A48" s="6">
        <v>10268</v>
      </c>
      <c r="B48" s="5" t="s">
        <v>1533</v>
      </c>
      <c r="C48" s="12" t="s">
        <v>1534</v>
      </c>
      <c r="D48" s="6">
        <v>0</v>
      </c>
      <c r="E48" s="5"/>
      <c r="F48" s="6" t="s">
        <v>48</v>
      </c>
      <c r="G48" s="5" t="s">
        <v>1535</v>
      </c>
    </row>
    <row r="49" spans="1:7" ht="30.75" customHeight="1">
      <c r="A49" s="6">
        <v>10269</v>
      </c>
      <c r="B49" s="5" t="s">
        <v>1536</v>
      </c>
      <c r="C49" s="12" t="s">
        <v>1537</v>
      </c>
      <c r="D49" s="6">
        <v>0</v>
      </c>
      <c r="E49" s="5"/>
      <c r="F49" s="6" t="s">
        <v>48</v>
      </c>
      <c r="G49" s="5" t="s">
        <v>1538</v>
      </c>
    </row>
    <row r="50" spans="1:7" ht="30.75" customHeight="1">
      <c r="A50" s="6">
        <v>19558</v>
      </c>
      <c r="B50" s="5" t="s">
        <v>1539</v>
      </c>
      <c r="C50" s="12" t="s">
        <v>1540</v>
      </c>
      <c r="D50" s="6">
        <v>0</v>
      </c>
      <c r="E50" s="5"/>
      <c r="F50" s="6" t="s">
        <v>48</v>
      </c>
      <c r="G50" s="5" t="s">
        <v>1541</v>
      </c>
    </row>
    <row r="51" spans="1:7" ht="30.75" customHeight="1">
      <c r="A51" s="6">
        <v>10227</v>
      </c>
      <c r="B51" s="5" t="s">
        <v>1542</v>
      </c>
      <c r="C51" s="11" t="s">
        <v>1543</v>
      </c>
      <c r="D51" s="6">
        <v>0</v>
      </c>
      <c r="E51" s="5"/>
      <c r="F51" s="6" t="s">
        <v>15</v>
      </c>
      <c r="G51" s="5" t="s">
        <v>1544</v>
      </c>
    </row>
    <row r="52" spans="1:7" ht="30.75" customHeight="1">
      <c r="A52" s="6">
        <v>10264</v>
      </c>
      <c r="B52" s="5" t="s">
        <v>1545</v>
      </c>
      <c r="C52" s="12" t="s">
        <v>1546</v>
      </c>
      <c r="D52" s="6">
        <v>0</v>
      </c>
      <c r="E52" s="5"/>
      <c r="F52" s="6" t="s">
        <v>48</v>
      </c>
      <c r="G52" s="5" t="s">
        <v>1547</v>
      </c>
    </row>
    <row r="53" spans="1:7" ht="30.75" customHeight="1">
      <c r="A53" s="6">
        <v>10265</v>
      </c>
      <c r="B53" s="5" t="s">
        <v>1548</v>
      </c>
      <c r="C53" s="12" t="s">
        <v>1549</v>
      </c>
      <c r="D53" s="6">
        <v>0</v>
      </c>
      <c r="E53" s="5"/>
      <c r="F53" s="6" t="s">
        <v>48</v>
      </c>
      <c r="G53" s="5" t="s">
        <v>1550</v>
      </c>
    </row>
    <row r="54" spans="1:7" ht="30.75" customHeight="1">
      <c r="A54" s="6">
        <v>10266</v>
      </c>
      <c r="B54" s="5" t="s">
        <v>1551</v>
      </c>
      <c r="C54" s="12" t="s">
        <v>1552</v>
      </c>
      <c r="D54" s="6">
        <v>0</v>
      </c>
      <c r="E54" s="5"/>
      <c r="F54" s="6" t="s">
        <v>48</v>
      </c>
      <c r="G54" s="5" t="s">
        <v>1553</v>
      </c>
    </row>
    <row r="55" spans="1:7" ht="30.75" customHeight="1">
      <c r="A55" s="6">
        <v>10368</v>
      </c>
      <c r="B55" s="5" t="s">
        <v>1554</v>
      </c>
      <c r="C55" s="11" t="s">
        <v>1555</v>
      </c>
      <c r="D55" s="6">
        <v>0</v>
      </c>
      <c r="E55" s="5"/>
      <c r="F55" s="6" t="s">
        <v>15</v>
      </c>
      <c r="G55" s="5" t="s">
        <v>1556</v>
      </c>
    </row>
    <row r="56" spans="1:7" ht="30.75" customHeight="1">
      <c r="A56" s="6">
        <v>10371</v>
      </c>
      <c r="B56" s="5" t="s">
        <v>1557</v>
      </c>
      <c r="C56" s="12" t="s">
        <v>1558</v>
      </c>
      <c r="D56" s="6">
        <v>0</v>
      </c>
      <c r="E56" s="5"/>
      <c r="F56" s="6" t="s">
        <v>48</v>
      </c>
      <c r="G56" s="5" t="s">
        <v>1559</v>
      </c>
    </row>
    <row r="57" spans="1:7" ht="30.75" customHeight="1">
      <c r="A57" s="6">
        <v>10372</v>
      </c>
      <c r="B57" s="5" t="s">
        <v>1560</v>
      </c>
      <c r="C57" s="12" t="s">
        <v>1561</v>
      </c>
      <c r="D57" s="6">
        <v>0</v>
      </c>
      <c r="E57" s="5"/>
      <c r="F57" s="6" t="s">
        <v>48</v>
      </c>
      <c r="G57" s="5" t="s">
        <v>1562</v>
      </c>
    </row>
    <row r="58" spans="1:7" ht="30.75" customHeight="1">
      <c r="A58" s="6">
        <v>10373</v>
      </c>
      <c r="B58" s="5" t="s">
        <v>1563</v>
      </c>
      <c r="C58" s="12" t="s">
        <v>1564</v>
      </c>
      <c r="D58" s="6">
        <v>0</v>
      </c>
      <c r="E58" s="5"/>
      <c r="F58" s="6" t="s">
        <v>48</v>
      </c>
      <c r="G58" s="5" t="s">
        <v>1565</v>
      </c>
    </row>
    <row r="59" spans="1:7" ht="30.75" customHeight="1">
      <c r="A59" s="6">
        <v>10216</v>
      </c>
      <c r="B59" s="5" t="s">
        <v>1566</v>
      </c>
      <c r="C59" s="10" t="s">
        <v>1567</v>
      </c>
      <c r="D59" s="6">
        <v>2</v>
      </c>
      <c r="E59" s="5" t="s">
        <v>1568</v>
      </c>
      <c r="F59" s="6" t="s">
        <v>15</v>
      </c>
      <c r="G59" s="5" t="s">
        <v>1569</v>
      </c>
    </row>
    <row r="60" spans="1:7" ht="30.75" customHeight="1">
      <c r="A60" s="6">
        <v>10277</v>
      </c>
      <c r="B60" s="5" t="s">
        <v>1570</v>
      </c>
      <c r="C60" s="11" t="s">
        <v>1571</v>
      </c>
      <c r="D60" s="6">
        <v>2</v>
      </c>
      <c r="E60" s="5" t="s">
        <v>1572</v>
      </c>
      <c r="F60" s="6" t="s">
        <v>15</v>
      </c>
      <c r="G60" s="5" t="s">
        <v>1573</v>
      </c>
    </row>
    <row r="61" spans="1:7" ht="30.75" customHeight="1">
      <c r="A61" s="6">
        <v>10281</v>
      </c>
      <c r="B61" s="5" t="s">
        <v>1574</v>
      </c>
      <c r="C61" s="12" t="s">
        <v>1575</v>
      </c>
      <c r="D61" s="6">
        <v>0</v>
      </c>
      <c r="E61" s="5"/>
      <c r="F61" s="6" t="s">
        <v>48</v>
      </c>
      <c r="G61" s="5" t="s">
        <v>1576</v>
      </c>
    </row>
    <row r="62" spans="1:7" ht="30.75" customHeight="1">
      <c r="A62" s="6">
        <v>10282</v>
      </c>
      <c r="B62" s="5" t="s">
        <v>1577</v>
      </c>
      <c r="C62" s="12" t="s">
        <v>1578</v>
      </c>
      <c r="D62" s="6">
        <v>0</v>
      </c>
      <c r="E62" s="5"/>
      <c r="F62" s="6" t="s">
        <v>48</v>
      </c>
      <c r="G62" s="5" t="s">
        <v>1579</v>
      </c>
    </row>
    <row r="63" spans="1:7" ht="30.75" customHeight="1">
      <c r="A63" s="6">
        <v>10283</v>
      </c>
      <c r="B63" s="5" t="s">
        <v>1580</v>
      </c>
      <c r="C63" s="12" t="s">
        <v>1581</v>
      </c>
      <c r="D63" s="6">
        <v>0</v>
      </c>
      <c r="E63" s="5"/>
      <c r="F63" s="6" t="s">
        <v>48</v>
      </c>
      <c r="G63" s="5" t="s">
        <v>1582</v>
      </c>
    </row>
    <row r="64" spans="1:7" ht="30.75" customHeight="1">
      <c r="A64" s="6">
        <v>10284</v>
      </c>
      <c r="B64" s="5" t="s">
        <v>1583</v>
      </c>
      <c r="C64" s="12" t="s">
        <v>1584</v>
      </c>
      <c r="D64" s="6">
        <v>0</v>
      </c>
      <c r="E64" s="5"/>
      <c r="F64" s="6" t="s">
        <v>48</v>
      </c>
      <c r="G64" s="5" t="s">
        <v>1585</v>
      </c>
    </row>
    <row r="65" spans="1:7" ht="30.75" customHeight="1">
      <c r="A65" s="6">
        <v>10285</v>
      </c>
      <c r="B65" s="5" t="s">
        <v>1586</v>
      </c>
      <c r="C65" s="12" t="s">
        <v>1587</v>
      </c>
      <c r="D65" s="6">
        <v>0</v>
      </c>
      <c r="E65" s="5"/>
      <c r="F65" s="6" t="s">
        <v>15</v>
      </c>
      <c r="G65" s="5" t="s">
        <v>1588</v>
      </c>
    </row>
    <row r="66" spans="1:7" ht="30.75" customHeight="1">
      <c r="A66" s="6">
        <v>10286</v>
      </c>
      <c r="B66" s="5" t="s">
        <v>1589</v>
      </c>
      <c r="C66" s="12" t="s">
        <v>1590</v>
      </c>
      <c r="D66" s="6">
        <v>0</v>
      </c>
      <c r="E66" s="5"/>
      <c r="F66" s="6" t="s">
        <v>15</v>
      </c>
      <c r="G66" s="5" t="s">
        <v>1591</v>
      </c>
    </row>
    <row r="67" spans="1:7" ht="30.75" customHeight="1">
      <c r="A67" s="6">
        <v>21616</v>
      </c>
      <c r="B67" s="5" t="s">
        <v>1592</v>
      </c>
      <c r="C67" s="12" t="s">
        <v>1593</v>
      </c>
      <c r="D67" s="6">
        <v>1</v>
      </c>
      <c r="E67" s="5" t="s">
        <v>834</v>
      </c>
      <c r="F67" s="6" t="s">
        <v>48</v>
      </c>
      <c r="G67" s="5" t="s">
        <v>1594</v>
      </c>
    </row>
    <row r="68" spans="1:7" ht="30.75" customHeight="1">
      <c r="A68" s="6">
        <v>10287</v>
      </c>
      <c r="B68" s="5" t="s">
        <v>1595</v>
      </c>
      <c r="C68" s="12" t="s">
        <v>1596</v>
      </c>
      <c r="D68" s="6">
        <v>0</v>
      </c>
      <c r="E68" s="5"/>
      <c r="F68" s="6" t="s">
        <v>48</v>
      </c>
      <c r="G68" s="5" t="s">
        <v>1597</v>
      </c>
    </row>
    <row r="69" spans="1:7" ht="30.75" customHeight="1">
      <c r="A69" s="6">
        <v>16636</v>
      </c>
      <c r="B69" s="5" t="s">
        <v>1598</v>
      </c>
      <c r="C69" s="11" t="s">
        <v>1599</v>
      </c>
      <c r="D69" s="6">
        <v>8</v>
      </c>
      <c r="E69" s="5" t="s">
        <v>1600</v>
      </c>
      <c r="F69" s="6" t="s">
        <v>48</v>
      </c>
      <c r="G69" s="5" t="s">
        <v>1601</v>
      </c>
    </row>
    <row r="70" spans="1:7" ht="30.75" customHeight="1">
      <c r="A70" s="6">
        <v>11470</v>
      </c>
      <c r="B70" s="5" t="s">
        <v>1602</v>
      </c>
      <c r="C70" s="12" t="s">
        <v>1603</v>
      </c>
      <c r="D70" s="6">
        <v>1</v>
      </c>
      <c r="E70" s="5" t="s">
        <v>834</v>
      </c>
      <c r="F70" s="6" t="s">
        <v>48</v>
      </c>
      <c r="G70" s="5" t="s">
        <v>1604</v>
      </c>
    </row>
    <row r="71" spans="1:7" ht="30.75" customHeight="1">
      <c r="A71" s="6">
        <v>16637</v>
      </c>
      <c r="B71" s="5" t="s">
        <v>1605</v>
      </c>
      <c r="C71" s="12" t="s">
        <v>1606</v>
      </c>
      <c r="D71" s="6">
        <v>1</v>
      </c>
      <c r="E71" s="5" t="s">
        <v>834</v>
      </c>
      <c r="F71" s="6" t="s">
        <v>48</v>
      </c>
      <c r="G71" s="5" t="s">
        <v>1607</v>
      </c>
    </row>
    <row r="72" spans="1:7" ht="30.75" customHeight="1">
      <c r="A72" s="6">
        <v>16638</v>
      </c>
      <c r="B72" s="5" t="s">
        <v>1608</v>
      </c>
      <c r="C72" s="12" t="s">
        <v>1609</v>
      </c>
      <c r="D72" s="6">
        <v>1</v>
      </c>
      <c r="E72" s="5" t="s">
        <v>834</v>
      </c>
      <c r="F72" s="6" t="s">
        <v>48</v>
      </c>
      <c r="G72" s="5" t="s">
        <v>1610</v>
      </c>
    </row>
    <row r="73" spans="1:7" ht="30.75" customHeight="1">
      <c r="A73" s="6">
        <v>10278</v>
      </c>
      <c r="B73" s="5" t="s">
        <v>1611</v>
      </c>
      <c r="C73" s="11" t="s">
        <v>1612</v>
      </c>
      <c r="D73" s="6">
        <v>0</v>
      </c>
      <c r="E73" s="5"/>
      <c r="F73" s="6" t="s">
        <v>15</v>
      </c>
      <c r="G73" s="5" t="s">
        <v>1613</v>
      </c>
    </row>
    <row r="74" spans="1:7" ht="30.75" customHeight="1">
      <c r="A74" s="6">
        <v>10288</v>
      </c>
      <c r="B74" s="5" t="s">
        <v>1614</v>
      </c>
      <c r="C74" s="12" t="s">
        <v>1615</v>
      </c>
      <c r="D74" s="6">
        <v>0</v>
      </c>
      <c r="E74" s="5"/>
      <c r="F74" s="6" t="s">
        <v>48</v>
      </c>
      <c r="G74" s="5" t="s">
        <v>1616</v>
      </c>
    </row>
    <row r="75" spans="1:7" ht="30.75" customHeight="1">
      <c r="A75" s="6">
        <v>10289</v>
      </c>
      <c r="B75" s="5" t="s">
        <v>1617</v>
      </c>
      <c r="C75" s="12" t="s">
        <v>1618</v>
      </c>
      <c r="D75" s="6">
        <v>0</v>
      </c>
      <c r="E75" s="5"/>
      <c r="F75" s="6" t="s">
        <v>48</v>
      </c>
      <c r="G75" s="5" t="s">
        <v>1619</v>
      </c>
    </row>
    <row r="76" spans="1:7" ht="30.75" customHeight="1">
      <c r="A76" s="6">
        <v>10290</v>
      </c>
      <c r="B76" s="5" t="s">
        <v>1620</v>
      </c>
      <c r="C76" s="12" t="s">
        <v>1621</v>
      </c>
      <c r="D76" s="6">
        <v>0</v>
      </c>
      <c r="E76" s="5"/>
      <c r="F76" s="6" t="s">
        <v>48</v>
      </c>
      <c r="G76" s="5" t="s">
        <v>1622</v>
      </c>
    </row>
    <row r="77" spans="1:7" ht="30.75" customHeight="1">
      <c r="A77" s="6">
        <v>10291</v>
      </c>
      <c r="B77" s="5" t="s">
        <v>1623</v>
      </c>
      <c r="C77" s="12" t="s">
        <v>1624</v>
      </c>
      <c r="D77" s="6">
        <v>0</v>
      </c>
      <c r="E77" s="5"/>
      <c r="F77" s="6" t="s">
        <v>48</v>
      </c>
      <c r="G77" s="5" t="s">
        <v>1625</v>
      </c>
    </row>
    <row r="78" spans="1:7" ht="30.75" customHeight="1">
      <c r="A78" s="6">
        <v>10279</v>
      </c>
      <c r="B78" s="5" t="s">
        <v>1626</v>
      </c>
      <c r="C78" s="11" t="s">
        <v>1627</v>
      </c>
      <c r="D78" s="6">
        <v>0</v>
      </c>
      <c r="E78" s="5"/>
      <c r="F78" s="6" t="s">
        <v>15</v>
      </c>
      <c r="G78" s="5" t="s">
        <v>1628</v>
      </c>
    </row>
    <row r="79" spans="1:7" ht="30.75" customHeight="1">
      <c r="A79" s="6">
        <v>10292</v>
      </c>
      <c r="B79" s="5" t="s">
        <v>1629</v>
      </c>
      <c r="C79" s="12" t="s">
        <v>1630</v>
      </c>
      <c r="D79" s="6">
        <v>0</v>
      </c>
      <c r="E79" s="5"/>
      <c r="F79" s="6" t="s">
        <v>48</v>
      </c>
      <c r="G79" s="5" t="s">
        <v>1631</v>
      </c>
    </row>
    <row r="80" spans="1:7" ht="30.75" customHeight="1">
      <c r="A80" s="6">
        <v>10293</v>
      </c>
      <c r="B80" s="5" t="s">
        <v>1632</v>
      </c>
      <c r="C80" s="12" t="s">
        <v>1633</v>
      </c>
      <c r="D80" s="6">
        <v>0</v>
      </c>
      <c r="E80" s="5"/>
      <c r="F80" s="6" t="s">
        <v>48</v>
      </c>
      <c r="G80" s="5" t="s">
        <v>1634</v>
      </c>
    </row>
    <row r="81" spans="1:7" ht="30.75" customHeight="1">
      <c r="A81" s="6">
        <v>10294</v>
      </c>
      <c r="B81" s="5" t="s">
        <v>1635</v>
      </c>
      <c r="C81" s="12" t="s">
        <v>1636</v>
      </c>
      <c r="D81" s="6">
        <v>0</v>
      </c>
      <c r="E81" s="5"/>
      <c r="F81" s="6" t="s">
        <v>48</v>
      </c>
      <c r="G81" s="5" t="s">
        <v>1637</v>
      </c>
    </row>
    <row r="82" spans="1:7" ht="30.75" customHeight="1">
      <c r="A82" s="6">
        <v>10295</v>
      </c>
      <c r="B82" s="5" t="s">
        <v>1638</v>
      </c>
      <c r="C82" s="12" t="s">
        <v>1639</v>
      </c>
      <c r="D82" s="6">
        <v>0</v>
      </c>
      <c r="E82" s="5"/>
      <c r="F82" s="6" t="s">
        <v>15</v>
      </c>
      <c r="G82" s="5" t="s">
        <v>1640</v>
      </c>
    </row>
    <row r="83" spans="1:7" ht="30.75" customHeight="1">
      <c r="A83" s="6">
        <v>10296</v>
      </c>
      <c r="B83" s="5" t="s">
        <v>1641</v>
      </c>
      <c r="C83" s="12" t="s">
        <v>1642</v>
      </c>
      <c r="D83" s="6">
        <v>0</v>
      </c>
      <c r="E83" s="5"/>
      <c r="F83" s="6" t="s">
        <v>48</v>
      </c>
      <c r="G83" s="5" t="s">
        <v>1643</v>
      </c>
    </row>
    <row r="84" spans="1:7" ht="30.75" customHeight="1">
      <c r="A84" s="6">
        <v>10297</v>
      </c>
      <c r="B84" s="5" t="s">
        <v>1644</v>
      </c>
      <c r="C84" s="12" t="s">
        <v>1645</v>
      </c>
      <c r="D84" s="6">
        <v>0</v>
      </c>
      <c r="E84" s="5"/>
      <c r="F84" s="6" t="s">
        <v>15</v>
      </c>
      <c r="G84" s="5" t="s">
        <v>1646</v>
      </c>
    </row>
    <row r="85" spans="1:7" ht="30.75" customHeight="1">
      <c r="A85" s="6">
        <v>10298</v>
      </c>
      <c r="B85" s="5" t="s">
        <v>1647</v>
      </c>
      <c r="C85" s="12" t="s">
        <v>1648</v>
      </c>
      <c r="D85" s="6">
        <v>0</v>
      </c>
      <c r="E85" s="5"/>
      <c r="F85" s="6" t="s">
        <v>48</v>
      </c>
      <c r="G85" s="5" t="s">
        <v>1649</v>
      </c>
    </row>
    <row r="86" spans="1:7" ht="30.75" customHeight="1">
      <c r="A86" s="6">
        <v>10280</v>
      </c>
      <c r="B86" s="5" t="s">
        <v>1650</v>
      </c>
      <c r="C86" s="11" t="s">
        <v>1651</v>
      </c>
      <c r="D86" s="6">
        <v>0</v>
      </c>
      <c r="E86" s="5"/>
      <c r="F86" s="6" t="s">
        <v>15</v>
      </c>
      <c r="G86" s="5" t="s">
        <v>1652</v>
      </c>
    </row>
    <row r="87" spans="1:7" ht="30.75" customHeight="1">
      <c r="A87" s="6">
        <v>10299</v>
      </c>
      <c r="B87" s="5" t="s">
        <v>1653</v>
      </c>
      <c r="C87" s="12" t="s">
        <v>1654</v>
      </c>
      <c r="D87" s="6">
        <v>0</v>
      </c>
      <c r="E87" s="5"/>
      <c r="F87" s="6" t="s">
        <v>15</v>
      </c>
      <c r="G87" s="5" t="s">
        <v>1655</v>
      </c>
    </row>
    <row r="88" spans="1:7" ht="30.75" customHeight="1">
      <c r="A88" s="6">
        <v>10300</v>
      </c>
      <c r="B88" s="5" t="s">
        <v>1656</v>
      </c>
      <c r="C88" s="12" t="s">
        <v>1657</v>
      </c>
      <c r="D88" s="6">
        <v>0</v>
      </c>
      <c r="E88" s="5"/>
      <c r="F88" s="6" t="s">
        <v>48</v>
      </c>
      <c r="G88" s="5" t="s">
        <v>1658</v>
      </c>
    </row>
    <row r="89" spans="1:7" ht="30.75" customHeight="1">
      <c r="A89" s="6">
        <v>10301</v>
      </c>
      <c r="B89" s="5" t="s">
        <v>1659</v>
      </c>
      <c r="C89" s="12" t="s">
        <v>1660</v>
      </c>
      <c r="D89" s="6">
        <v>0</v>
      </c>
      <c r="E89" s="5"/>
      <c r="F89" s="6" t="s">
        <v>48</v>
      </c>
      <c r="G89" s="5" t="s">
        <v>1661</v>
      </c>
    </row>
    <row r="90" spans="1:7" ht="30.75" customHeight="1">
      <c r="A90" s="6">
        <v>10302</v>
      </c>
      <c r="B90" s="5" t="s">
        <v>1662</v>
      </c>
      <c r="C90" s="12" t="s">
        <v>1663</v>
      </c>
      <c r="D90" s="6">
        <v>0</v>
      </c>
      <c r="E90" s="5"/>
      <c r="F90" s="6" t="s">
        <v>48</v>
      </c>
      <c r="G90" s="5" t="s">
        <v>1664</v>
      </c>
    </row>
    <row r="91" spans="1:7" ht="30.75" customHeight="1">
      <c r="A91" s="6">
        <v>10217</v>
      </c>
      <c r="B91" s="5" t="s">
        <v>1665</v>
      </c>
      <c r="C91" s="10" t="s">
        <v>1666</v>
      </c>
      <c r="D91" s="6">
        <v>0</v>
      </c>
      <c r="E91" s="5"/>
      <c r="F91" s="6" t="s">
        <v>15</v>
      </c>
      <c r="G91" s="5" t="s">
        <v>1667</v>
      </c>
    </row>
    <row r="92" spans="1:7" ht="30.75" customHeight="1">
      <c r="A92" s="6">
        <v>10303</v>
      </c>
      <c r="B92" s="5" t="s">
        <v>1668</v>
      </c>
      <c r="C92" s="11" t="s">
        <v>1669</v>
      </c>
      <c r="D92" s="6">
        <v>0</v>
      </c>
      <c r="E92" s="5"/>
      <c r="F92" s="6" t="s">
        <v>15</v>
      </c>
      <c r="G92" s="5" t="s">
        <v>1670</v>
      </c>
    </row>
    <row r="93" spans="1:7" ht="30.75" customHeight="1">
      <c r="A93" s="6">
        <v>19563</v>
      </c>
      <c r="B93" s="5" t="s">
        <v>1671</v>
      </c>
      <c r="C93" s="12" t="s">
        <v>1672</v>
      </c>
      <c r="D93" s="6">
        <v>0</v>
      </c>
      <c r="E93" s="5"/>
      <c r="F93" s="6" t="s">
        <v>48</v>
      </c>
      <c r="G93" s="5" t="s">
        <v>1673</v>
      </c>
    </row>
    <row r="94" spans="1:7" ht="30.75" customHeight="1">
      <c r="A94" s="6">
        <v>10306</v>
      </c>
      <c r="B94" s="5" t="s">
        <v>1674</v>
      </c>
      <c r="C94" s="12" t="s">
        <v>1675</v>
      </c>
      <c r="D94" s="6">
        <v>0</v>
      </c>
      <c r="E94" s="5"/>
      <c r="F94" s="6" t="s">
        <v>48</v>
      </c>
      <c r="G94" s="5" t="s">
        <v>1676</v>
      </c>
    </row>
    <row r="95" spans="1:7" ht="30.75" customHeight="1">
      <c r="A95" s="6">
        <v>10307</v>
      </c>
      <c r="B95" s="5" t="s">
        <v>1677</v>
      </c>
      <c r="C95" s="12" t="s">
        <v>1678</v>
      </c>
      <c r="D95" s="6">
        <v>0</v>
      </c>
      <c r="E95" s="5"/>
      <c r="F95" s="6" t="s">
        <v>48</v>
      </c>
      <c r="G95" s="5" t="s">
        <v>1679</v>
      </c>
    </row>
    <row r="96" spans="1:7" ht="30.75" customHeight="1">
      <c r="A96" s="6">
        <v>10308</v>
      </c>
      <c r="B96" s="5" t="s">
        <v>1680</v>
      </c>
      <c r="C96" s="12" t="s">
        <v>1681</v>
      </c>
      <c r="D96" s="6">
        <v>0</v>
      </c>
      <c r="E96" s="5"/>
      <c r="F96" s="6" t="s">
        <v>48</v>
      </c>
      <c r="G96" s="5" t="s">
        <v>1682</v>
      </c>
    </row>
    <row r="97" spans="1:7" ht="30.75" customHeight="1">
      <c r="A97" s="6">
        <v>10315</v>
      </c>
      <c r="B97" s="5" t="s">
        <v>1683</v>
      </c>
      <c r="C97" s="12" t="s">
        <v>1684</v>
      </c>
      <c r="D97" s="6">
        <v>0</v>
      </c>
      <c r="E97" s="5"/>
      <c r="F97" s="6" t="s">
        <v>48</v>
      </c>
      <c r="G97" s="5" t="s">
        <v>1685</v>
      </c>
    </row>
    <row r="98" spans="1:7" ht="30.75" customHeight="1">
      <c r="A98" s="6">
        <v>10316</v>
      </c>
      <c r="B98" s="5" t="s">
        <v>1686</v>
      </c>
      <c r="C98" s="12" t="s">
        <v>1687</v>
      </c>
      <c r="D98" s="6">
        <v>0</v>
      </c>
      <c r="E98" s="5"/>
      <c r="F98" s="6" t="s">
        <v>48</v>
      </c>
      <c r="G98" s="5" t="s">
        <v>1688</v>
      </c>
    </row>
    <row r="99" spans="1:7" ht="30.75" customHeight="1">
      <c r="A99" s="6">
        <v>10309</v>
      </c>
      <c r="B99" s="5" t="s">
        <v>1689</v>
      </c>
      <c r="C99" s="12" t="s">
        <v>1690</v>
      </c>
      <c r="D99" s="6">
        <v>0</v>
      </c>
      <c r="E99" s="5"/>
      <c r="F99" s="6" t="s">
        <v>48</v>
      </c>
      <c r="G99" s="5" t="s">
        <v>1691</v>
      </c>
    </row>
    <row r="100" spans="1:7" ht="30.75" customHeight="1">
      <c r="A100" s="6">
        <v>10304</v>
      </c>
      <c r="B100" s="5" t="s">
        <v>1692</v>
      </c>
      <c r="C100" s="11" t="s">
        <v>1693</v>
      </c>
      <c r="D100" s="6">
        <v>0</v>
      </c>
      <c r="E100" s="5"/>
      <c r="F100" s="6" t="s">
        <v>15</v>
      </c>
      <c r="G100" s="5" t="s">
        <v>1694</v>
      </c>
    </row>
    <row r="101" spans="1:7" ht="30.75" customHeight="1">
      <c r="A101" s="6">
        <v>10310</v>
      </c>
      <c r="B101" s="5" t="s">
        <v>1695</v>
      </c>
      <c r="C101" s="12" t="s">
        <v>1696</v>
      </c>
      <c r="D101" s="6">
        <v>0</v>
      </c>
      <c r="E101" s="5"/>
      <c r="F101" s="6" t="s">
        <v>48</v>
      </c>
      <c r="G101" s="5" t="s">
        <v>1697</v>
      </c>
    </row>
    <row r="102" spans="1:7" ht="30.75" customHeight="1">
      <c r="A102" s="6">
        <v>10311</v>
      </c>
      <c r="B102" s="5" t="s">
        <v>1698</v>
      </c>
      <c r="C102" s="12" t="s">
        <v>1699</v>
      </c>
      <c r="D102" s="6">
        <v>0</v>
      </c>
      <c r="E102" s="5"/>
      <c r="F102" s="6" t="s">
        <v>48</v>
      </c>
      <c r="G102" s="5" t="s">
        <v>1700</v>
      </c>
    </row>
    <row r="103" spans="1:7" ht="30.75" customHeight="1">
      <c r="A103" s="6">
        <v>10319</v>
      </c>
      <c r="B103" s="5" t="s">
        <v>1701</v>
      </c>
      <c r="C103" s="12" t="s">
        <v>1702</v>
      </c>
      <c r="D103" s="6">
        <v>0</v>
      </c>
      <c r="E103" s="5"/>
      <c r="F103" s="6" t="s">
        <v>48</v>
      </c>
      <c r="G103" s="5" t="s">
        <v>1703</v>
      </c>
    </row>
    <row r="104" spans="1:7" ht="30.75" customHeight="1">
      <c r="A104" s="6">
        <v>10313</v>
      </c>
      <c r="B104" s="5" t="s">
        <v>1704</v>
      </c>
      <c r="C104" s="12" t="s">
        <v>1705</v>
      </c>
      <c r="D104" s="6">
        <v>0</v>
      </c>
      <c r="E104" s="5"/>
      <c r="F104" s="6" t="s">
        <v>48</v>
      </c>
      <c r="G104" s="5" t="s">
        <v>1706</v>
      </c>
    </row>
    <row r="105" spans="1:7" ht="30.75" customHeight="1">
      <c r="A105" s="6">
        <v>19566</v>
      </c>
      <c r="B105" s="5" t="s">
        <v>1707</v>
      </c>
      <c r="C105" s="12" t="s">
        <v>1708</v>
      </c>
      <c r="D105" s="6">
        <v>0</v>
      </c>
      <c r="E105" s="5"/>
      <c r="F105" s="6" t="s">
        <v>15</v>
      </c>
      <c r="G105" s="5" t="s">
        <v>1709</v>
      </c>
    </row>
    <row r="106" spans="1:7" ht="30.75" customHeight="1">
      <c r="A106" s="6">
        <v>19567</v>
      </c>
      <c r="B106" s="5" t="s">
        <v>1710</v>
      </c>
      <c r="C106" s="13" t="s">
        <v>1711</v>
      </c>
      <c r="D106" s="6">
        <v>0</v>
      </c>
      <c r="E106" s="5"/>
      <c r="F106" s="6" t="s">
        <v>48</v>
      </c>
      <c r="G106" s="5" t="s">
        <v>1712</v>
      </c>
    </row>
    <row r="107" spans="1:7" ht="30.75" customHeight="1">
      <c r="A107" s="6">
        <v>19568</v>
      </c>
      <c r="B107" s="5" t="s">
        <v>1713</v>
      </c>
      <c r="C107" s="13" t="s">
        <v>1714</v>
      </c>
      <c r="D107" s="6">
        <v>0</v>
      </c>
      <c r="E107" s="5"/>
      <c r="F107" s="6" t="s">
        <v>48</v>
      </c>
      <c r="G107" s="5" t="s">
        <v>1715</v>
      </c>
    </row>
    <row r="108" spans="1:7" ht="30.75" customHeight="1">
      <c r="A108" s="6">
        <v>19569</v>
      </c>
      <c r="B108" s="5" t="s">
        <v>1716</v>
      </c>
      <c r="C108" s="13" t="s">
        <v>1717</v>
      </c>
      <c r="D108" s="6">
        <v>0</v>
      </c>
      <c r="E108" s="5"/>
      <c r="F108" s="6" t="s">
        <v>48</v>
      </c>
      <c r="G108" s="5" t="s">
        <v>1718</v>
      </c>
    </row>
    <row r="109" spans="1:7" ht="30.75" customHeight="1">
      <c r="A109" s="6">
        <v>19570</v>
      </c>
      <c r="B109" s="5" t="s">
        <v>1719</v>
      </c>
      <c r="C109" s="13" t="s">
        <v>1720</v>
      </c>
      <c r="D109" s="6">
        <v>0</v>
      </c>
      <c r="E109" s="5"/>
      <c r="F109" s="6" t="s">
        <v>48</v>
      </c>
      <c r="G109" s="5" t="s">
        <v>1721</v>
      </c>
    </row>
    <row r="110" spans="1:7" ht="30.75" customHeight="1">
      <c r="A110" s="6">
        <v>10314</v>
      </c>
      <c r="B110" s="5" t="s">
        <v>1722</v>
      </c>
      <c r="C110" s="12" t="s">
        <v>1723</v>
      </c>
      <c r="D110" s="6">
        <v>0</v>
      </c>
      <c r="E110" s="5"/>
      <c r="F110" s="6" t="s">
        <v>48</v>
      </c>
      <c r="G110" s="5" t="s">
        <v>1724</v>
      </c>
    </row>
    <row r="111" spans="1:7" ht="30.75" customHeight="1">
      <c r="A111" s="6">
        <v>10369</v>
      </c>
      <c r="B111" s="5" t="s">
        <v>1725</v>
      </c>
      <c r="C111" s="11" t="s">
        <v>1726</v>
      </c>
      <c r="D111" s="6">
        <v>0</v>
      </c>
      <c r="E111" s="5"/>
      <c r="F111" s="6" t="s">
        <v>15</v>
      </c>
      <c r="G111" s="5" t="s">
        <v>1727</v>
      </c>
    </row>
    <row r="112" spans="1:7" ht="30.75" customHeight="1">
      <c r="A112" s="6">
        <v>10318</v>
      </c>
      <c r="B112" s="5" t="s">
        <v>1728</v>
      </c>
      <c r="C112" s="12" t="s">
        <v>1729</v>
      </c>
      <c r="D112" s="6">
        <v>0</v>
      </c>
      <c r="E112" s="5"/>
      <c r="F112" s="6" t="s">
        <v>48</v>
      </c>
      <c r="G112" s="5" t="s">
        <v>1730</v>
      </c>
    </row>
    <row r="113" spans="1:7" ht="30.75" customHeight="1">
      <c r="A113" s="6">
        <v>10374</v>
      </c>
      <c r="B113" s="5" t="s">
        <v>1731</v>
      </c>
      <c r="C113" s="12" t="s">
        <v>1732</v>
      </c>
      <c r="D113" s="6">
        <v>0</v>
      </c>
      <c r="E113" s="5"/>
      <c r="F113" s="6" t="s">
        <v>15</v>
      </c>
      <c r="G113" s="5" t="s">
        <v>1733</v>
      </c>
    </row>
    <row r="114" spans="1:7" ht="30.75" customHeight="1">
      <c r="A114" s="6">
        <v>20956</v>
      </c>
      <c r="B114" s="5" t="s">
        <v>1734</v>
      </c>
      <c r="C114" s="12" t="s">
        <v>1735</v>
      </c>
      <c r="D114" s="6">
        <v>0</v>
      </c>
      <c r="E114" s="5"/>
      <c r="F114" s="6" t="s">
        <v>48</v>
      </c>
      <c r="G114" s="5" t="s">
        <v>1736</v>
      </c>
    </row>
    <row r="115" spans="1:7" ht="30.75" customHeight="1">
      <c r="A115" s="6">
        <v>10375</v>
      </c>
      <c r="B115" s="5" t="s">
        <v>1737</v>
      </c>
      <c r="C115" s="12" t="s">
        <v>1738</v>
      </c>
      <c r="D115" s="6">
        <v>0</v>
      </c>
      <c r="E115" s="5"/>
      <c r="F115" s="6" t="s">
        <v>48</v>
      </c>
      <c r="G115" s="5" t="s">
        <v>1739</v>
      </c>
    </row>
    <row r="116" spans="1:7" ht="30.75" customHeight="1">
      <c r="A116" s="6">
        <v>12045</v>
      </c>
      <c r="B116" s="5" t="s">
        <v>1740</v>
      </c>
      <c r="C116" s="12" t="s">
        <v>1741</v>
      </c>
      <c r="D116" s="6">
        <v>0</v>
      </c>
      <c r="E116" s="5"/>
      <c r="F116" s="6" t="s">
        <v>48</v>
      </c>
      <c r="G116" s="5" t="s">
        <v>1742</v>
      </c>
    </row>
    <row r="117" spans="1:7" ht="30.75" customHeight="1">
      <c r="A117" s="6">
        <v>12046</v>
      </c>
      <c r="B117" s="5" t="s">
        <v>1743</v>
      </c>
      <c r="C117" s="12" t="s">
        <v>1744</v>
      </c>
      <c r="D117" s="6">
        <v>0</v>
      </c>
      <c r="E117" s="5"/>
      <c r="F117" s="6" t="s">
        <v>48</v>
      </c>
      <c r="G117" s="5" t="s">
        <v>1745</v>
      </c>
    </row>
    <row r="118" spans="1:7" ht="30.75" customHeight="1">
      <c r="A118" s="6">
        <v>10370</v>
      </c>
      <c r="B118" s="5" t="s">
        <v>1746</v>
      </c>
      <c r="C118" s="11" t="s">
        <v>1747</v>
      </c>
      <c r="D118" s="6">
        <v>0</v>
      </c>
      <c r="E118" s="5"/>
      <c r="F118" s="6" t="s">
        <v>48</v>
      </c>
      <c r="G118" s="5" t="s">
        <v>1748</v>
      </c>
    </row>
    <row r="119" spans="1:7" ht="30.75" customHeight="1">
      <c r="A119" s="6">
        <v>10376</v>
      </c>
      <c r="B119" s="5" t="s">
        <v>1749</v>
      </c>
      <c r="C119" s="12" t="s">
        <v>1750</v>
      </c>
      <c r="D119" s="6">
        <v>0</v>
      </c>
      <c r="E119" s="5"/>
      <c r="F119" s="6" t="s">
        <v>48</v>
      </c>
      <c r="G119" s="5" t="s">
        <v>1751</v>
      </c>
    </row>
    <row r="120" spans="1:7" ht="30.75" customHeight="1">
      <c r="A120" s="6">
        <v>10377</v>
      </c>
      <c r="B120" s="5" t="s">
        <v>1752</v>
      </c>
      <c r="C120" s="12" t="s">
        <v>1753</v>
      </c>
      <c r="D120" s="6">
        <v>0</v>
      </c>
      <c r="E120" s="5"/>
      <c r="F120" s="6" t="s">
        <v>48</v>
      </c>
      <c r="G120" s="5" t="s">
        <v>1754</v>
      </c>
    </row>
    <row r="121" spans="1:7" ht="30.75" customHeight="1">
      <c r="A121" s="6">
        <v>10219</v>
      </c>
      <c r="B121" s="5" t="s">
        <v>1755</v>
      </c>
      <c r="C121" s="10" t="s">
        <v>1756</v>
      </c>
      <c r="D121" s="6">
        <v>1</v>
      </c>
      <c r="E121" s="5" t="s">
        <v>1757</v>
      </c>
      <c r="F121" s="6" t="s">
        <v>15</v>
      </c>
      <c r="G121" s="5" t="s">
        <v>1758</v>
      </c>
    </row>
    <row r="122" spans="1:7" ht="30.75" customHeight="1">
      <c r="A122" s="6">
        <v>10338</v>
      </c>
      <c r="B122" s="5" t="s">
        <v>1759</v>
      </c>
      <c r="C122" s="11" t="s">
        <v>1760</v>
      </c>
      <c r="D122" s="6">
        <v>0</v>
      </c>
      <c r="E122" s="5"/>
      <c r="F122" s="6" t="s">
        <v>15</v>
      </c>
      <c r="G122" s="5" t="s">
        <v>1761</v>
      </c>
    </row>
    <row r="123" spans="1:7" ht="30.75" customHeight="1">
      <c r="A123" s="6">
        <v>10343</v>
      </c>
      <c r="B123" s="5" t="s">
        <v>1762</v>
      </c>
      <c r="C123" s="12" t="s">
        <v>1763</v>
      </c>
      <c r="D123" s="6">
        <v>0</v>
      </c>
      <c r="E123" s="5"/>
      <c r="F123" s="6" t="s">
        <v>48</v>
      </c>
      <c r="G123" s="5" t="s">
        <v>1764</v>
      </c>
    </row>
    <row r="124" spans="1:7" ht="30.75" customHeight="1">
      <c r="A124" s="6">
        <v>10344</v>
      </c>
      <c r="B124" s="5" t="s">
        <v>1765</v>
      </c>
      <c r="C124" s="12" t="s">
        <v>1766</v>
      </c>
      <c r="D124" s="6">
        <v>0</v>
      </c>
      <c r="E124" s="5"/>
      <c r="F124" s="6" t="s">
        <v>48</v>
      </c>
      <c r="G124" s="5" t="s">
        <v>1767</v>
      </c>
    </row>
    <row r="125" spans="1:7" ht="30.75" customHeight="1">
      <c r="A125" s="6">
        <v>10345</v>
      </c>
      <c r="B125" s="5" t="s">
        <v>1768</v>
      </c>
      <c r="C125" s="12" t="s">
        <v>1769</v>
      </c>
      <c r="D125" s="6">
        <v>0</v>
      </c>
      <c r="E125" s="5"/>
      <c r="F125" s="6" t="s">
        <v>48</v>
      </c>
      <c r="G125" s="5" t="s">
        <v>1770</v>
      </c>
    </row>
    <row r="126" spans="1:7" ht="30.75" customHeight="1">
      <c r="A126" s="6">
        <v>10346</v>
      </c>
      <c r="B126" s="5" t="s">
        <v>1771</v>
      </c>
      <c r="C126" s="12" t="s">
        <v>1772</v>
      </c>
      <c r="D126" s="6">
        <v>0</v>
      </c>
      <c r="E126" s="5"/>
      <c r="F126" s="6" t="s">
        <v>48</v>
      </c>
      <c r="G126" s="5" t="s">
        <v>1773</v>
      </c>
    </row>
    <row r="127" spans="1:7" ht="30.75" customHeight="1">
      <c r="A127" s="6">
        <v>10347</v>
      </c>
      <c r="B127" s="5" t="s">
        <v>1774</v>
      </c>
      <c r="C127" s="12" t="s">
        <v>1775</v>
      </c>
      <c r="D127" s="6">
        <v>0</v>
      </c>
      <c r="E127" s="5"/>
      <c r="F127" s="6" t="s">
        <v>48</v>
      </c>
      <c r="G127" s="5" t="s">
        <v>1776</v>
      </c>
    </row>
    <row r="128" spans="1:7" ht="30.75" customHeight="1">
      <c r="A128" s="6">
        <v>10348</v>
      </c>
      <c r="B128" s="5" t="s">
        <v>1777</v>
      </c>
      <c r="C128" s="12" t="s">
        <v>1778</v>
      </c>
      <c r="D128" s="6">
        <v>0</v>
      </c>
      <c r="E128" s="5"/>
      <c r="F128" s="6" t="s">
        <v>48</v>
      </c>
      <c r="G128" s="5" t="s">
        <v>1779</v>
      </c>
    </row>
    <row r="129" spans="1:7" ht="30.75" customHeight="1">
      <c r="A129" s="6">
        <v>16905</v>
      </c>
      <c r="B129" s="5" t="s">
        <v>1780</v>
      </c>
      <c r="C129" s="12" t="s">
        <v>1781</v>
      </c>
      <c r="D129" s="6">
        <v>0</v>
      </c>
      <c r="E129" s="5"/>
      <c r="F129" s="6" t="s">
        <v>48</v>
      </c>
      <c r="G129" s="5" t="s">
        <v>1782</v>
      </c>
    </row>
    <row r="130" spans="1:7" ht="30.75" customHeight="1">
      <c r="A130" s="6">
        <v>20936</v>
      </c>
      <c r="B130" s="5" t="s">
        <v>1783</v>
      </c>
      <c r="C130" s="11" t="s">
        <v>1784</v>
      </c>
      <c r="D130" s="6">
        <v>0</v>
      </c>
      <c r="E130" s="5"/>
      <c r="F130" s="6" t="s">
        <v>15</v>
      </c>
      <c r="G130" s="5" t="s">
        <v>1785</v>
      </c>
    </row>
    <row r="131" spans="1:7" ht="30.75" customHeight="1">
      <c r="A131" s="6">
        <v>10349</v>
      </c>
      <c r="B131" s="5" t="s">
        <v>1786</v>
      </c>
      <c r="C131" s="12" t="s">
        <v>1787</v>
      </c>
      <c r="D131" s="6">
        <v>0</v>
      </c>
      <c r="E131" s="5"/>
      <c r="F131" s="6" t="s">
        <v>48</v>
      </c>
      <c r="G131" s="5" t="s">
        <v>1788</v>
      </c>
    </row>
    <row r="132" spans="1:7" ht="30.75" customHeight="1">
      <c r="A132" s="6">
        <v>10350</v>
      </c>
      <c r="B132" s="5" t="s">
        <v>1789</v>
      </c>
      <c r="C132" s="12" t="s">
        <v>1790</v>
      </c>
      <c r="D132" s="6">
        <v>0</v>
      </c>
      <c r="E132" s="5"/>
      <c r="F132" s="6" t="s">
        <v>48</v>
      </c>
      <c r="G132" s="5" t="s">
        <v>1791</v>
      </c>
    </row>
    <row r="133" spans="1:7" ht="30.75" customHeight="1">
      <c r="A133" s="6">
        <v>10351</v>
      </c>
      <c r="B133" s="5" t="s">
        <v>1792</v>
      </c>
      <c r="C133" s="12" t="s">
        <v>1793</v>
      </c>
      <c r="D133" s="6">
        <v>0</v>
      </c>
      <c r="E133" s="5"/>
      <c r="F133" s="6" t="s">
        <v>48</v>
      </c>
      <c r="G133" s="5" t="s">
        <v>1794</v>
      </c>
    </row>
    <row r="134" spans="1:7" ht="30.75" customHeight="1">
      <c r="A134" s="6">
        <v>10352</v>
      </c>
      <c r="B134" s="5" t="s">
        <v>1795</v>
      </c>
      <c r="C134" s="12" t="s">
        <v>1796</v>
      </c>
      <c r="D134" s="6">
        <v>0</v>
      </c>
      <c r="E134" s="5"/>
      <c r="F134" s="6" t="s">
        <v>48</v>
      </c>
      <c r="G134" s="5" t="s">
        <v>1797</v>
      </c>
    </row>
    <row r="135" spans="1:7" ht="30.75" customHeight="1">
      <c r="A135" s="6">
        <v>20109</v>
      </c>
      <c r="B135" s="5" t="s">
        <v>1798</v>
      </c>
      <c r="C135" s="12" t="s">
        <v>1799</v>
      </c>
      <c r="D135" s="6">
        <v>0</v>
      </c>
      <c r="E135" s="5"/>
      <c r="F135" s="6" t="s">
        <v>15</v>
      </c>
      <c r="G135" s="5" t="s">
        <v>1800</v>
      </c>
    </row>
    <row r="136" spans="1:7" ht="30.75" customHeight="1">
      <c r="A136" s="6">
        <v>12708</v>
      </c>
      <c r="B136" s="5" t="s">
        <v>1801</v>
      </c>
      <c r="C136" s="13" t="s">
        <v>1802</v>
      </c>
      <c r="D136" s="6">
        <v>0</v>
      </c>
      <c r="E136" s="5"/>
      <c r="F136" s="6" t="s">
        <v>48</v>
      </c>
      <c r="G136" s="5" t="s">
        <v>1803</v>
      </c>
    </row>
    <row r="137" spans="1:7" ht="30.75" customHeight="1">
      <c r="A137" s="6">
        <v>10366</v>
      </c>
      <c r="B137" s="5" t="s">
        <v>1804</v>
      </c>
      <c r="C137" s="13" t="s">
        <v>1805</v>
      </c>
      <c r="D137" s="6">
        <v>0</v>
      </c>
      <c r="E137" s="5"/>
      <c r="F137" s="6" t="s">
        <v>48</v>
      </c>
      <c r="G137" s="5" t="s">
        <v>1806</v>
      </c>
    </row>
    <row r="138" spans="1:7" ht="30.75" customHeight="1">
      <c r="A138" s="6">
        <v>21604</v>
      </c>
      <c r="B138" s="5" t="s">
        <v>1807</v>
      </c>
      <c r="C138" s="13" t="s">
        <v>1808</v>
      </c>
      <c r="D138" s="6">
        <v>0</v>
      </c>
      <c r="E138" s="5"/>
      <c r="F138" s="6" t="s">
        <v>48</v>
      </c>
      <c r="G138" s="5" t="s">
        <v>1809</v>
      </c>
    </row>
    <row r="139" spans="1:7" ht="30.75" customHeight="1">
      <c r="A139" s="6">
        <v>21605</v>
      </c>
      <c r="B139" s="5" t="s">
        <v>1810</v>
      </c>
      <c r="C139" s="13" t="s">
        <v>1811</v>
      </c>
      <c r="D139" s="6">
        <v>0</v>
      </c>
      <c r="E139" s="5"/>
      <c r="F139" s="6" t="s">
        <v>48</v>
      </c>
      <c r="G139" s="5" t="s">
        <v>1812</v>
      </c>
    </row>
    <row r="140" spans="1:7" ht="30.75" customHeight="1">
      <c r="A140" s="6">
        <v>10340</v>
      </c>
      <c r="B140" s="5" t="s">
        <v>1813</v>
      </c>
      <c r="C140" s="11" t="s">
        <v>1814</v>
      </c>
      <c r="D140" s="6">
        <v>0</v>
      </c>
      <c r="E140" s="5"/>
      <c r="F140" s="6" t="s">
        <v>15</v>
      </c>
      <c r="G140" s="5" t="s">
        <v>1815</v>
      </c>
    </row>
    <row r="141" spans="1:7" ht="30.75" customHeight="1">
      <c r="A141" s="6">
        <v>10353</v>
      </c>
      <c r="B141" s="5" t="s">
        <v>1816</v>
      </c>
      <c r="C141" s="12" t="s">
        <v>1817</v>
      </c>
      <c r="D141" s="6">
        <v>0</v>
      </c>
      <c r="E141" s="5"/>
      <c r="F141" s="6" t="s">
        <v>48</v>
      </c>
      <c r="G141" s="5" t="s">
        <v>1818</v>
      </c>
    </row>
    <row r="142" spans="1:7" ht="30.75" customHeight="1">
      <c r="A142" s="6">
        <v>10354</v>
      </c>
      <c r="B142" s="5" t="s">
        <v>1819</v>
      </c>
      <c r="C142" s="12" t="s">
        <v>1820</v>
      </c>
      <c r="D142" s="6">
        <v>0</v>
      </c>
      <c r="E142" s="5"/>
      <c r="F142" s="6" t="s">
        <v>48</v>
      </c>
      <c r="G142" s="5" t="s">
        <v>1821</v>
      </c>
    </row>
    <row r="143" spans="1:7" ht="30.75" customHeight="1">
      <c r="A143" s="6">
        <v>10355</v>
      </c>
      <c r="B143" s="5" t="s">
        <v>1822</v>
      </c>
      <c r="C143" s="12" t="s">
        <v>1823</v>
      </c>
      <c r="D143" s="6">
        <v>0</v>
      </c>
      <c r="E143" s="5"/>
      <c r="F143" s="6" t="s">
        <v>48</v>
      </c>
      <c r="G143" s="5" t="s">
        <v>1824</v>
      </c>
    </row>
    <row r="144" spans="1:7" ht="30.75" customHeight="1">
      <c r="A144" s="6">
        <v>10356</v>
      </c>
      <c r="B144" s="5" t="s">
        <v>1825</v>
      </c>
      <c r="C144" s="12" t="s">
        <v>1826</v>
      </c>
      <c r="D144" s="6">
        <v>0</v>
      </c>
      <c r="E144" s="5"/>
      <c r="F144" s="6" t="s">
        <v>48</v>
      </c>
      <c r="G144" s="5" t="s">
        <v>1827</v>
      </c>
    </row>
    <row r="145" spans="1:7" ht="30.75" customHeight="1">
      <c r="A145" s="6">
        <v>10357</v>
      </c>
      <c r="B145" s="5" t="s">
        <v>1828</v>
      </c>
      <c r="C145" s="12" t="s">
        <v>1829</v>
      </c>
      <c r="D145" s="6">
        <v>0</v>
      </c>
      <c r="E145" s="5"/>
      <c r="F145" s="6" t="s">
        <v>48</v>
      </c>
      <c r="G145" s="5" t="s">
        <v>1830</v>
      </c>
    </row>
    <row r="146" spans="1:7" ht="30.75" customHeight="1">
      <c r="A146" s="6">
        <v>10358</v>
      </c>
      <c r="B146" s="5" t="s">
        <v>1831</v>
      </c>
      <c r="C146" s="12" t="s">
        <v>1832</v>
      </c>
      <c r="D146" s="6">
        <v>0</v>
      </c>
      <c r="E146" s="5"/>
      <c r="F146" s="6" t="s">
        <v>48</v>
      </c>
      <c r="G146" s="5" t="s">
        <v>1833</v>
      </c>
    </row>
    <row r="147" spans="1:7" ht="30.75" customHeight="1">
      <c r="A147" s="6">
        <v>10359</v>
      </c>
      <c r="B147" s="5" t="s">
        <v>1834</v>
      </c>
      <c r="C147" s="12" t="s">
        <v>1835</v>
      </c>
      <c r="D147" s="6">
        <v>0</v>
      </c>
      <c r="E147" s="5"/>
      <c r="F147" s="6" t="s">
        <v>15</v>
      </c>
      <c r="G147" s="5" t="s">
        <v>1836</v>
      </c>
    </row>
    <row r="148" spans="1:7" ht="30.75" customHeight="1">
      <c r="A148" s="6">
        <v>20957</v>
      </c>
      <c r="B148" s="5" t="s">
        <v>1837</v>
      </c>
      <c r="C148" s="12" t="s">
        <v>1838</v>
      </c>
      <c r="D148" s="6">
        <v>0</v>
      </c>
      <c r="E148" s="5"/>
      <c r="F148" s="6" t="s">
        <v>48</v>
      </c>
      <c r="G148" s="5" t="s">
        <v>1839</v>
      </c>
    </row>
    <row r="149" spans="1:7" ht="30.75" customHeight="1">
      <c r="A149" s="6">
        <v>10341</v>
      </c>
      <c r="B149" s="5" t="s">
        <v>1840</v>
      </c>
      <c r="C149" s="11" t="s">
        <v>1841</v>
      </c>
      <c r="D149" s="6">
        <v>0</v>
      </c>
      <c r="E149" s="5"/>
      <c r="F149" s="6" t="s">
        <v>15</v>
      </c>
      <c r="G149" s="5" t="s">
        <v>1842</v>
      </c>
    </row>
    <row r="150" spans="1:7" ht="30.75" customHeight="1">
      <c r="A150" s="6">
        <v>10360</v>
      </c>
      <c r="B150" s="5" t="s">
        <v>1843</v>
      </c>
      <c r="C150" s="12" t="s">
        <v>1844</v>
      </c>
      <c r="D150" s="6">
        <v>0</v>
      </c>
      <c r="E150" s="5"/>
      <c r="F150" s="6" t="s">
        <v>48</v>
      </c>
      <c r="G150" s="5" t="s">
        <v>1845</v>
      </c>
    </row>
    <row r="151" spans="1:7" ht="30.75" customHeight="1">
      <c r="A151" s="6">
        <v>10361</v>
      </c>
      <c r="B151" s="5" t="s">
        <v>1846</v>
      </c>
      <c r="C151" s="12" t="s">
        <v>1847</v>
      </c>
      <c r="D151" s="6">
        <v>0</v>
      </c>
      <c r="E151" s="5"/>
      <c r="F151" s="6" t="s">
        <v>48</v>
      </c>
      <c r="G151" s="5" t="s">
        <v>1848</v>
      </c>
    </row>
    <row r="152" spans="1:7" ht="30.75" customHeight="1">
      <c r="A152" s="6">
        <v>10362</v>
      </c>
      <c r="B152" s="5" t="s">
        <v>1849</v>
      </c>
      <c r="C152" s="12" t="s">
        <v>1850</v>
      </c>
      <c r="D152" s="6">
        <v>0</v>
      </c>
      <c r="E152" s="5"/>
      <c r="F152" s="6" t="s">
        <v>48</v>
      </c>
      <c r="G152" s="5" t="s">
        <v>1851</v>
      </c>
    </row>
    <row r="153" spans="1:7" ht="30.75" customHeight="1">
      <c r="A153" s="6">
        <v>10363</v>
      </c>
      <c r="B153" s="5" t="s">
        <v>1852</v>
      </c>
      <c r="C153" s="12" t="s">
        <v>1853</v>
      </c>
      <c r="D153" s="6">
        <v>0</v>
      </c>
      <c r="E153" s="5"/>
      <c r="F153" s="6" t="s">
        <v>48</v>
      </c>
      <c r="G153" s="5" t="s">
        <v>1854</v>
      </c>
    </row>
    <row r="154" spans="1:7" ht="30.75" customHeight="1">
      <c r="A154" s="6">
        <v>21617</v>
      </c>
      <c r="B154" s="5" t="s">
        <v>1855</v>
      </c>
      <c r="C154" s="11" t="s">
        <v>1856</v>
      </c>
      <c r="D154" s="6">
        <v>5</v>
      </c>
      <c r="E154" s="5" t="s">
        <v>1857</v>
      </c>
      <c r="F154" s="6" t="s">
        <v>48</v>
      </c>
      <c r="G154" s="5" t="s">
        <v>1858</v>
      </c>
    </row>
    <row r="155" spans="1:7" ht="30.75" customHeight="1">
      <c r="A155" s="6">
        <v>21618</v>
      </c>
      <c r="B155" s="5" t="s">
        <v>1859</v>
      </c>
      <c r="C155" s="12" t="s">
        <v>1860</v>
      </c>
      <c r="D155" s="6">
        <v>4</v>
      </c>
      <c r="E155" s="5" t="s">
        <v>1861</v>
      </c>
      <c r="F155" s="6" t="s">
        <v>48</v>
      </c>
      <c r="G155" s="5" t="s">
        <v>1862</v>
      </c>
    </row>
    <row r="156" spans="1:7" ht="30.75" customHeight="1">
      <c r="A156" s="6">
        <v>21619</v>
      </c>
      <c r="B156" s="5" t="s">
        <v>1863</v>
      </c>
      <c r="C156" s="13" t="s">
        <v>1864</v>
      </c>
      <c r="D156" s="6">
        <v>1</v>
      </c>
      <c r="E156" s="5" t="s">
        <v>834</v>
      </c>
      <c r="F156" s="6" t="s">
        <v>48</v>
      </c>
      <c r="G156" s="5" t="s">
        <v>1865</v>
      </c>
    </row>
    <row r="157" spans="1:7" ht="30.75" customHeight="1">
      <c r="A157" s="6">
        <v>21620</v>
      </c>
      <c r="B157" s="5" t="s">
        <v>1866</v>
      </c>
      <c r="C157" s="13" t="s">
        <v>1867</v>
      </c>
      <c r="D157" s="6">
        <v>1</v>
      </c>
      <c r="E157" s="5" t="s">
        <v>834</v>
      </c>
      <c r="F157" s="6" t="s">
        <v>48</v>
      </c>
      <c r="G157" s="5" t="s">
        <v>1868</v>
      </c>
    </row>
    <row r="158" spans="1:7" ht="30.75" customHeight="1">
      <c r="A158" s="6">
        <v>21621</v>
      </c>
      <c r="B158" s="5" t="s">
        <v>1869</v>
      </c>
      <c r="C158" s="13" t="s">
        <v>1870</v>
      </c>
      <c r="D158" s="6">
        <v>1</v>
      </c>
      <c r="E158" s="5" t="s">
        <v>834</v>
      </c>
      <c r="F158" s="6" t="s">
        <v>48</v>
      </c>
      <c r="G158" s="5" t="s">
        <v>1871</v>
      </c>
    </row>
    <row r="159" spans="1:7" ht="30.75" customHeight="1">
      <c r="A159" s="6">
        <v>21622</v>
      </c>
      <c r="B159" s="5" t="s">
        <v>1872</v>
      </c>
      <c r="C159" s="12" t="s">
        <v>1873</v>
      </c>
      <c r="D159" s="6">
        <v>3</v>
      </c>
      <c r="E159" s="5" t="s">
        <v>1874</v>
      </c>
      <c r="F159" s="6" t="s">
        <v>48</v>
      </c>
      <c r="G159" s="5" t="s">
        <v>1875</v>
      </c>
    </row>
    <row r="160" spans="1:7" ht="30.75" customHeight="1">
      <c r="A160" s="6">
        <v>21623</v>
      </c>
      <c r="B160" s="5" t="s">
        <v>1876</v>
      </c>
      <c r="C160" s="13" t="s">
        <v>1877</v>
      </c>
      <c r="D160" s="6">
        <v>1</v>
      </c>
      <c r="E160" s="5" t="s">
        <v>834</v>
      </c>
      <c r="F160" s="6" t="s">
        <v>48</v>
      </c>
      <c r="G160" s="5" t="s">
        <v>1878</v>
      </c>
    </row>
    <row r="161" spans="1:7" ht="30.75" customHeight="1">
      <c r="A161" s="6">
        <v>21624</v>
      </c>
      <c r="B161" s="5" t="s">
        <v>1879</v>
      </c>
      <c r="C161" s="13" t="s">
        <v>1880</v>
      </c>
      <c r="D161" s="6">
        <v>1</v>
      </c>
      <c r="E161" s="5" t="s">
        <v>834</v>
      </c>
      <c r="F161" s="6" t="s">
        <v>48</v>
      </c>
      <c r="G161" s="5" t="s">
        <v>1881</v>
      </c>
    </row>
    <row r="162" spans="1:7" ht="30.75" customHeight="1">
      <c r="A162" s="6">
        <v>21625</v>
      </c>
      <c r="B162" s="5" t="s">
        <v>1882</v>
      </c>
      <c r="C162" s="12" t="s">
        <v>1883</v>
      </c>
      <c r="D162" s="6">
        <v>4</v>
      </c>
      <c r="E162" s="5" t="s">
        <v>1884</v>
      </c>
      <c r="F162" s="6" t="s">
        <v>48</v>
      </c>
      <c r="G162" s="5" t="s">
        <v>1885</v>
      </c>
    </row>
    <row r="163" spans="1:7" ht="30.75" customHeight="1">
      <c r="A163" s="6">
        <v>21626</v>
      </c>
      <c r="B163" s="5" t="s">
        <v>1886</v>
      </c>
      <c r="C163" s="13" t="s">
        <v>1887</v>
      </c>
      <c r="D163" s="6">
        <v>1</v>
      </c>
      <c r="E163" s="5" t="s">
        <v>834</v>
      </c>
      <c r="F163" s="6" t="s">
        <v>48</v>
      </c>
      <c r="G163" s="5" t="s">
        <v>1888</v>
      </c>
    </row>
    <row r="164" spans="1:7" ht="30.75" customHeight="1">
      <c r="A164" s="6">
        <v>21627</v>
      </c>
      <c r="B164" s="5" t="s">
        <v>1889</v>
      </c>
      <c r="C164" s="13" t="s">
        <v>1890</v>
      </c>
      <c r="D164" s="6">
        <v>1</v>
      </c>
      <c r="E164" s="5" t="s">
        <v>834</v>
      </c>
      <c r="F164" s="6" t="s">
        <v>48</v>
      </c>
      <c r="G164" s="5" t="s">
        <v>1891</v>
      </c>
    </row>
    <row r="165" spans="1:7" ht="30.75" customHeight="1">
      <c r="A165" s="6">
        <v>21628</v>
      </c>
      <c r="B165" s="5" t="s">
        <v>1892</v>
      </c>
      <c r="C165" s="13" t="s">
        <v>1893</v>
      </c>
      <c r="D165" s="6">
        <v>1</v>
      </c>
      <c r="E165" s="5" t="s">
        <v>834</v>
      </c>
      <c r="F165" s="6" t="s">
        <v>48</v>
      </c>
      <c r="G165" s="5" t="s">
        <v>1894</v>
      </c>
    </row>
    <row r="166" spans="1:7" ht="30.75" customHeight="1">
      <c r="A166" s="6">
        <v>21629</v>
      </c>
      <c r="B166" s="5" t="s">
        <v>1895</v>
      </c>
      <c r="C166" s="12" t="s">
        <v>1896</v>
      </c>
      <c r="D166" s="6">
        <v>5</v>
      </c>
      <c r="E166" s="5" t="s">
        <v>1897</v>
      </c>
      <c r="F166" s="6" t="s">
        <v>48</v>
      </c>
      <c r="G166" s="5" t="s">
        <v>1898</v>
      </c>
    </row>
    <row r="167" spans="1:7" ht="30.75" customHeight="1">
      <c r="A167" s="6">
        <v>21630</v>
      </c>
      <c r="B167" s="5" t="s">
        <v>1899</v>
      </c>
      <c r="C167" s="13" t="s">
        <v>1900</v>
      </c>
      <c r="D167" s="6">
        <v>1</v>
      </c>
      <c r="E167" s="5" t="s">
        <v>834</v>
      </c>
      <c r="F167" s="6" t="s">
        <v>48</v>
      </c>
      <c r="G167" s="5" t="s">
        <v>1901</v>
      </c>
    </row>
    <row r="168" spans="1:7" ht="30.75" customHeight="1">
      <c r="A168" s="6">
        <v>21631</v>
      </c>
      <c r="B168" s="5" t="s">
        <v>1902</v>
      </c>
      <c r="C168" s="13" t="s">
        <v>1903</v>
      </c>
      <c r="D168" s="6">
        <v>1</v>
      </c>
      <c r="E168" s="5" t="s">
        <v>834</v>
      </c>
      <c r="F168" s="6" t="s">
        <v>48</v>
      </c>
      <c r="G168" s="5" t="s">
        <v>1904</v>
      </c>
    </row>
    <row r="169" spans="1:7" ht="30.75" customHeight="1">
      <c r="A169" s="6">
        <v>21632</v>
      </c>
      <c r="B169" s="5" t="s">
        <v>1905</v>
      </c>
      <c r="C169" s="13" t="s">
        <v>1906</v>
      </c>
      <c r="D169" s="6">
        <v>1</v>
      </c>
      <c r="E169" s="5" t="s">
        <v>834</v>
      </c>
      <c r="F169" s="6" t="s">
        <v>48</v>
      </c>
      <c r="G169" s="5" t="s">
        <v>1907</v>
      </c>
    </row>
    <row r="170" spans="1:7" ht="30.75" customHeight="1">
      <c r="A170" s="6">
        <v>21633</v>
      </c>
      <c r="B170" s="5" t="s">
        <v>1908</v>
      </c>
      <c r="C170" s="13" t="s">
        <v>1909</v>
      </c>
      <c r="D170" s="6">
        <v>1</v>
      </c>
      <c r="E170" s="5" t="s">
        <v>834</v>
      </c>
      <c r="F170" s="6" t="s">
        <v>48</v>
      </c>
      <c r="G170" s="5" t="s">
        <v>1910</v>
      </c>
    </row>
  </sheetData>
  <pageMargins left="1" right="1" top="1" bottom="1" header="1" footer="1"/>
  <pageSetup paperSize="0" orientation="portrait" horizontalDpi="300" verticalDpi="300"/>
  <headerFooter alignWithMargins="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8"/>
  <dimension ref="A1:G73"/>
  <sheetViews>
    <sheetView showGridLines="0" workbookViewId="0">
      <selection activeCell="E1" sqref="E1"/>
    </sheetView>
  </sheetViews>
  <sheetFormatPr defaultRowHeight="30.75" customHeight="1"/>
  <cols>
    <col min="1" max="1" width="16" style="14" customWidth="1"/>
    <col min="2" max="2" width="16" style="4" customWidth="1"/>
    <col min="3" max="3" width="56.7109375" style="4" customWidth="1"/>
    <col min="4" max="4" width="16" style="4" customWidth="1"/>
    <col min="5" max="5" width="53.28515625" style="4" customWidth="1"/>
    <col min="6" max="6" width="16" style="4" customWidth="1"/>
    <col min="7" max="7" width="80.85546875" style="4" customWidth="1"/>
    <col min="8" max="8" width="255" style="4" customWidth="1"/>
    <col min="9" max="16384" width="9.140625" style="4"/>
  </cols>
  <sheetData>
    <row r="1" spans="1:7" s="8" customFormat="1" ht="30.75" customHeight="1">
      <c r="A1" s="7" t="s">
        <v>7</v>
      </c>
      <c r="B1" s="7" t="s">
        <v>8</v>
      </c>
      <c r="C1" s="7" t="s">
        <v>9</v>
      </c>
      <c r="D1" s="7" t="s">
        <v>10</v>
      </c>
      <c r="E1" s="7" t="s">
        <v>11</v>
      </c>
      <c r="F1" s="7" t="s">
        <v>12</v>
      </c>
      <c r="G1" s="7" t="s">
        <v>44</v>
      </c>
    </row>
    <row r="2" spans="1:7" ht="30.75" customHeight="1">
      <c r="A2" s="6">
        <v>20025</v>
      </c>
      <c r="B2" s="5" t="s">
        <v>23</v>
      </c>
      <c r="C2" s="15" t="s">
        <v>24</v>
      </c>
      <c r="D2" s="6">
        <v>8</v>
      </c>
      <c r="E2" s="5" t="s">
        <v>25</v>
      </c>
      <c r="F2" s="6" t="s">
        <v>15</v>
      </c>
      <c r="G2" s="5" t="s">
        <v>1911</v>
      </c>
    </row>
    <row r="3" spans="1:7" ht="30.75" customHeight="1">
      <c r="A3" s="6">
        <v>20026</v>
      </c>
      <c r="B3" s="5" t="s">
        <v>1912</v>
      </c>
      <c r="C3" s="10" t="s">
        <v>1913</v>
      </c>
      <c r="D3" s="6">
        <v>0</v>
      </c>
      <c r="E3" s="5"/>
      <c r="F3" s="6" t="s">
        <v>15</v>
      </c>
      <c r="G3" s="5" t="s">
        <v>1914</v>
      </c>
    </row>
    <row r="4" spans="1:7" ht="30.75" customHeight="1">
      <c r="A4" s="6">
        <v>20027</v>
      </c>
      <c r="B4" s="5" t="s">
        <v>1915</v>
      </c>
      <c r="C4" s="11" t="s">
        <v>1916</v>
      </c>
      <c r="D4" s="6">
        <v>0</v>
      </c>
      <c r="E4" s="5"/>
      <c r="F4" s="6" t="s">
        <v>15</v>
      </c>
      <c r="G4" s="5" t="s">
        <v>1917</v>
      </c>
    </row>
    <row r="5" spans="1:7" ht="30.75" customHeight="1">
      <c r="A5" s="6">
        <v>20028</v>
      </c>
      <c r="B5" s="5" t="s">
        <v>1918</v>
      </c>
      <c r="C5" s="12" t="s">
        <v>1919</v>
      </c>
      <c r="D5" s="6">
        <v>0</v>
      </c>
      <c r="E5" s="5"/>
      <c r="F5" s="6" t="s">
        <v>48</v>
      </c>
      <c r="G5" s="5" t="s">
        <v>1920</v>
      </c>
    </row>
    <row r="6" spans="1:7" ht="30.75" customHeight="1">
      <c r="A6" s="6">
        <v>20029</v>
      </c>
      <c r="B6" s="5" t="s">
        <v>1921</v>
      </c>
      <c r="C6" s="12" t="s">
        <v>1922</v>
      </c>
      <c r="D6" s="6">
        <v>0</v>
      </c>
      <c r="E6" s="5"/>
      <c r="F6" s="6" t="s">
        <v>48</v>
      </c>
      <c r="G6" s="5" t="s">
        <v>1923</v>
      </c>
    </row>
    <row r="7" spans="1:7" ht="30.75" customHeight="1">
      <c r="A7" s="6">
        <v>20030</v>
      </c>
      <c r="B7" s="5" t="s">
        <v>1924</v>
      </c>
      <c r="C7" s="12" t="s">
        <v>1925</v>
      </c>
      <c r="D7" s="6">
        <v>0</v>
      </c>
      <c r="E7" s="5"/>
      <c r="F7" s="6" t="s">
        <v>48</v>
      </c>
      <c r="G7" s="5" t="s">
        <v>1926</v>
      </c>
    </row>
    <row r="8" spans="1:7" ht="30.75" customHeight="1">
      <c r="A8" s="6">
        <v>20031</v>
      </c>
      <c r="B8" s="5" t="s">
        <v>1927</v>
      </c>
      <c r="C8" s="12" t="s">
        <v>1928</v>
      </c>
      <c r="D8" s="6">
        <v>0</v>
      </c>
      <c r="E8" s="5"/>
      <c r="F8" s="6" t="s">
        <v>48</v>
      </c>
      <c r="G8" s="5" t="s">
        <v>1929</v>
      </c>
    </row>
    <row r="9" spans="1:7" ht="30.75" customHeight="1">
      <c r="A9" s="6">
        <v>20032</v>
      </c>
      <c r="B9" s="5" t="s">
        <v>1930</v>
      </c>
      <c r="C9" s="11" t="s">
        <v>1931</v>
      </c>
      <c r="D9" s="6">
        <v>0</v>
      </c>
      <c r="E9" s="5"/>
      <c r="F9" s="6" t="s">
        <v>15</v>
      </c>
      <c r="G9" s="5" t="s">
        <v>1932</v>
      </c>
    </row>
    <row r="10" spans="1:7" ht="30.75" customHeight="1">
      <c r="A10" s="6">
        <v>20033</v>
      </c>
      <c r="B10" s="5" t="s">
        <v>1933</v>
      </c>
      <c r="C10" s="12" t="s">
        <v>1934</v>
      </c>
      <c r="D10" s="6">
        <v>0</v>
      </c>
      <c r="E10" s="5"/>
      <c r="F10" s="6" t="s">
        <v>48</v>
      </c>
      <c r="G10" s="5" t="s">
        <v>1935</v>
      </c>
    </row>
    <row r="11" spans="1:7" ht="30.75" customHeight="1">
      <c r="A11" s="6">
        <v>20034</v>
      </c>
      <c r="B11" s="5" t="s">
        <v>1936</v>
      </c>
      <c r="C11" s="12" t="s">
        <v>1937</v>
      </c>
      <c r="D11" s="6">
        <v>0</v>
      </c>
      <c r="E11" s="5"/>
      <c r="F11" s="6" t="s">
        <v>48</v>
      </c>
      <c r="G11" s="5" t="s">
        <v>1938</v>
      </c>
    </row>
    <row r="12" spans="1:7" ht="30.75" customHeight="1">
      <c r="A12" s="6">
        <v>20035</v>
      </c>
      <c r="B12" s="5" t="s">
        <v>1939</v>
      </c>
      <c r="C12" s="12" t="s">
        <v>1940</v>
      </c>
      <c r="D12" s="6">
        <v>0</v>
      </c>
      <c r="E12" s="5"/>
      <c r="F12" s="6" t="s">
        <v>48</v>
      </c>
      <c r="G12" s="5" t="s">
        <v>1941</v>
      </c>
    </row>
    <row r="13" spans="1:7" ht="30.75" customHeight="1">
      <c r="A13" s="6">
        <v>20036</v>
      </c>
      <c r="B13" s="5" t="s">
        <v>1942</v>
      </c>
      <c r="C13" s="12" t="s">
        <v>1943</v>
      </c>
      <c r="D13" s="6">
        <v>0</v>
      </c>
      <c r="E13" s="5"/>
      <c r="F13" s="6" t="s">
        <v>48</v>
      </c>
      <c r="G13" s="5" t="s">
        <v>1944</v>
      </c>
    </row>
    <row r="14" spans="1:7" ht="30.75" customHeight="1">
      <c r="A14" s="6">
        <v>20037</v>
      </c>
      <c r="B14" s="5" t="s">
        <v>1945</v>
      </c>
      <c r="C14" s="12" t="s">
        <v>1946</v>
      </c>
      <c r="D14" s="6">
        <v>0</v>
      </c>
      <c r="E14" s="5"/>
      <c r="F14" s="6" t="s">
        <v>48</v>
      </c>
      <c r="G14" s="5" t="s">
        <v>1947</v>
      </c>
    </row>
    <row r="15" spans="1:7" ht="30.75" customHeight="1">
      <c r="A15" s="6">
        <v>20038</v>
      </c>
      <c r="B15" s="5" t="s">
        <v>1948</v>
      </c>
      <c r="C15" s="12" t="s">
        <v>1949</v>
      </c>
      <c r="D15" s="6">
        <v>0</v>
      </c>
      <c r="E15" s="5"/>
      <c r="F15" s="6" t="s">
        <v>48</v>
      </c>
      <c r="G15" s="5" t="s">
        <v>1950</v>
      </c>
    </row>
    <row r="16" spans="1:7" ht="30.75" customHeight="1">
      <c r="A16" s="6">
        <v>20039</v>
      </c>
      <c r="B16" s="5" t="s">
        <v>1951</v>
      </c>
      <c r="C16" s="12" t="s">
        <v>1952</v>
      </c>
      <c r="D16" s="6">
        <v>0</v>
      </c>
      <c r="E16" s="5"/>
      <c r="F16" s="6" t="s">
        <v>48</v>
      </c>
      <c r="G16" s="5" t="s">
        <v>1953</v>
      </c>
    </row>
    <row r="17" spans="1:7" ht="30.75" customHeight="1">
      <c r="A17" s="6">
        <v>20040</v>
      </c>
      <c r="B17" s="5" t="s">
        <v>1954</v>
      </c>
      <c r="C17" s="10" t="s">
        <v>1955</v>
      </c>
      <c r="D17" s="6">
        <v>0</v>
      </c>
      <c r="E17" s="5"/>
      <c r="F17" s="6" t="s">
        <v>15</v>
      </c>
      <c r="G17" s="5" t="s">
        <v>1956</v>
      </c>
    </row>
    <row r="18" spans="1:7" ht="30.75" customHeight="1">
      <c r="A18" s="6">
        <v>20041</v>
      </c>
      <c r="B18" s="5" t="s">
        <v>1957</v>
      </c>
      <c r="C18" s="11" t="s">
        <v>1958</v>
      </c>
      <c r="D18" s="6">
        <v>0</v>
      </c>
      <c r="E18" s="5"/>
      <c r="F18" s="6" t="s">
        <v>15</v>
      </c>
      <c r="G18" s="5" t="s">
        <v>1959</v>
      </c>
    </row>
    <row r="19" spans="1:7" ht="30.75" customHeight="1">
      <c r="A19" s="6">
        <v>20042</v>
      </c>
      <c r="B19" s="5" t="s">
        <v>1960</v>
      </c>
      <c r="C19" s="12" t="s">
        <v>1961</v>
      </c>
      <c r="D19" s="6">
        <v>0</v>
      </c>
      <c r="E19" s="5"/>
      <c r="F19" s="6" t="s">
        <v>48</v>
      </c>
      <c r="G19" s="5" t="s">
        <v>1962</v>
      </c>
    </row>
    <row r="20" spans="1:7" ht="30.75" customHeight="1">
      <c r="A20" s="6">
        <v>20043</v>
      </c>
      <c r="B20" s="5" t="s">
        <v>1963</v>
      </c>
      <c r="C20" s="12" t="s">
        <v>1964</v>
      </c>
      <c r="D20" s="6">
        <v>0</v>
      </c>
      <c r="E20" s="5"/>
      <c r="F20" s="6" t="s">
        <v>48</v>
      </c>
      <c r="G20" s="5" t="s">
        <v>1965</v>
      </c>
    </row>
    <row r="21" spans="1:7" ht="30.75" customHeight="1">
      <c r="A21" s="6">
        <v>20044</v>
      </c>
      <c r="B21" s="5" t="s">
        <v>1966</v>
      </c>
      <c r="C21" s="12" t="s">
        <v>1967</v>
      </c>
      <c r="D21" s="6">
        <v>0</v>
      </c>
      <c r="E21" s="5"/>
      <c r="F21" s="6" t="s">
        <v>48</v>
      </c>
      <c r="G21" s="5" t="s">
        <v>1968</v>
      </c>
    </row>
    <row r="22" spans="1:7" ht="30.75" customHeight="1">
      <c r="A22" s="6">
        <v>20045</v>
      </c>
      <c r="B22" s="5" t="s">
        <v>1969</v>
      </c>
      <c r="C22" s="12" t="s">
        <v>1970</v>
      </c>
      <c r="D22" s="6">
        <v>0</v>
      </c>
      <c r="E22" s="5"/>
      <c r="F22" s="6" t="s">
        <v>48</v>
      </c>
      <c r="G22" s="5" t="s">
        <v>1971</v>
      </c>
    </row>
    <row r="23" spans="1:7" ht="30.75" customHeight="1">
      <c r="A23" s="6">
        <v>20046</v>
      </c>
      <c r="B23" s="5" t="s">
        <v>1972</v>
      </c>
      <c r="C23" s="12" t="s">
        <v>1973</v>
      </c>
      <c r="D23" s="6">
        <v>0</v>
      </c>
      <c r="E23" s="5"/>
      <c r="F23" s="6" t="s">
        <v>48</v>
      </c>
      <c r="G23" s="5" t="s">
        <v>1974</v>
      </c>
    </row>
    <row r="24" spans="1:7" ht="30.75" customHeight="1">
      <c r="A24" s="6">
        <v>20047</v>
      </c>
      <c r="B24" s="5" t="s">
        <v>1975</v>
      </c>
      <c r="C24" s="12" t="s">
        <v>1976</v>
      </c>
      <c r="D24" s="6">
        <v>0</v>
      </c>
      <c r="E24" s="5"/>
      <c r="F24" s="6" t="s">
        <v>48</v>
      </c>
      <c r="G24" s="5" t="s">
        <v>1977</v>
      </c>
    </row>
    <row r="25" spans="1:7" ht="30.75" customHeight="1">
      <c r="A25" s="6">
        <v>20048</v>
      </c>
      <c r="B25" s="5" t="s">
        <v>1978</v>
      </c>
      <c r="C25" s="12" t="s">
        <v>1979</v>
      </c>
      <c r="D25" s="6">
        <v>0</v>
      </c>
      <c r="E25" s="5"/>
      <c r="F25" s="6" t="s">
        <v>48</v>
      </c>
      <c r="G25" s="5" t="s">
        <v>1980</v>
      </c>
    </row>
    <row r="26" spans="1:7" ht="30.75" customHeight="1">
      <c r="A26" s="6">
        <v>20049</v>
      </c>
      <c r="B26" s="5" t="s">
        <v>1981</v>
      </c>
      <c r="C26" s="12" t="s">
        <v>1982</v>
      </c>
      <c r="D26" s="6">
        <v>0</v>
      </c>
      <c r="E26" s="5"/>
      <c r="F26" s="6" t="s">
        <v>48</v>
      </c>
      <c r="G26" s="5" t="s">
        <v>1983</v>
      </c>
    </row>
    <row r="27" spans="1:7" ht="30.75" customHeight="1">
      <c r="A27" s="6">
        <v>20050</v>
      </c>
      <c r="B27" s="5" t="s">
        <v>1984</v>
      </c>
      <c r="C27" s="11" t="s">
        <v>1985</v>
      </c>
      <c r="D27" s="6">
        <v>0</v>
      </c>
      <c r="E27" s="5"/>
      <c r="F27" s="6" t="s">
        <v>48</v>
      </c>
      <c r="G27" s="5" t="s">
        <v>1986</v>
      </c>
    </row>
    <row r="28" spans="1:7" ht="30.75" customHeight="1">
      <c r="A28" s="6">
        <v>20051</v>
      </c>
      <c r="B28" s="5" t="s">
        <v>1987</v>
      </c>
      <c r="C28" s="12" t="s">
        <v>1988</v>
      </c>
      <c r="D28" s="6">
        <v>0</v>
      </c>
      <c r="E28" s="5"/>
      <c r="F28" s="6" t="s">
        <v>48</v>
      </c>
      <c r="G28" s="5" t="s">
        <v>1989</v>
      </c>
    </row>
    <row r="29" spans="1:7" ht="30.75" customHeight="1">
      <c r="A29" s="6">
        <v>20052</v>
      </c>
      <c r="B29" s="5" t="s">
        <v>1990</v>
      </c>
      <c r="C29" s="12" t="s">
        <v>1991</v>
      </c>
      <c r="D29" s="6">
        <v>0</v>
      </c>
      <c r="E29" s="5"/>
      <c r="F29" s="6" t="s">
        <v>48</v>
      </c>
      <c r="G29" s="5" t="s">
        <v>1992</v>
      </c>
    </row>
    <row r="30" spans="1:7" ht="30.75" customHeight="1">
      <c r="A30" s="6">
        <v>20053</v>
      </c>
      <c r="B30" s="5" t="s">
        <v>1993</v>
      </c>
      <c r="C30" s="12" t="s">
        <v>1994</v>
      </c>
      <c r="D30" s="6">
        <v>0</v>
      </c>
      <c r="E30" s="5"/>
      <c r="F30" s="6" t="s">
        <v>48</v>
      </c>
      <c r="G30" s="5" t="s">
        <v>1995</v>
      </c>
    </row>
    <row r="31" spans="1:7" ht="30.75" customHeight="1">
      <c r="A31" s="6">
        <v>20054</v>
      </c>
      <c r="B31" s="5" t="s">
        <v>1996</v>
      </c>
      <c r="C31" s="12" t="s">
        <v>1997</v>
      </c>
      <c r="D31" s="6">
        <v>0</v>
      </c>
      <c r="E31" s="5"/>
      <c r="F31" s="6" t="s">
        <v>48</v>
      </c>
      <c r="G31" s="5" t="s">
        <v>1998</v>
      </c>
    </row>
    <row r="32" spans="1:7" ht="30.75" customHeight="1">
      <c r="A32" s="6">
        <v>20055</v>
      </c>
      <c r="B32" s="5" t="s">
        <v>1999</v>
      </c>
      <c r="C32" s="12" t="s">
        <v>2000</v>
      </c>
      <c r="D32" s="6">
        <v>0</v>
      </c>
      <c r="E32" s="5"/>
      <c r="F32" s="6" t="s">
        <v>48</v>
      </c>
      <c r="G32" s="5" t="s">
        <v>2001</v>
      </c>
    </row>
    <row r="33" spans="1:7" ht="30.75" customHeight="1">
      <c r="A33" s="6">
        <v>20056</v>
      </c>
      <c r="B33" s="5" t="s">
        <v>2002</v>
      </c>
      <c r="C33" s="12" t="s">
        <v>2003</v>
      </c>
      <c r="D33" s="6">
        <v>0</v>
      </c>
      <c r="E33" s="5"/>
      <c r="F33" s="6" t="s">
        <v>15</v>
      </c>
      <c r="G33" s="5" t="s">
        <v>2004</v>
      </c>
    </row>
    <row r="34" spans="1:7" ht="30.75" customHeight="1">
      <c r="A34" s="6">
        <v>12127</v>
      </c>
      <c r="B34" s="5" t="s">
        <v>2005</v>
      </c>
      <c r="C34" s="11" t="s">
        <v>2006</v>
      </c>
      <c r="D34" s="6">
        <v>0</v>
      </c>
      <c r="E34" s="5"/>
      <c r="F34" s="6" t="s">
        <v>15</v>
      </c>
      <c r="G34" s="5" t="s">
        <v>2007</v>
      </c>
    </row>
    <row r="35" spans="1:7" ht="30.75" customHeight="1">
      <c r="A35" s="6">
        <v>12128</v>
      </c>
      <c r="B35" s="5" t="s">
        <v>2008</v>
      </c>
      <c r="C35" s="12" t="s">
        <v>2009</v>
      </c>
      <c r="D35" s="6">
        <v>0</v>
      </c>
      <c r="E35" s="5"/>
      <c r="F35" s="6" t="s">
        <v>48</v>
      </c>
      <c r="G35" s="5" t="s">
        <v>2010</v>
      </c>
    </row>
    <row r="36" spans="1:7" ht="30.75" customHeight="1">
      <c r="A36" s="6">
        <v>12129</v>
      </c>
      <c r="B36" s="5" t="s">
        <v>2011</v>
      </c>
      <c r="C36" s="12" t="s">
        <v>2012</v>
      </c>
      <c r="D36" s="6">
        <v>0</v>
      </c>
      <c r="E36" s="5"/>
      <c r="F36" s="6" t="s">
        <v>48</v>
      </c>
      <c r="G36" s="5" t="s">
        <v>2013</v>
      </c>
    </row>
    <row r="37" spans="1:7" ht="30.75" customHeight="1">
      <c r="A37" s="6">
        <v>12131</v>
      </c>
      <c r="B37" s="5" t="s">
        <v>2014</v>
      </c>
      <c r="C37" s="12" t="s">
        <v>2015</v>
      </c>
      <c r="D37" s="6">
        <v>0</v>
      </c>
      <c r="E37" s="5"/>
      <c r="F37" s="6" t="s">
        <v>48</v>
      </c>
      <c r="G37" s="5" t="s">
        <v>2016</v>
      </c>
    </row>
    <row r="38" spans="1:7" ht="30.75" customHeight="1">
      <c r="A38" s="6">
        <v>12132</v>
      </c>
      <c r="B38" s="5" t="s">
        <v>2017</v>
      </c>
      <c r="C38" s="12" t="s">
        <v>2018</v>
      </c>
      <c r="D38" s="6">
        <v>0</v>
      </c>
      <c r="E38" s="5"/>
      <c r="F38" s="6" t="s">
        <v>48</v>
      </c>
      <c r="G38" s="5" t="s">
        <v>2019</v>
      </c>
    </row>
    <row r="39" spans="1:7" ht="30.75" customHeight="1">
      <c r="A39" s="6">
        <v>12133</v>
      </c>
      <c r="B39" s="5" t="s">
        <v>2020</v>
      </c>
      <c r="C39" s="12" t="s">
        <v>2021</v>
      </c>
      <c r="D39" s="6">
        <v>0</v>
      </c>
      <c r="E39" s="5"/>
      <c r="F39" s="6" t="s">
        <v>48</v>
      </c>
      <c r="G39" s="5" t="s">
        <v>2022</v>
      </c>
    </row>
    <row r="40" spans="1:7" ht="30.75" customHeight="1">
      <c r="A40" s="6">
        <v>20057</v>
      </c>
      <c r="B40" s="5" t="s">
        <v>2023</v>
      </c>
      <c r="C40" s="12" t="s">
        <v>2024</v>
      </c>
      <c r="D40" s="6">
        <v>0</v>
      </c>
      <c r="E40" s="5"/>
      <c r="F40" s="6" t="s">
        <v>48</v>
      </c>
      <c r="G40" s="5" t="s">
        <v>2025</v>
      </c>
    </row>
    <row r="41" spans="1:7" ht="30.75" customHeight="1">
      <c r="A41" s="6">
        <v>12135</v>
      </c>
      <c r="B41" s="5" t="s">
        <v>2026</v>
      </c>
      <c r="C41" s="12" t="s">
        <v>2027</v>
      </c>
      <c r="D41" s="6">
        <v>0</v>
      </c>
      <c r="E41" s="5"/>
      <c r="F41" s="6" t="s">
        <v>48</v>
      </c>
      <c r="G41" s="5" t="s">
        <v>2028</v>
      </c>
    </row>
    <row r="42" spans="1:7" ht="30.75" customHeight="1">
      <c r="A42" s="6">
        <v>21634</v>
      </c>
      <c r="B42" s="5" t="s">
        <v>2029</v>
      </c>
      <c r="C42" s="10" t="s">
        <v>2030</v>
      </c>
      <c r="D42" s="6">
        <v>8</v>
      </c>
      <c r="E42" s="5" t="s">
        <v>2031</v>
      </c>
      <c r="F42" s="6" t="s">
        <v>48</v>
      </c>
      <c r="G42" s="5" t="s">
        <v>2032</v>
      </c>
    </row>
    <row r="43" spans="1:7" ht="30.75" customHeight="1">
      <c r="A43" s="6">
        <v>21635</v>
      </c>
      <c r="B43" s="5" t="s">
        <v>2033</v>
      </c>
      <c r="C43" s="11" t="s">
        <v>2034</v>
      </c>
      <c r="D43" s="6">
        <v>1</v>
      </c>
      <c r="E43" s="5" t="s">
        <v>834</v>
      </c>
      <c r="F43" s="6" t="s">
        <v>48</v>
      </c>
      <c r="G43" s="5" t="s">
        <v>2035</v>
      </c>
    </row>
    <row r="44" spans="1:7" ht="30.75" customHeight="1">
      <c r="A44" s="6">
        <v>21636</v>
      </c>
      <c r="B44" s="5" t="s">
        <v>2036</v>
      </c>
      <c r="C44" s="11" t="s">
        <v>2037</v>
      </c>
      <c r="D44" s="6">
        <v>1</v>
      </c>
      <c r="E44" s="5" t="s">
        <v>834</v>
      </c>
      <c r="F44" s="6" t="s">
        <v>48</v>
      </c>
      <c r="G44" s="5" t="s">
        <v>2038</v>
      </c>
    </row>
    <row r="45" spans="1:7" ht="30.75" customHeight="1">
      <c r="A45" s="6">
        <v>21637</v>
      </c>
      <c r="B45" s="5" t="s">
        <v>2039</v>
      </c>
      <c r="C45" s="11" t="s">
        <v>2040</v>
      </c>
      <c r="D45" s="6">
        <v>1</v>
      </c>
      <c r="E45" s="5" t="s">
        <v>834</v>
      </c>
      <c r="F45" s="6" t="s">
        <v>48</v>
      </c>
      <c r="G45" s="5" t="s">
        <v>2041</v>
      </c>
    </row>
    <row r="46" spans="1:7" ht="30.75" customHeight="1">
      <c r="A46" s="6">
        <v>21638</v>
      </c>
      <c r="B46" s="5" t="s">
        <v>2042</v>
      </c>
      <c r="C46" s="11" t="s">
        <v>2043</v>
      </c>
      <c r="D46" s="6">
        <v>1</v>
      </c>
      <c r="E46" s="5" t="s">
        <v>834</v>
      </c>
      <c r="F46" s="6" t="s">
        <v>48</v>
      </c>
      <c r="G46" s="5" t="s">
        <v>2044</v>
      </c>
    </row>
    <row r="47" spans="1:7" ht="30.75" customHeight="1">
      <c r="A47" s="6">
        <v>20058</v>
      </c>
      <c r="B47" s="5" t="s">
        <v>2045</v>
      </c>
      <c r="C47" s="10" t="s">
        <v>2046</v>
      </c>
      <c r="D47" s="6">
        <v>0</v>
      </c>
      <c r="E47" s="5"/>
      <c r="F47" s="6" t="s">
        <v>15</v>
      </c>
      <c r="G47" s="5" t="s">
        <v>2047</v>
      </c>
    </row>
    <row r="48" spans="1:7" ht="30.75" customHeight="1">
      <c r="A48" s="6">
        <v>20059</v>
      </c>
      <c r="B48" s="5" t="s">
        <v>2048</v>
      </c>
      <c r="C48" s="11" t="s">
        <v>2049</v>
      </c>
      <c r="D48" s="6">
        <v>0</v>
      </c>
      <c r="E48" s="5"/>
      <c r="F48" s="6" t="s">
        <v>15</v>
      </c>
      <c r="G48" s="5" t="s">
        <v>2050</v>
      </c>
    </row>
    <row r="49" spans="1:7" ht="30.75" customHeight="1">
      <c r="A49" s="6">
        <v>20060</v>
      </c>
      <c r="B49" s="5" t="s">
        <v>2051</v>
      </c>
      <c r="C49" s="12" t="s">
        <v>2052</v>
      </c>
      <c r="D49" s="6">
        <v>0</v>
      </c>
      <c r="E49" s="5"/>
      <c r="F49" s="6" t="s">
        <v>48</v>
      </c>
      <c r="G49" s="5" t="s">
        <v>2053</v>
      </c>
    </row>
    <row r="50" spans="1:7" ht="30.75" customHeight="1">
      <c r="A50" s="6">
        <v>20061</v>
      </c>
      <c r="B50" s="5" t="s">
        <v>2054</v>
      </c>
      <c r="C50" s="12" t="s">
        <v>2055</v>
      </c>
      <c r="D50" s="6">
        <v>0</v>
      </c>
      <c r="E50" s="5"/>
      <c r="F50" s="6" t="s">
        <v>48</v>
      </c>
      <c r="G50" s="5" t="s">
        <v>2056</v>
      </c>
    </row>
    <row r="51" spans="1:7" ht="30.75" customHeight="1">
      <c r="A51" s="6">
        <v>20062</v>
      </c>
      <c r="B51" s="5" t="s">
        <v>2057</v>
      </c>
      <c r="C51" s="12" t="s">
        <v>2058</v>
      </c>
      <c r="D51" s="6">
        <v>0</v>
      </c>
      <c r="E51" s="5"/>
      <c r="F51" s="6" t="s">
        <v>15</v>
      </c>
      <c r="G51" s="5" t="s">
        <v>2059</v>
      </c>
    </row>
    <row r="52" spans="1:7" ht="30.75" customHeight="1">
      <c r="A52" s="6">
        <v>20063</v>
      </c>
      <c r="B52" s="5" t="s">
        <v>2060</v>
      </c>
      <c r="C52" s="12" t="s">
        <v>2061</v>
      </c>
      <c r="D52" s="6">
        <v>0</v>
      </c>
      <c r="E52" s="5"/>
      <c r="F52" s="6" t="s">
        <v>48</v>
      </c>
      <c r="G52" s="5" t="s">
        <v>2062</v>
      </c>
    </row>
    <row r="53" spans="1:7" ht="30.75" customHeight="1">
      <c r="A53" s="6">
        <v>20064</v>
      </c>
      <c r="B53" s="5" t="s">
        <v>2063</v>
      </c>
      <c r="C53" s="12" t="s">
        <v>2064</v>
      </c>
      <c r="D53" s="6">
        <v>0</v>
      </c>
      <c r="E53" s="5"/>
      <c r="F53" s="6" t="s">
        <v>48</v>
      </c>
      <c r="G53" s="5" t="s">
        <v>2065</v>
      </c>
    </row>
    <row r="54" spans="1:7" ht="30.75" customHeight="1">
      <c r="A54" s="6">
        <v>20065</v>
      </c>
      <c r="B54" s="5" t="s">
        <v>2066</v>
      </c>
      <c r="C54" s="12" t="s">
        <v>2067</v>
      </c>
      <c r="D54" s="6">
        <v>0</v>
      </c>
      <c r="E54" s="5"/>
      <c r="F54" s="6" t="s">
        <v>48</v>
      </c>
      <c r="G54" s="5" t="s">
        <v>2068</v>
      </c>
    </row>
    <row r="55" spans="1:7" ht="30.75" customHeight="1">
      <c r="A55" s="6">
        <v>20066</v>
      </c>
      <c r="B55" s="5" t="s">
        <v>2069</v>
      </c>
      <c r="C55" s="13" t="s">
        <v>2070</v>
      </c>
      <c r="D55" s="6">
        <v>0</v>
      </c>
      <c r="E55" s="5"/>
      <c r="F55" s="6" t="s">
        <v>48</v>
      </c>
      <c r="G55" s="5" t="s">
        <v>2071</v>
      </c>
    </row>
    <row r="56" spans="1:7" ht="30.75" customHeight="1">
      <c r="A56" s="6">
        <v>20067</v>
      </c>
      <c r="B56" s="5" t="s">
        <v>2072</v>
      </c>
      <c r="C56" s="13" t="s">
        <v>2073</v>
      </c>
      <c r="D56" s="6">
        <v>0</v>
      </c>
      <c r="E56" s="5"/>
      <c r="F56" s="6" t="s">
        <v>48</v>
      </c>
      <c r="G56" s="5" t="s">
        <v>2074</v>
      </c>
    </row>
    <row r="57" spans="1:7" ht="30.75" customHeight="1">
      <c r="A57" s="6">
        <v>20068</v>
      </c>
      <c r="B57" s="5" t="s">
        <v>2075</v>
      </c>
      <c r="C57" s="12" t="s">
        <v>2076</v>
      </c>
      <c r="D57" s="6">
        <v>0</v>
      </c>
      <c r="E57" s="5"/>
      <c r="F57" s="6" t="s">
        <v>48</v>
      </c>
      <c r="G57" s="5" t="s">
        <v>2077</v>
      </c>
    </row>
    <row r="58" spans="1:7" ht="30.75" customHeight="1">
      <c r="A58" s="6">
        <v>20069</v>
      </c>
      <c r="B58" s="5" t="s">
        <v>2078</v>
      </c>
      <c r="C58" s="11" t="s">
        <v>2079</v>
      </c>
      <c r="D58" s="6">
        <v>0</v>
      </c>
      <c r="E58" s="5"/>
      <c r="F58" s="6" t="s">
        <v>15</v>
      </c>
      <c r="G58" s="5" t="s">
        <v>2080</v>
      </c>
    </row>
    <row r="59" spans="1:7" ht="30.75" customHeight="1">
      <c r="A59" s="6">
        <v>20070</v>
      </c>
      <c r="B59" s="5" t="s">
        <v>2081</v>
      </c>
      <c r="C59" s="12" t="s">
        <v>2082</v>
      </c>
      <c r="D59" s="6">
        <v>0</v>
      </c>
      <c r="E59" s="5"/>
      <c r="F59" s="6" t="s">
        <v>48</v>
      </c>
      <c r="G59" s="5" t="s">
        <v>2083</v>
      </c>
    </row>
    <row r="60" spans="1:7" ht="30.75" customHeight="1">
      <c r="A60" s="6">
        <v>20071</v>
      </c>
      <c r="B60" s="5" t="s">
        <v>2084</v>
      </c>
      <c r="C60" s="12" t="s">
        <v>2085</v>
      </c>
      <c r="D60" s="6">
        <v>0</v>
      </c>
      <c r="E60" s="5"/>
      <c r="F60" s="6" t="s">
        <v>48</v>
      </c>
      <c r="G60" s="5" t="s">
        <v>2086</v>
      </c>
    </row>
    <row r="61" spans="1:7" ht="30.75" customHeight="1">
      <c r="A61" s="6">
        <v>20072</v>
      </c>
      <c r="B61" s="5" t="s">
        <v>2087</v>
      </c>
      <c r="C61" s="12" t="s">
        <v>2088</v>
      </c>
      <c r="D61" s="6">
        <v>0</v>
      </c>
      <c r="E61" s="5"/>
      <c r="F61" s="6" t="s">
        <v>48</v>
      </c>
      <c r="G61" s="5" t="s">
        <v>2089</v>
      </c>
    </row>
    <row r="62" spans="1:7" ht="30.75" customHeight="1">
      <c r="A62" s="6">
        <v>20073</v>
      </c>
      <c r="B62" s="5" t="s">
        <v>2090</v>
      </c>
      <c r="C62" s="12" t="s">
        <v>2091</v>
      </c>
      <c r="D62" s="6">
        <v>0</v>
      </c>
      <c r="E62" s="5"/>
      <c r="F62" s="6" t="s">
        <v>48</v>
      </c>
      <c r="G62" s="5" t="s">
        <v>2092</v>
      </c>
    </row>
    <row r="63" spans="1:7" ht="30.75" customHeight="1">
      <c r="A63" s="6">
        <v>20074</v>
      </c>
      <c r="B63" s="5" t="s">
        <v>2093</v>
      </c>
      <c r="C63" s="12" t="s">
        <v>2094</v>
      </c>
      <c r="D63" s="6">
        <v>0</v>
      </c>
      <c r="E63" s="5"/>
      <c r="F63" s="6" t="s">
        <v>48</v>
      </c>
      <c r="G63" s="5" t="s">
        <v>2095</v>
      </c>
    </row>
    <row r="64" spans="1:7" ht="30.75" customHeight="1">
      <c r="A64" s="6">
        <v>20075</v>
      </c>
      <c r="B64" s="5" t="s">
        <v>2096</v>
      </c>
      <c r="C64" s="12" t="s">
        <v>2097</v>
      </c>
      <c r="D64" s="6">
        <v>0</v>
      </c>
      <c r="E64" s="5"/>
      <c r="F64" s="6" t="s">
        <v>48</v>
      </c>
      <c r="G64" s="5" t="s">
        <v>2098</v>
      </c>
    </row>
    <row r="65" spans="1:7" ht="30.75" customHeight="1">
      <c r="A65" s="6">
        <v>20076</v>
      </c>
      <c r="B65" s="5" t="s">
        <v>2099</v>
      </c>
      <c r="C65" s="12" t="s">
        <v>2100</v>
      </c>
      <c r="D65" s="6">
        <v>0</v>
      </c>
      <c r="E65" s="5"/>
      <c r="F65" s="6" t="s">
        <v>48</v>
      </c>
      <c r="G65" s="5" t="s">
        <v>2101</v>
      </c>
    </row>
    <row r="66" spans="1:7" ht="30.75" customHeight="1">
      <c r="A66" s="6">
        <v>20077</v>
      </c>
      <c r="B66" s="5" t="s">
        <v>2102</v>
      </c>
      <c r="C66" s="11" t="s">
        <v>2103</v>
      </c>
      <c r="D66" s="6">
        <v>0</v>
      </c>
      <c r="E66" s="5"/>
      <c r="F66" s="6" t="s">
        <v>15</v>
      </c>
      <c r="G66" s="5" t="s">
        <v>2104</v>
      </c>
    </row>
    <row r="67" spans="1:7" ht="30.75" customHeight="1">
      <c r="A67" s="6">
        <v>20078</v>
      </c>
      <c r="B67" s="5" t="s">
        <v>2105</v>
      </c>
      <c r="C67" s="12" t="s">
        <v>2106</v>
      </c>
      <c r="D67" s="6">
        <v>0</v>
      </c>
      <c r="E67" s="5"/>
      <c r="F67" s="6" t="s">
        <v>48</v>
      </c>
      <c r="G67" s="5" t="s">
        <v>2107</v>
      </c>
    </row>
    <row r="68" spans="1:7" ht="30.75" customHeight="1">
      <c r="A68" s="6">
        <v>20079</v>
      </c>
      <c r="B68" s="5" t="s">
        <v>2108</v>
      </c>
      <c r="C68" s="12" t="s">
        <v>2109</v>
      </c>
      <c r="D68" s="6">
        <v>0</v>
      </c>
      <c r="E68" s="5"/>
      <c r="F68" s="6" t="s">
        <v>48</v>
      </c>
      <c r="G68" s="5" t="s">
        <v>2110</v>
      </c>
    </row>
    <row r="69" spans="1:7" ht="30.75" customHeight="1">
      <c r="A69" s="6">
        <v>20080</v>
      </c>
      <c r="B69" s="5" t="s">
        <v>2111</v>
      </c>
      <c r="C69" s="12" t="s">
        <v>2112</v>
      </c>
      <c r="D69" s="6">
        <v>0</v>
      </c>
      <c r="E69" s="5"/>
      <c r="F69" s="6" t="s">
        <v>48</v>
      </c>
      <c r="G69" s="5" t="s">
        <v>2113</v>
      </c>
    </row>
    <row r="70" spans="1:7" ht="30.75" customHeight="1">
      <c r="A70" s="6">
        <v>20081</v>
      </c>
      <c r="B70" s="5" t="s">
        <v>2114</v>
      </c>
      <c r="C70" s="12" t="s">
        <v>2115</v>
      </c>
      <c r="D70" s="6">
        <v>0</v>
      </c>
      <c r="E70" s="5"/>
      <c r="F70" s="6" t="s">
        <v>48</v>
      </c>
      <c r="G70" s="5" t="s">
        <v>2116</v>
      </c>
    </row>
    <row r="71" spans="1:7" ht="30.75" customHeight="1">
      <c r="A71" s="6">
        <v>20082</v>
      </c>
      <c r="B71" s="5" t="s">
        <v>2117</v>
      </c>
      <c r="C71" s="12" t="s">
        <v>2118</v>
      </c>
      <c r="D71" s="6">
        <v>0</v>
      </c>
      <c r="E71" s="5"/>
      <c r="F71" s="6" t="s">
        <v>48</v>
      </c>
      <c r="G71" s="5" t="s">
        <v>2119</v>
      </c>
    </row>
    <row r="72" spans="1:7" ht="30.75" customHeight="1">
      <c r="A72" s="6">
        <v>20083</v>
      </c>
      <c r="B72" s="5" t="s">
        <v>2120</v>
      </c>
      <c r="C72" s="12" t="s">
        <v>2121</v>
      </c>
      <c r="D72" s="6">
        <v>0</v>
      </c>
      <c r="E72" s="5"/>
      <c r="F72" s="6" t="s">
        <v>48</v>
      </c>
      <c r="G72" s="5" t="s">
        <v>2122</v>
      </c>
    </row>
    <row r="73" spans="1:7" ht="30.75" customHeight="1">
      <c r="A73" s="6">
        <v>20084</v>
      </c>
      <c r="B73" s="5" t="s">
        <v>2123</v>
      </c>
      <c r="C73" s="12" t="s">
        <v>2124</v>
      </c>
      <c r="D73" s="6">
        <v>0</v>
      </c>
      <c r="E73" s="5"/>
      <c r="F73" s="6" t="s">
        <v>48</v>
      </c>
      <c r="G73" s="5" t="s">
        <v>2125</v>
      </c>
    </row>
  </sheetData>
  <pageMargins left="1" right="1" top="1" bottom="1" header="1" footer="1"/>
  <pageSetup paperSize="0" orientation="portrait" horizontalDpi="300" verticalDpi="300"/>
  <headerFooter alignWithMargins="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9"/>
  <dimension ref="A1:G99"/>
  <sheetViews>
    <sheetView showGridLines="0" workbookViewId="0">
      <selection activeCell="C5" sqref="C5"/>
    </sheetView>
  </sheetViews>
  <sheetFormatPr defaultRowHeight="30.75" customHeight="1"/>
  <cols>
    <col min="1" max="1" width="16" style="14" customWidth="1"/>
    <col min="2" max="2" width="16" style="4" customWidth="1"/>
    <col min="3" max="3" width="56.7109375" style="4" customWidth="1"/>
    <col min="4" max="4" width="16" style="4" customWidth="1"/>
    <col min="5" max="5" width="53.28515625" style="4" customWidth="1"/>
    <col min="6" max="6" width="16" style="4" customWidth="1"/>
    <col min="7" max="7" width="80.85546875" style="4" customWidth="1"/>
    <col min="8" max="8" width="255" style="4" customWidth="1"/>
    <col min="9" max="16384" width="9.140625" style="4"/>
  </cols>
  <sheetData>
    <row r="1" spans="1:7" s="8" customFormat="1" ht="30.75" customHeight="1">
      <c r="A1" s="7" t="s">
        <v>7</v>
      </c>
      <c r="B1" s="7" t="s">
        <v>8</v>
      </c>
      <c r="C1" s="7" t="s">
        <v>9</v>
      </c>
      <c r="D1" s="7" t="s">
        <v>10</v>
      </c>
      <c r="E1" s="7" t="s">
        <v>11</v>
      </c>
      <c r="F1" s="7" t="s">
        <v>12</v>
      </c>
      <c r="G1" s="7" t="s">
        <v>44</v>
      </c>
    </row>
    <row r="2" spans="1:7" ht="30.75" customHeight="1">
      <c r="A2" s="6">
        <v>20085</v>
      </c>
      <c r="B2" s="5" t="s">
        <v>26</v>
      </c>
      <c r="C2" s="15" t="s">
        <v>27</v>
      </c>
      <c r="D2" s="6">
        <v>5</v>
      </c>
      <c r="E2" s="5"/>
      <c r="F2" s="6" t="s">
        <v>15</v>
      </c>
      <c r="G2" s="5" t="s">
        <v>2126</v>
      </c>
    </row>
    <row r="3" spans="1:7" ht="30.75" customHeight="1">
      <c r="A3" s="6">
        <v>10378</v>
      </c>
      <c r="B3" s="5" t="s">
        <v>2127</v>
      </c>
      <c r="C3" s="10" t="s">
        <v>2128</v>
      </c>
      <c r="D3" s="6">
        <v>1</v>
      </c>
      <c r="E3" s="5" t="s">
        <v>2129</v>
      </c>
      <c r="F3" s="6" t="s">
        <v>15</v>
      </c>
      <c r="G3" s="5" t="s">
        <v>2130</v>
      </c>
    </row>
    <row r="4" spans="1:7" ht="30.75" customHeight="1">
      <c r="A4" s="6">
        <v>20086</v>
      </c>
      <c r="B4" s="5" t="s">
        <v>2131</v>
      </c>
      <c r="C4" s="11" t="s">
        <v>2132</v>
      </c>
      <c r="D4" s="6">
        <v>0</v>
      </c>
      <c r="E4" s="5"/>
      <c r="F4" s="6" t="s">
        <v>48</v>
      </c>
      <c r="G4" s="5" t="s">
        <v>2133</v>
      </c>
    </row>
    <row r="5" spans="1:7" ht="30.75" customHeight="1">
      <c r="A5" s="6">
        <v>20087</v>
      </c>
      <c r="B5" s="5" t="s">
        <v>2134</v>
      </c>
      <c r="C5" s="11" t="s">
        <v>2135</v>
      </c>
      <c r="D5" s="6">
        <v>0</v>
      </c>
      <c r="E5" s="5"/>
      <c r="F5" s="6" t="s">
        <v>15</v>
      </c>
      <c r="G5" s="5" t="s">
        <v>2136</v>
      </c>
    </row>
    <row r="6" spans="1:7" ht="30.75" customHeight="1">
      <c r="A6" s="6">
        <v>20088</v>
      </c>
      <c r="B6" s="5" t="s">
        <v>2137</v>
      </c>
      <c r="C6" s="11" t="s">
        <v>2138</v>
      </c>
      <c r="D6" s="6">
        <v>0</v>
      </c>
      <c r="E6" s="5"/>
      <c r="F6" s="6" t="s">
        <v>15</v>
      </c>
      <c r="G6" s="5" t="s">
        <v>2139</v>
      </c>
    </row>
    <row r="7" spans="1:7" ht="30.75" customHeight="1">
      <c r="A7" s="6">
        <v>10382</v>
      </c>
      <c r="B7" s="5" t="s">
        <v>2140</v>
      </c>
      <c r="C7" s="11" t="s">
        <v>2141</v>
      </c>
      <c r="D7" s="6">
        <v>0</v>
      </c>
      <c r="E7" s="5"/>
      <c r="F7" s="6" t="s">
        <v>48</v>
      </c>
      <c r="G7" s="5" t="s">
        <v>2142</v>
      </c>
    </row>
    <row r="8" spans="1:7" ht="30.75" customHeight="1">
      <c r="A8" s="6">
        <v>10383</v>
      </c>
      <c r="B8" s="5" t="s">
        <v>2143</v>
      </c>
      <c r="C8" s="11" t="s">
        <v>2144</v>
      </c>
      <c r="D8" s="6">
        <v>0</v>
      </c>
      <c r="E8" s="5"/>
      <c r="F8" s="6" t="s">
        <v>15</v>
      </c>
      <c r="G8" s="5" t="s">
        <v>2145</v>
      </c>
    </row>
    <row r="9" spans="1:7" ht="30.75" customHeight="1">
      <c r="A9" s="6">
        <v>21707</v>
      </c>
      <c r="B9" s="5" t="s">
        <v>2146</v>
      </c>
      <c r="C9" s="11" t="s">
        <v>2147</v>
      </c>
      <c r="D9" s="6">
        <v>1</v>
      </c>
      <c r="E9" s="5" t="s">
        <v>834</v>
      </c>
      <c r="F9" s="6" t="s">
        <v>48</v>
      </c>
      <c r="G9" s="5" t="s">
        <v>2148</v>
      </c>
    </row>
    <row r="10" spans="1:7" ht="30.75" customHeight="1">
      <c r="A10" s="6">
        <v>10379</v>
      </c>
      <c r="B10" s="5" t="s">
        <v>2149</v>
      </c>
      <c r="C10" s="10" t="s">
        <v>2150</v>
      </c>
      <c r="D10" s="6">
        <v>1</v>
      </c>
      <c r="E10" s="5" t="s">
        <v>2151</v>
      </c>
      <c r="F10" s="6" t="s">
        <v>15</v>
      </c>
      <c r="G10" s="5" t="s">
        <v>2152</v>
      </c>
    </row>
    <row r="11" spans="1:7" ht="30.75" customHeight="1">
      <c r="A11" s="6">
        <v>10387</v>
      </c>
      <c r="B11" s="5" t="s">
        <v>2153</v>
      </c>
      <c r="C11" s="11" t="s">
        <v>2154</v>
      </c>
      <c r="D11" s="6">
        <v>3</v>
      </c>
      <c r="E11" s="5" t="s">
        <v>2155</v>
      </c>
      <c r="F11" s="6" t="s">
        <v>15</v>
      </c>
      <c r="G11" s="5" t="s">
        <v>2156</v>
      </c>
    </row>
    <row r="12" spans="1:7" ht="30.75" customHeight="1">
      <c r="A12" s="6">
        <v>10390</v>
      </c>
      <c r="B12" s="5" t="s">
        <v>2157</v>
      </c>
      <c r="C12" s="12" t="s">
        <v>2158</v>
      </c>
      <c r="D12" s="6">
        <v>0</v>
      </c>
      <c r="E12" s="5"/>
      <c r="F12" s="6" t="s">
        <v>48</v>
      </c>
      <c r="G12" s="5" t="s">
        <v>2159</v>
      </c>
    </row>
    <row r="13" spans="1:7" ht="30.75" customHeight="1">
      <c r="A13" s="6">
        <v>10391</v>
      </c>
      <c r="B13" s="5" t="s">
        <v>2160</v>
      </c>
      <c r="C13" s="12" t="s">
        <v>2161</v>
      </c>
      <c r="D13" s="6">
        <v>1</v>
      </c>
      <c r="E13" s="5" t="s">
        <v>2162</v>
      </c>
      <c r="F13" s="6" t="s">
        <v>48</v>
      </c>
      <c r="G13" s="5" t="s">
        <v>2163</v>
      </c>
    </row>
    <row r="14" spans="1:7" ht="30.75" customHeight="1">
      <c r="A14" s="6">
        <v>10392</v>
      </c>
      <c r="B14" s="5" t="s">
        <v>2164</v>
      </c>
      <c r="C14" s="12" t="s">
        <v>2165</v>
      </c>
      <c r="D14" s="6">
        <v>1</v>
      </c>
      <c r="E14" s="5" t="s">
        <v>2166</v>
      </c>
      <c r="F14" s="6" t="s">
        <v>48</v>
      </c>
      <c r="G14" s="5" t="s">
        <v>2167</v>
      </c>
    </row>
    <row r="15" spans="1:7" ht="30.75" customHeight="1">
      <c r="A15" s="6">
        <v>10393</v>
      </c>
      <c r="B15" s="5" t="s">
        <v>2168</v>
      </c>
      <c r="C15" s="12" t="s">
        <v>2169</v>
      </c>
      <c r="D15" s="6">
        <v>0</v>
      </c>
      <c r="E15" s="5"/>
      <c r="F15" s="6" t="s">
        <v>48</v>
      </c>
      <c r="G15" s="5" t="s">
        <v>2170</v>
      </c>
    </row>
    <row r="16" spans="1:7" ht="30.75" customHeight="1">
      <c r="A16" s="6">
        <v>10388</v>
      </c>
      <c r="B16" s="5" t="s">
        <v>2171</v>
      </c>
      <c r="C16" s="11" t="s">
        <v>2172</v>
      </c>
      <c r="D16" s="6">
        <v>0</v>
      </c>
      <c r="E16" s="5"/>
      <c r="F16" s="6" t="s">
        <v>15</v>
      </c>
      <c r="G16" s="5" t="s">
        <v>2173</v>
      </c>
    </row>
    <row r="17" spans="1:7" ht="30.75" customHeight="1">
      <c r="A17" s="6">
        <v>10394</v>
      </c>
      <c r="B17" s="5" t="s">
        <v>2174</v>
      </c>
      <c r="C17" s="12" t="s">
        <v>2175</v>
      </c>
      <c r="D17" s="6">
        <v>0</v>
      </c>
      <c r="E17" s="5"/>
      <c r="F17" s="6" t="s">
        <v>48</v>
      </c>
      <c r="G17" s="5" t="s">
        <v>2176</v>
      </c>
    </row>
    <row r="18" spans="1:7" ht="30.75" customHeight="1">
      <c r="A18" s="6">
        <v>13482</v>
      </c>
      <c r="B18" s="5" t="s">
        <v>2177</v>
      </c>
      <c r="C18" s="12" t="s">
        <v>2178</v>
      </c>
      <c r="D18" s="6">
        <v>0</v>
      </c>
      <c r="E18" s="5"/>
      <c r="F18" s="6" t="s">
        <v>48</v>
      </c>
      <c r="G18" s="5" t="s">
        <v>2179</v>
      </c>
    </row>
    <row r="19" spans="1:7" ht="30.75" customHeight="1">
      <c r="A19" s="6">
        <v>10395</v>
      </c>
      <c r="B19" s="5" t="s">
        <v>2180</v>
      </c>
      <c r="C19" s="12" t="s">
        <v>2181</v>
      </c>
      <c r="D19" s="6">
        <v>0</v>
      </c>
      <c r="E19" s="5"/>
      <c r="F19" s="6" t="s">
        <v>48</v>
      </c>
      <c r="G19" s="5" t="s">
        <v>2182</v>
      </c>
    </row>
    <row r="20" spans="1:7" ht="30.75" customHeight="1">
      <c r="A20" s="6">
        <v>10396</v>
      </c>
      <c r="B20" s="5" t="s">
        <v>2183</v>
      </c>
      <c r="C20" s="12" t="s">
        <v>2184</v>
      </c>
      <c r="D20" s="6">
        <v>0</v>
      </c>
      <c r="E20" s="5"/>
      <c r="F20" s="6" t="s">
        <v>48</v>
      </c>
      <c r="G20" s="5" t="s">
        <v>2185</v>
      </c>
    </row>
    <row r="21" spans="1:7" ht="30.75" customHeight="1">
      <c r="A21" s="6">
        <v>16928</v>
      </c>
      <c r="B21" s="5" t="s">
        <v>2186</v>
      </c>
      <c r="C21" s="12" t="s">
        <v>2187</v>
      </c>
      <c r="D21" s="6">
        <v>0</v>
      </c>
      <c r="E21" s="5"/>
      <c r="F21" s="6" t="s">
        <v>48</v>
      </c>
      <c r="G21" s="5" t="s">
        <v>2188</v>
      </c>
    </row>
    <row r="22" spans="1:7" ht="30.75" customHeight="1">
      <c r="A22" s="6">
        <v>16937</v>
      </c>
      <c r="B22" s="5" t="s">
        <v>2189</v>
      </c>
      <c r="C22" s="12" t="s">
        <v>2190</v>
      </c>
      <c r="D22" s="6">
        <v>0</v>
      </c>
      <c r="E22" s="5"/>
      <c r="F22" s="6" t="s">
        <v>48</v>
      </c>
      <c r="G22" s="5" t="s">
        <v>2191</v>
      </c>
    </row>
    <row r="23" spans="1:7" ht="30.75" customHeight="1">
      <c r="A23" s="6">
        <v>10389</v>
      </c>
      <c r="B23" s="5" t="s">
        <v>2192</v>
      </c>
      <c r="C23" s="11" t="s">
        <v>2193</v>
      </c>
      <c r="D23" s="6">
        <v>0</v>
      </c>
      <c r="E23" s="5"/>
      <c r="F23" s="6" t="s">
        <v>15</v>
      </c>
      <c r="G23" s="5" t="s">
        <v>2194</v>
      </c>
    </row>
    <row r="24" spans="1:7" ht="30.75" customHeight="1">
      <c r="A24" s="6">
        <v>10397</v>
      </c>
      <c r="B24" s="5" t="s">
        <v>2195</v>
      </c>
      <c r="C24" s="12" t="s">
        <v>2196</v>
      </c>
      <c r="D24" s="6">
        <v>0</v>
      </c>
      <c r="E24" s="5"/>
      <c r="F24" s="6" t="s">
        <v>15</v>
      </c>
      <c r="G24" s="5" t="s">
        <v>2197</v>
      </c>
    </row>
    <row r="25" spans="1:7" ht="30.75" customHeight="1">
      <c r="A25" s="6">
        <v>10398</v>
      </c>
      <c r="B25" s="5" t="s">
        <v>2198</v>
      </c>
      <c r="C25" s="12" t="s">
        <v>2199</v>
      </c>
      <c r="D25" s="6">
        <v>0</v>
      </c>
      <c r="E25" s="5"/>
      <c r="F25" s="6" t="s">
        <v>48</v>
      </c>
      <c r="G25" s="5" t="s">
        <v>2200</v>
      </c>
    </row>
    <row r="26" spans="1:7" ht="30.75" customHeight="1">
      <c r="A26" s="6">
        <v>10399</v>
      </c>
      <c r="B26" s="5" t="s">
        <v>2201</v>
      </c>
      <c r="C26" s="12" t="s">
        <v>2202</v>
      </c>
      <c r="D26" s="6">
        <v>0</v>
      </c>
      <c r="E26" s="5"/>
      <c r="F26" s="6" t="s">
        <v>48</v>
      </c>
      <c r="G26" s="5" t="s">
        <v>2203</v>
      </c>
    </row>
    <row r="27" spans="1:7" ht="30.75" customHeight="1">
      <c r="A27" s="6">
        <v>10400</v>
      </c>
      <c r="B27" s="5" t="s">
        <v>2204</v>
      </c>
      <c r="C27" s="12" t="s">
        <v>2205</v>
      </c>
      <c r="D27" s="6">
        <v>0</v>
      </c>
      <c r="E27" s="5"/>
      <c r="F27" s="6" t="s">
        <v>48</v>
      </c>
      <c r="G27" s="5" t="s">
        <v>2206</v>
      </c>
    </row>
    <row r="28" spans="1:7" ht="30.75" customHeight="1">
      <c r="A28" s="6">
        <v>19072</v>
      </c>
      <c r="B28" s="5" t="s">
        <v>2207</v>
      </c>
      <c r="C28" s="12" t="s">
        <v>2208</v>
      </c>
      <c r="D28" s="6">
        <v>0</v>
      </c>
      <c r="E28" s="5"/>
      <c r="F28" s="6" t="s">
        <v>48</v>
      </c>
      <c r="G28" s="5" t="s">
        <v>2209</v>
      </c>
    </row>
    <row r="29" spans="1:7" ht="30.75" customHeight="1">
      <c r="A29" s="6">
        <v>20094</v>
      </c>
      <c r="B29" s="5" t="s">
        <v>2210</v>
      </c>
      <c r="C29" s="11" t="s">
        <v>2211</v>
      </c>
      <c r="D29" s="6">
        <v>0</v>
      </c>
      <c r="E29" s="5"/>
      <c r="F29" s="6" t="s">
        <v>48</v>
      </c>
      <c r="G29" s="5" t="s">
        <v>2212</v>
      </c>
    </row>
    <row r="30" spans="1:7" ht="30.75" customHeight="1">
      <c r="A30" s="6">
        <v>10364</v>
      </c>
      <c r="B30" s="5" t="s">
        <v>2213</v>
      </c>
      <c r="C30" s="12" t="s">
        <v>2214</v>
      </c>
      <c r="D30" s="6">
        <v>0</v>
      </c>
      <c r="E30" s="5"/>
      <c r="F30" s="6" t="s">
        <v>48</v>
      </c>
      <c r="G30" s="5" t="s">
        <v>2215</v>
      </c>
    </row>
    <row r="31" spans="1:7" ht="30.75" customHeight="1">
      <c r="A31" s="6">
        <v>20095</v>
      </c>
      <c r="B31" s="5" t="s">
        <v>2216</v>
      </c>
      <c r="C31" s="12" t="s">
        <v>2217</v>
      </c>
      <c r="D31" s="6">
        <v>0</v>
      </c>
      <c r="E31" s="5"/>
      <c r="F31" s="6" t="s">
        <v>48</v>
      </c>
      <c r="G31" s="5" t="s">
        <v>2218</v>
      </c>
    </row>
    <row r="32" spans="1:7" ht="30.75" customHeight="1">
      <c r="A32" s="6">
        <v>12840</v>
      </c>
      <c r="B32" s="5" t="s">
        <v>2219</v>
      </c>
      <c r="C32" s="11" t="s">
        <v>2220</v>
      </c>
      <c r="D32" s="6">
        <v>0</v>
      </c>
      <c r="E32" s="5"/>
      <c r="F32" s="6" t="s">
        <v>48</v>
      </c>
      <c r="G32" s="5" t="s">
        <v>2221</v>
      </c>
    </row>
    <row r="33" spans="1:7" ht="30.75" customHeight="1">
      <c r="A33" s="6">
        <v>12658</v>
      </c>
      <c r="B33" s="5" t="s">
        <v>2222</v>
      </c>
      <c r="C33" s="10" t="s">
        <v>2223</v>
      </c>
      <c r="D33" s="6">
        <v>0</v>
      </c>
      <c r="E33" s="5"/>
      <c r="F33" s="6" t="s">
        <v>15</v>
      </c>
      <c r="G33" s="5" t="s">
        <v>2224</v>
      </c>
    </row>
    <row r="34" spans="1:7" ht="30.75" customHeight="1">
      <c r="A34" s="6">
        <v>20605</v>
      </c>
      <c r="B34" s="5" t="s">
        <v>2225</v>
      </c>
      <c r="C34" s="11" t="s">
        <v>2226</v>
      </c>
      <c r="D34" s="6">
        <v>0</v>
      </c>
      <c r="E34" s="5"/>
      <c r="F34" s="6" t="s">
        <v>48</v>
      </c>
      <c r="G34" s="5" t="s">
        <v>2227</v>
      </c>
    </row>
    <row r="35" spans="1:7" ht="30.75" customHeight="1">
      <c r="A35" s="6">
        <v>12669</v>
      </c>
      <c r="B35" s="5" t="s">
        <v>2228</v>
      </c>
      <c r="C35" s="11" t="s">
        <v>2229</v>
      </c>
      <c r="D35" s="6">
        <v>0</v>
      </c>
      <c r="E35" s="5"/>
      <c r="F35" s="6" t="s">
        <v>15</v>
      </c>
      <c r="G35" s="5" t="s">
        <v>2230</v>
      </c>
    </row>
    <row r="36" spans="1:7" ht="30.75" customHeight="1">
      <c r="A36" s="6">
        <v>20096</v>
      </c>
      <c r="B36" s="5" t="s">
        <v>2231</v>
      </c>
      <c r="C36" s="12" t="s">
        <v>2232</v>
      </c>
      <c r="D36" s="6">
        <v>0</v>
      </c>
      <c r="E36" s="5"/>
      <c r="F36" s="6" t="s">
        <v>48</v>
      </c>
      <c r="G36" s="5" t="s">
        <v>2233</v>
      </c>
    </row>
    <row r="37" spans="1:7" ht="30.75" customHeight="1">
      <c r="A37" s="6">
        <v>12671</v>
      </c>
      <c r="B37" s="5" t="s">
        <v>2234</v>
      </c>
      <c r="C37" s="12" t="s">
        <v>2235</v>
      </c>
      <c r="D37" s="6">
        <v>0</v>
      </c>
      <c r="E37" s="5"/>
      <c r="F37" s="6" t="s">
        <v>48</v>
      </c>
      <c r="G37" s="5" t="s">
        <v>2236</v>
      </c>
    </row>
    <row r="38" spans="1:7" ht="30.75" customHeight="1">
      <c r="A38" s="6">
        <v>20097</v>
      </c>
      <c r="B38" s="5" t="s">
        <v>2237</v>
      </c>
      <c r="C38" s="12" t="s">
        <v>2238</v>
      </c>
      <c r="D38" s="6">
        <v>0</v>
      </c>
      <c r="E38" s="5"/>
      <c r="F38" s="6" t="s">
        <v>48</v>
      </c>
      <c r="G38" s="5" t="s">
        <v>2239</v>
      </c>
    </row>
    <row r="39" spans="1:7" ht="30.75" customHeight="1">
      <c r="A39" s="6">
        <v>20098</v>
      </c>
      <c r="B39" s="5" t="s">
        <v>2240</v>
      </c>
      <c r="C39" s="13" t="s">
        <v>2241</v>
      </c>
      <c r="D39" s="6">
        <v>0</v>
      </c>
      <c r="E39" s="5"/>
      <c r="F39" s="6" t="s">
        <v>48</v>
      </c>
      <c r="G39" s="5" t="s">
        <v>2242</v>
      </c>
    </row>
    <row r="40" spans="1:7" ht="30.75" customHeight="1">
      <c r="A40" s="6">
        <v>12677</v>
      </c>
      <c r="B40" s="5" t="s">
        <v>2243</v>
      </c>
      <c r="C40" s="13" t="s">
        <v>2244</v>
      </c>
      <c r="D40" s="6">
        <v>0</v>
      </c>
      <c r="E40" s="5"/>
      <c r="F40" s="6" t="s">
        <v>48</v>
      </c>
      <c r="G40" s="5" t="s">
        <v>2245</v>
      </c>
    </row>
    <row r="41" spans="1:7" ht="30.75" customHeight="1">
      <c r="A41" s="6">
        <v>12678</v>
      </c>
      <c r="B41" s="5" t="s">
        <v>2246</v>
      </c>
      <c r="C41" s="13" t="s">
        <v>2247</v>
      </c>
      <c r="D41" s="6">
        <v>0</v>
      </c>
      <c r="E41" s="5"/>
      <c r="F41" s="6" t="s">
        <v>48</v>
      </c>
      <c r="G41" s="5" t="s">
        <v>2248</v>
      </c>
    </row>
    <row r="42" spans="1:7" ht="30.75" customHeight="1">
      <c r="A42" s="6">
        <v>20099</v>
      </c>
      <c r="B42" s="5" t="s">
        <v>2249</v>
      </c>
      <c r="C42" s="13" t="s">
        <v>2250</v>
      </c>
      <c r="D42" s="6">
        <v>0</v>
      </c>
      <c r="E42" s="5"/>
      <c r="F42" s="6" t="s">
        <v>48</v>
      </c>
      <c r="G42" s="5" t="s">
        <v>2251</v>
      </c>
    </row>
    <row r="43" spans="1:7" ht="30.75" customHeight="1">
      <c r="A43" s="6">
        <v>20100</v>
      </c>
      <c r="B43" s="5" t="s">
        <v>2252</v>
      </c>
      <c r="C43" s="13" t="s">
        <v>2253</v>
      </c>
      <c r="D43" s="6">
        <v>0</v>
      </c>
      <c r="E43" s="5"/>
      <c r="F43" s="6" t="s">
        <v>48</v>
      </c>
      <c r="G43" s="5" t="s">
        <v>2254</v>
      </c>
    </row>
    <row r="44" spans="1:7" ht="30.75" customHeight="1">
      <c r="A44" s="6">
        <v>20101</v>
      </c>
      <c r="B44" s="5" t="s">
        <v>2255</v>
      </c>
      <c r="C44" s="12" t="s">
        <v>2256</v>
      </c>
      <c r="D44" s="6">
        <v>0</v>
      </c>
      <c r="E44" s="5"/>
      <c r="F44" s="6" t="s">
        <v>48</v>
      </c>
      <c r="G44" s="5" t="s">
        <v>2257</v>
      </c>
    </row>
    <row r="45" spans="1:7" ht="30.75" customHeight="1">
      <c r="A45" s="6">
        <v>20102</v>
      </c>
      <c r="B45" s="5" t="s">
        <v>2258</v>
      </c>
      <c r="C45" s="12" t="s">
        <v>2259</v>
      </c>
      <c r="D45" s="6">
        <v>0</v>
      </c>
      <c r="E45" s="5"/>
      <c r="F45" s="6" t="s">
        <v>48</v>
      </c>
      <c r="G45" s="5" t="s">
        <v>2260</v>
      </c>
    </row>
    <row r="46" spans="1:7" ht="30.75" customHeight="1">
      <c r="A46" s="6">
        <v>12668</v>
      </c>
      <c r="B46" s="5" t="s">
        <v>2261</v>
      </c>
      <c r="C46" s="12" t="s">
        <v>2262</v>
      </c>
      <c r="D46" s="6">
        <v>0</v>
      </c>
      <c r="E46" s="5"/>
      <c r="F46" s="6" t="s">
        <v>48</v>
      </c>
      <c r="G46" s="5" t="s">
        <v>2263</v>
      </c>
    </row>
    <row r="47" spans="1:7" ht="30.75" customHeight="1">
      <c r="A47" s="6">
        <v>20103</v>
      </c>
      <c r="B47" s="5" t="s">
        <v>2264</v>
      </c>
      <c r="C47" s="12" t="s">
        <v>2265</v>
      </c>
      <c r="D47" s="6">
        <v>0</v>
      </c>
      <c r="E47" s="5"/>
      <c r="F47" s="6" t="s">
        <v>48</v>
      </c>
      <c r="G47" s="5" t="s">
        <v>2266</v>
      </c>
    </row>
    <row r="48" spans="1:7" ht="30.75" customHeight="1">
      <c r="A48" s="6">
        <v>20104</v>
      </c>
      <c r="B48" s="5" t="s">
        <v>2267</v>
      </c>
      <c r="C48" s="12" t="s">
        <v>2268</v>
      </c>
      <c r="D48" s="6">
        <v>0</v>
      </c>
      <c r="E48" s="5"/>
      <c r="F48" s="6" t="s">
        <v>48</v>
      </c>
      <c r="G48" s="5" t="s">
        <v>2269</v>
      </c>
    </row>
    <row r="49" spans="1:7" ht="30.75" customHeight="1">
      <c r="A49" s="6">
        <v>20105</v>
      </c>
      <c r="B49" s="5" t="s">
        <v>2270</v>
      </c>
      <c r="C49" s="12" t="s">
        <v>2271</v>
      </c>
      <c r="D49" s="6">
        <v>0</v>
      </c>
      <c r="E49" s="5"/>
      <c r="F49" s="6" t="s">
        <v>48</v>
      </c>
      <c r="G49" s="5" t="s">
        <v>2272</v>
      </c>
    </row>
    <row r="50" spans="1:7" ht="30.75" customHeight="1">
      <c r="A50" s="6">
        <v>12667</v>
      </c>
      <c r="B50" s="5" t="s">
        <v>2273</v>
      </c>
      <c r="C50" s="12" t="s">
        <v>2274</v>
      </c>
      <c r="D50" s="6">
        <v>0</v>
      </c>
      <c r="E50" s="5"/>
      <c r="F50" s="6" t="s">
        <v>48</v>
      </c>
      <c r="G50" s="5" t="s">
        <v>2275</v>
      </c>
    </row>
    <row r="51" spans="1:7" ht="30.75" customHeight="1">
      <c r="A51" s="6">
        <v>20106</v>
      </c>
      <c r="B51" s="5" t="s">
        <v>2276</v>
      </c>
      <c r="C51" s="11" t="s">
        <v>2277</v>
      </c>
      <c r="D51" s="6">
        <v>0</v>
      </c>
      <c r="E51" s="5"/>
      <c r="F51" s="6" t="s">
        <v>48</v>
      </c>
      <c r="G51" s="5" t="s">
        <v>2278</v>
      </c>
    </row>
    <row r="52" spans="1:7" ht="30.75" customHeight="1">
      <c r="A52" s="6">
        <v>20107</v>
      </c>
      <c r="B52" s="5" t="s">
        <v>2279</v>
      </c>
      <c r="C52" s="12" t="s">
        <v>2280</v>
      </c>
      <c r="D52" s="6">
        <v>0</v>
      </c>
      <c r="E52" s="5"/>
      <c r="F52" s="6" t="s">
        <v>48</v>
      </c>
      <c r="G52" s="5" t="s">
        <v>2281</v>
      </c>
    </row>
    <row r="53" spans="1:7" ht="30.75" customHeight="1">
      <c r="A53" s="6">
        <v>20108</v>
      </c>
      <c r="B53" s="5" t="s">
        <v>2282</v>
      </c>
      <c r="C53" s="12" t="s">
        <v>2283</v>
      </c>
      <c r="D53" s="6">
        <v>0</v>
      </c>
      <c r="E53" s="5"/>
      <c r="F53" s="6" t="s">
        <v>48</v>
      </c>
      <c r="G53" s="5" t="s">
        <v>2284</v>
      </c>
    </row>
    <row r="54" spans="1:7" ht="30.75" customHeight="1">
      <c r="A54" s="6">
        <v>10218</v>
      </c>
      <c r="B54" s="5" t="s">
        <v>2285</v>
      </c>
      <c r="C54" s="11" t="s">
        <v>2286</v>
      </c>
      <c r="D54" s="6">
        <v>0</v>
      </c>
      <c r="E54" s="5"/>
      <c r="F54" s="6" t="s">
        <v>15</v>
      </c>
      <c r="G54" s="5" t="s">
        <v>1858</v>
      </c>
    </row>
    <row r="55" spans="1:7" ht="30.75" customHeight="1">
      <c r="A55" s="6">
        <v>10320</v>
      </c>
      <c r="B55" s="5" t="s">
        <v>2287</v>
      </c>
      <c r="C55" s="12" t="s">
        <v>2288</v>
      </c>
      <c r="D55" s="6">
        <v>0</v>
      </c>
      <c r="E55" s="5"/>
      <c r="F55" s="6" t="s">
        <v>48</v>
      </c>
      <c r="G55" s="5" t="s">
        <v>2289</v>
      </c>
    </row>
    <row r="56" spans="1:7" ht="30.75" customHeight="1">
      <c r="A56" s="6">
        <v>10324</v>
      </c>
      <c r="B56" s="5" t="s">
        <v>2290</v>
      </c>
      <c r="C56" s="13" t="s">
        <v>2291</v>
      </c>
      <c r="D56" s="6">
        <v>0</v>
      </c>
      <c r="E56" s="5"/>
      <c r="F56" s="6" t="s">
        <v>48</v>
      </c>
      <c r="G56" s="5" t="s">
        <v>1865</v>
      </c>
    </row>
    <row r="57" spans="1:7" ht="30.75" customHeight="1">
      <c r="A57" s="6">
        <v>10325</v>
      </c>
      <c r="B57" s="5" t="s">
        <v>2292</v>
      </c>
      <c r="C57" s="13" t="s">
        <v>1867</v>
      </c>
      <c r="D57" s="6">
        <v>0</v>
      </c>
      <c r="E57" s="5"/>
      <c r="F57" s="6" t="s">
        <v>48</v>
      </c>
      <c r="G57" s="5" t="s">
        <v>1868</v>
      </c>
    </row>
    <row r="58" spans="1:7" ht="30.75" customHeight="1">
      <c r="A58" s="6">
        <v>10326</v>
      </c>
      <c r="B58" s="5" t="s">
        <v>2293</v>
      </c>
      <c r="C58" s="13" t="s">
        <v>2294</v>
      </c>
      <c r="D58" s="6">
        <v>0</v>
      </c>
      <c r="E58" s="5"/>
      <c r="F58" s="6" t="s">
        <v>48</v>
      </c>
      <c r="G58" s="5" t="s">
        <v>1871</v>
      </c>
    </row>
    <row r="59" spans="1:7" ht="30.75" customHeight="1">
      <c r="A59" s="6">
        <v>10321</v>
      </c>
      <c r="B59" s="5" t="s">
        <v>2295</v>
      </c>
      <c r="C59" s="12" t="s">
        <v>2296</v>
      </c>
      <c r="D59" s="6">
        <v>0</v>
      </c>
      <c r="E59" s="5"/>
      <c r="F59" s="6" t="s">
        <v>48</v>
      </c>
      <c r="G59" s="5" t="s">
        <v>1875</v>
      </c>
    </row>
    <row r="60" spans="1:7" ht="30.75" customHeight="1">
      <c r="A60" s="6">
        <v>10327</v>
      </c>
      <c r="B60" s="5" t="s">
        <v>2297</v>
      </c>
      <c r="C60" s="13" t="s">
        <v>1877</v>
      </c>
      <c r="D60" s="6">
        <v>0</v>
      </c>
      <c r="E60" s="5"/>
      <c r="F60" s="6" t="s">
        <v>48</v>
      </c>
      <c r="G60" s="5" t="s">
        <v>1878</v>
      </c>
    </row>
    <row r="61" spans="1:7" ht="30.75" customHeight="1">
      <c r="A61" s="6">
        <v>10328</v>
      </c>
      <c r="B61" s="5" t="s">
        <v>2298</v>
      </c>
      <c r="C61" s="13" t="s">
        <v>2299</v>
      </c>
      <c r="D61" s="6">
        <v>0</v>
      </c>
      <c r="E61" s="5"/>
      <c r="F61" s="6" t="s">
        <v>48</v>
      </c>
      <c r="G61" s="5" t="s">
        <v>1881</v>
      </c>
    </row>
    <row r="62" spans="1:7" ht="30.75" customHeight="1">
      <c r="A62" s="6">
        <v>10322</v>
      </c>
      <c r="B62" s="5" t="s">
        <v>2300</v>
      </c>
      <c r="C62" s="12" t="s">
        <v>2301</v>
      </c>
      <c r="D62" s="6">
        <v>0</v>
      </c>
      <c r="E62" s="5"/>
      <c r="F62" s="6" t="s">
        <v>48</v>
      </c>
      <c r="G62" s="5" t="s">
        <v>1885</v>
      </c>
    </row>
    <row r="63" spans="1:7" ht="30.75" customHeight="1">
      <c r="A63" s="6">
        <v>10330</v>
      </c>
      <c r="B63" s="5" t="s">
        <v>2302</v>
      </c>
      <c r="C63" s="13" t="s">
        <v>2303</v>
      </c>
      <c r="D63" s="6">
        <v>0</v>
      </c>
      <c r="E63" s="5"/>
      <c r="F63" s="6" t="s">
        <v>48</v>
      </c>
      <c r="G63" s="5" t="s">
        <v>1888</v>
      </c>
    </row>
    <row r="64" spans="1:7" ht="30.75" customHeight="1">
      <c r="A64" s="6">
        <v>10331</v>
      </c>
      <c r="B64" s="5" t="s">
        <v>2304</v>
      </c>
      <c r="C64" s="13" t="s">
        <v>2305</v>
      </c>
      <c r="D64" s="6">
        <v>0</v>
      </c>
      <c r="E64" s="5"/>
      <c r="F64" s="6" t="s">
        <v>48</v>
      </c>
      <c r="G64" s="5" t="s">
        <v>1891</v>
      </c>
    </row>
    <row r="65" spans="1:7" ht="30.75" customHeight="1">
      <c r="A65" s="6">
        <v>10332</v>
      </c>
      <c r="B65" s="5" t="s">
        <v>2306</v>
      </c>
      <c r="C65" s="13" t="s">
        <v>2307</v>
      </c>
      <c r="D65" s="6">
        <v>0</v>
      </c>
      <c r="E65" s="5"/>
      <c r="F65" s="6" t="s">
        <v>48</v>
      </c>
      <c r="G65" s="5" t="s">
        <v>1894</v>
      </c>
    </row>
    <row r="66" spans="1:7" ht="30.75" customHeight="1">
      <c r="A66" s="6">
        <v>10323</v>
      </c>
      <c r="B66" s="5" t="s">
        <v>2308</v>
      </c>
      <c r="C66" s="12" t="s">
        <v>2309</v>
      </c>
      <c r="D66" s="6">
        <v>0</v>
      </c>
      <c r="E66" s="5"/>
      <c r="F66" s="6" t="s">
        <v>48</v>
      </c>
      <c r="G66" s="5" t="s">
        <v>1898</v>
      </c>
    </row>
    <row r="67" spans="1:7" ht="30.75" customHeight="1">
      <c r="A67" s="6">
        <v>10334</v>
      </c>
      <c r="B67" s="5" t="s">
        <v>2310</v>
      </c>
      <c r="C67" s="13" t="s">
        <v>2311</v>
      </c>
      <c r="D67" s="6">
        <v>0</v>
      </c>
      <c r="E67" s="5"/>
      <c r="F67" s="6" t="s">
        <v>48</v>
      </c>
      <c r="G67" s="5" t="s">
        <v>1901</v>
      </c>
    </row>
    <row r="68" spans="1:7" ht="30.75" customHeight="1">
      <c r="A68" s="6">
        <v>10335</v>
      </c>
      <c r="B68" s="5" t="s">
        <v>2312</v>
      </c>
      <c r="C68" s="13" t="s">
        <v>2313</v>
      </c>
      <c r="D68" s="6">
        <v>0</v>
      </c>
      <c r="E68" s="5"/>
      <c r="F68" s="6" t="s">
        <v>15</v>
      </c>
      <c r="G68" s="5" t="s">
        <v>1904</v>
      </c>
    </row>
    <row r="69" spans="1:7" ht="30.75" customHeight="1">
      <c r="A69" s="6">
        <v>10336</v>
      </c>
      <c r="B69" s="5" t="s">
        <v>2314</v>
      </c>
      <c r="C69" s="13" t="s">
        <v>2315</v>
      </c>
      <c r="D69" s="6">
        <v>0</v>
      </c>
      <c r="E69" s="5"/>
      <c r="F69" s="6" t="s">
        <v>48</v>
      </c>
      <c r="G69" s="5" t="s">
        <v>1907</v>
      </c>
    </row>
    <row r="70" spans="1:7" ht="30.75" customHeight="1">
      <c r="A70" s="6">
        <v>10337</v>
      </c>
      <c r="B70" s="5" t="s">
        <v>2316</v>
      </c>
      <c r="C70" s="13" t="s">
        <v>2317</v>
      </c>
      <c r="D70" s="6">
        <v>0</v>
      </c>
      <c r="E70" s="5"/>
      <c r="F70" s="6" t="s">
        <v>48</v>
      </c>
      <c r="G70" s="5" t="s">
        <v>1910</v>
      </c>
    </row>
    <row r="71" spans="1:7" ht="30.75" customHeight="1">
      <c r="A71" s="6">
        <v>20110</v>
      </c>
      <c r="B71" s="5" t="s">
        <v>2318</v>
      </c>
      <c r="C71" s="10" t="s">
        <v>2319</v>
      </c>
      <c r="D71" s="6">
        <v>0</v>
      </c>
      <c r="E71" s="5"/>
      <c r="F71" s="6" t="s">
        <v>48</v>
      </c>
      <c r="G71" s="5" t="s">
        <v>2320</v>
      </c>
    </row>
    <row r="72" spans="1:7" ht="30.75" customHeight="1">
      <c r="A72" s="6">
        <v>20111</v>
      </c>
      <c r="B72" s="5" t="s">
        <v>2321</v>
      </c>
      <c r="C72" s="11" t="s">
        <v>2322</v>
      </c>
      <c r="D72" s="6">
        <v>0</v>
      </c>
      <c r="E72" s="5"/>
      <c r="F72" s="6" t="s">
        <v>48</v>
      </c>
      <c r="G72" s="5" t="s">
        <v>2323</v>
      </c>
    </row>
    <row r="73" spans="1:7" ht="30.75" customHeight="1">
      <c r="A73" s="6">
        <v>20112</v>
      </c>
      <c r="B73" s="5" t="s">
        <v>2324</v>
      </c>
      <c r="C73" s="11" t="s">
        <v>2325</v>
      </c>
      <c r="D73" s="6">
        <v>0</v>
      </c>
      <c r="E73" s="5"/>
      <c r="F73" s="6" t="s">
        <v>48</v>
      </c>
      <c r="G73" s="5" t="s">
        <v>2326</v>
      </c>
    </row>
    <row r="74" spans="1:7" ht="30.75" customHeight="1">
      <c r="A74" s="6">
        <v>20113</v>
      </c>
      <c r="B74" s="5" t="s">
        <v>2327</v>
      </c>
      <c r="C74" s="11" t="s">
        <v>2328</v>
      </c>
      <c r="D74" s="6">
        <v>0</v>
      </c>
      <c r="E74" s="5"/>
      <c r="F74" s="6" t="s">
        <v>48</v>
      </c>
      <c r="G74" s="5" t="s">
        <v>2329</v>
      </c>
    </row>
    <row r="75" spans="1:7" ht="30.75" customHeight="1">
      <c r="A75" s="6">
        <v>20114</v>
      </c>
      <c r="B75" s="5" t="s">
        <v>2330</v>
      </c>
      <c r="C75" s="11" t="s">
        <v>2331</v>
      </c>
      <c r="D75" s="6">
        <v>0</v>
      </c>
      <c r="E75" s="5"/>
      <c r="F75" s="6" t="s">
        <v>48</v>
      </c>
      <c r="G75" s="5" t="s">
        <v>2332</v>
      </c>
    </row>
    <row r="76" spans="1:7" ht="30.75" customHeight="1">
      <c r="A76" s="6">
        <v>20115</v>
      </c>
      <c r="B76" s="5" t="s">
        <v>2333</v>
      </c>
      <c r="C76" s="11" t="s">
        <v>2334</v>
      </c>
      <c r="D76" s="6">
        <v>0</v>
      </c>
      <c r="E76" s="5"/>
      <c r="F76" s="6" t="s">
        <v>48</v>
      </c>
      <c r="G76" s="5" t="s">
        <v>2335</v>
      </c>
    </row>
    <row r="77" spans="1:7" ht="30.75" customHeight="1">
      <c r="A77" s="6">
        <v>20116</v>
      </c>
      <c r="B77" s="5" t="s">
        <v>2336</v>
      </c>
      <c r="C77" s="11" t="s">
        <v>2337</v>
      </c>
      <c r="D77" s="6">
        <v>0</v>
      </c>
      <c r="E77" s="5"/>
      <c r="F77" s="6" t="s">
        <v>48</v>
      </c>
      <c r="G77" s="5" t="s">
        <v>2338</v>
      </c>
    </row>
    <row r="78" spans="1:7" ht="30.75" customHeight="1">
      <c r="A78" s="6">
        <v>20595</v>
      </c>
      <c r="B78" s="5" t="s">
        <v>2339</v>
      </c>
      <c r="C78" s="10" t="s">
        <v>2340</v>
      </c>
      <c r="D78" s="6">
        <v>0</v>
      </c>
      <c r="E78" s="5"/>
      <c r="F78" s="6" t="s">
        <v>15</v>
      </c>
      <c r="G78" s="5" t="s">
        <v>2341</v>
      </c>
    </row>
    <row r="79" spans="1:7" ht="30.75" customHeight="1">
      <c r="A79" s="6">
        <v>10401</v>
      </c>
      <c r="B79" s="5" t="s">
        <v>2342</v>
      </c>
      <c r="C79" s="11" t="s">
        <v>2343</v>
      </c>
      <c r="D79" s="6">
        <v>0</v>
      </c>
      <c r="E79" s="5"/>
      <c r="F79" s="6" t="s">
        <v>48</v>
      </c>
      <c r="G79" s="5" t="s">
        <v>2344</v>
      </c>
    </row>
    <row r="80" spans="1:7" ht="30.75" customHeight="1">
      <c r="A80" s="6">
        <v>11687</v>
      </c>
      <c r="B80" s="5" t="s">
        <v>2345</v>
      </c>
      <c r="C80" s="12" t="s">
        <v>2346</v>
      </c>
      <c r="D80" s="6">
        <v>0</v>
      </c>
      <c r="E80" s="5"/>
      <c r="F80" s="6" t="s">
        <v>48</v>
      </c>
      <c r="G80" s="5" t="s">
        <v>2347</v>
      </c>
    </row>
    <row r="81" spans="1:7" ht="30.75" customHeight="1">
      <c r="A81" s="6">
        <v>11688</v>
      </c>
      <c r="B81" s="5" t="s">
        <v>2348</v>
      </c>
      <c r="C81" s="12" t="s">
        <v>2349</v>
      </c>
      <c r="D81" s="6">
        <v>0</v>
      </c>
      <c r="E81" s="5"/>
      <c r="F81" s="6" t="s">
        <v>15</v>
      </c>
      <c r="G81" s="5" t="s">
        <v>2350</v>
      </c>
    </row>
    <row r="82" spans="1:7" ht="30.75" customHeight="1">
      <c r="A82" s="6">
        <v>18126</v>
      </c>
      <c r="B82" s="5" t="s">
        <v>2351</v>
      </c>
      <c r="C82" s="12" t="s">
        <v>2352</v>
      </c>
      <c r="D82" s="6">
        <v>0</v>
      </c>
      <c r="E82" s="5"/>
      <c r="F82" s="6" t="s">
        <v>48</v>
      </c>
      <c r="G82" s="5" t="s">
        <v>2353</v>
      </c>
    </row>
    <row r="83" spans="1:7" ht="30.75" customHeight="1">
      <c r="A83" s="6">
        <v>10402</v>
      </c>
      <c r="B83" s="5" t="s">
        <v>2354</v>
      </c>
      <c r="C83" s="11" t="s">
        <v>2355</v>
      </c>
      <c r="D83" s="6">
        <v>0</v>
      </c>
      <c r="E83" s="5"/>
      <c r="F83" s="6" t="s">
        <v>15</v>
      </c>
      <c r="G83" s="5" t="s">
        <v>2356</v>
      </c>
    </row>
    <row r="84" spans="1:7" ht="30.75" customHeight="1">
      <c r="A84" s="6">
        <v>11236</v>
      </c>
      <c r="B84" s="5" t="s">
        <v>2357</v>
      </c>
      <c r="C84" s="12" t="s">
        <v>2358</v>
      </c>
      <c r="D84" s="6">
        <v>0</v>
      </c>
      <c r="E84" s="5"/>
      <c r="F84" s="6" t="s">
        <v>48</v>
      </c>
      <c r="G84" s="5" t="s">
        <v>2359</v>
      </c>
    </row>
    <row r="85" spans="1:7" ht="30.75" customHeight="1">
      <c r="A85" s="6">
        <v>11237</v>
      </c>
      <c r="B85" s="5" t="s">
        <v>2360</v>
      </c>
      <c r="C85" s="12" t="s">
        <v>2361</v>
      </c>
      <c r="D85" s="6">
        <v>0</v>
      </c>
      <c r="E85" s="5"/>
      <c r="F85" s="6" t="s">
        <v>48</v>
      </c>
      <c r="G85" s="5" t="s">
        <v>2362</v>
      </c>
    </row>
    <row r="86" spans="1:7" ht="30.75" customHeight="1">
      <c r="A86" s="6">
        <v>11689</v>
      </c>
      <c r="B86" s="5" t="s">
        <v>2363</v>
      </c>
      <c r="C86" s="12" t="s">
        <v>2364</v>
      </c>
      <c r="D86" s="6">
        <v>0</v>
      </c>
      <c r="E86" s="5"/>
      <c r="F86" s="6" t="s">
        <v>48</v>
      </c>
      <c r="G86" s="5" t="s">
        <v>2365</v>
      </c>
    </row>
    <row r="87" spans="1:7" ht="30.75" customHeight="1">
      <c r="A87" s="6">
        <v>10403</v>
      </c>
      <c r="B87" s="5" t="s">
        <v>2366</v>
      </c>
      <c r="C87" s="11" t="s">
        <v>2367</v>
      </c>
      <c r="D87" s="6">
        <v>1</v>
      </c>
      <c r="E87" s="5" t="s">
        <v>2368</v>
      </c>
      <c r="F87" s="6" t="s">
        <v>15</v>
      </c>
      <c r="G87" s="5" t="s">
        <v>2369</v>
      </c>
    </row>
    <row r="88" spans="1:7" ht="30.75" customHeight="1">
      <c r="A88" s="6">
        <v>11238</v>
      </c>
      <c r="B88" s="5" t="s">
        <v>2370</v>
      </c>
      <c r="C88" s="12" t="s">
        <v>2371</v>
      </c>
      <c r="D88" s="6">
        <v>0</v>
      </c>
      <c r="E88" s="5"/>
      <c r="F88" s="6" t="s">
        <v>48</v>
      </c>
      <c r="G88" s="5" t="s">
        <v>2372</v>
      </c>
    </row>
    <row r="89" spans="1:7" ht="30.75" customHeight="1">
      <c r="A89" s="6">
        <v>11239</v>
      </c>
      <c r="B89" s="5" t="s">
        <v>2373</v>
      </c>
      <c r="C89" s="12" t="s">
        <v>2374</v>
      </c>
      <c r="D89" s="6">
        <v>1</v>
      </c>
      <c r="E89" s="5" t="s">
        <v>2375</v>
      </c>
      <c r="F89" s="6" t="s">
        <v>48</v>
      </c>
      <c r="G89" s="5" t="s">
        <v>2376</v>
      </c>
    </row>
    <row r="90" spans="1:7" ht="30.75" customHeight="1">
      <c r="A90" s="6">
        <v>20117</v>
      </c>
      <c r="B90" s="5" t="s">
        <v>2377</v>
      </c>
      <c r="C90" s="12" t="s">
        <v>2378</v>
      </c>
      <c r="D90" s="6">
        <v>0</v>
      </c>
      <c r="E90" s="5"/>
      <c r="F90" s="6" t="s">
        <v>48</v>
      </c>
      <c r="G90" s="5" t="s">
        <v>2379</v>
      </c>
    </row>
    <row r="91" spans="1:7" ht="30.75" customHeight="1">
      <c r="A91" s="6">
        <v>11240</v>
      </c>
      <c r="B91" s="5" t="s">
        <v>2380</v>
      </c>
      <c r="C91" s="12" t="s">
        <v>2381</v>
      </c>
      <c r="D91" s="6">
        <v>0</v>
      </c>
      <c r="E91" s="5"/>
      <c r="F91" s="6" t="s">
        <v>48</v>
      </c>
      <c r="G91" s="5" t="s">
        <v>2382</v>
      </c>
    </row>
    <row r="92" spans="1:7" ht="30.75" customHeight="1">
      <c r="A92" s="6">
        <v>11241</v>
      </c>
      <c r="B92" s="5" t="s">
        <v>2383</v>
      </c>
      <c r="C92" s="12" t="s">
        <v>2384</v>
      </c>
      <c r="D92" s="6">
        <v>0</v>
      </c>
      <c r="E92" s="5"/>
      <c r="F92" s="6" t="s">
        <v>48</v>
      </c>
      <c r="G92" s="5" t="s">
        <v>2385</v>
      </c>
    </row>
    <row r="93" spans="1:7" ht="30.75" customHeight="1">
      <c r="A93" s="6">
        <v>12672</v>
      </c>
      <c r="B93" s="5" t="s">
        <v>2386</v>
      </c>
      <c r="C93" s="11" t="s">
        <v>2387</v>
      </c>
      <c r="D93" s="6">
        <v>0</v>
      </c>
      <c r="E93" s="5"/>
      <c r="F93" s="6" t="s">
        <v>15</v>
      </c>
      <c r="G93" s="5" t="s">
        <v>2388</v>
      </c>
    </row>
    <row r="94" spans="1:7" ht="30.75" customHeight="1">
      <c r="A94" s="6">
        <v>20118</v>
      </c>
      <c r="B94" s="5" t="s">
        <v>2389</v>
      </c>
      <c r="C94" s="12" t="s">
        <v>2390</v>
      </c>
      <c r="D94" s="6">
        <v>0</v>
      </c>
      <c r="E94" s="5"/>
      <c r="F94" s="6" t="s">
        <v>48</v>
      </c>
      <c r="G94" s="5" t="s">
        <v>2391</v>
      </c>
    </row>
    <row r="95" spans="1:7" ht="30.75" customHeight="1">
      <c r="A95" s="6">
        <v>12676</v>
      </c>
      <c r="B95" s="5" t="s">
        <v>2392</v>
      </c>
      <c r="C95" s="12" t="s">
        <v>2393</v>
      </c>
      <c r="D95" s="6">
        <v>0</v>
      </c>
      <c r="E95" s="5"/>
      <c r="F95" s="6" t="s">
        <v>48</v>
      </c>
      <c r="G95" s="5" t="s">
        <v>2394</v>
      </c>
    </row>
    <row r="96" spans="1:7" ht="30.75" customHeight="1">
      <c r="A96" s="6">
        <v>20119</v>
      </c>
      <c r="B96" s="5" t="s">
        <v>2395</v>
      </c>
      <c r="C96" s="12" t="s">
        <v>2396</v>
      </c>
      <c r="D96" s="6">
        <v>0</v>
      </c>
      <c r="E96" s="5"/>
      <c r="F96" s="6" t="s">
        <v>48</v>
      </c>
      <c r="G96" s="5" t="s">
        <v>2397</v>
      </c>
    </row>
    <row r="97" spans="1:7" ht="30.75" customHeight="1">
      <c r="A97" s="6">
        <v>12674</v>
      </c>
      <c r="B97" s="5" t="s">
        <v>2398</v>
      </c>
      <c r="C97" s="12" t="s">
        <v>2399</v>
      </c>
      <c r="D97" s="6">
        <v>0</v>
      </c>
      <c r="E97" s="5"/>
      <c r="F97" s="6" t="s">
        <v>48</v>
      </c>
      <c r="G97" s="5" t="s">
        <v>2400</v>
      </c>
    </row>
    <row r="98" spans="1:7" ht="30.75" customHeight="1">
      <c r="A98" s="6">
        <v>20120</v>
      </c>
      <c r="B98" s="5" t="s">
        <v>2401</v>
      </c>
      <c r="C98" s="12" t="s">
        <v>2402</v>
      </c>
      <c r="D98" s="6">
        <v>0</v>
      </c>
      <c r="E98" s="5"/>
      <c r="F98" s="6" t="s">
        <v>48</v>
      </c>
      <c r="G98" s="5" t="s">
        <v>2403</v>
      </c>
    </row>
    <row r="99" spans="1:7" ht="30.75" customHeight="1">
      <c r="A99" s="6">
        <v>20121</v>
      </c>
      <c r="B99" s="5" t="s">
        <v>2404</v>
      </c>
      <c r="C99" s="11" t="s">
        <v>2405</v>
      </c>
      <c r="D99" s="6">
        <v>0</v>
      </c>
      <c r="E99" s="5"/>
      <c r="F99" s="6" t="s">
        <v>48</v>
      </c>
      <c r="G99" s="5" t="s">
        <v>2350</v>
      </c>
    </row>
  </sheetData>
  <pageMargins left="1" right="1" top="1" bottom="1" header="1" footer="1"/>
  <pageSetup paperSize="0" orientation="portrait" horizontalDpi="300" verticalDpi="300"/>
  <headerFooter alignWithMargins="0"/>
  <ignoredErrors>
    <ignoredError sqref="B3" numberStoredAsText="1"/>
  </ignoredError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10"/>
  <dimension ref="A1:G166"/>
  <sheetViews>
    <sheetView showGridLines="0" workbookViewId="0">
      <selection activeCell="E150" sqref="E150"/>
    </sheetView>
  </sheetViews>
  <sheetFormatPr defaultRowHeight="30.75" customHeight="1"/>
  <cols>
    <col min="1" max="1" width="16" style="14" customWidth="1"/>
    <col min="2" max="2" width="16" style="4" customWidth="1"/>
    <col min="3" max="3" width="56.7109375" style="4" customWidth="1"/>
    <col min="4" max="4" width="16" style="4" customWidth="1"/>
    <col min="5" max="5" width="53.28515625" style="4" customWidth="1"/>
    <col min="6" max="6" width="16" style="4" customWidth="1"/>
    <col min="7" max="7" width="80.85546875" style="4" customWidth="1"/>
    <col min="8" max="8" width="255" style="4" customWidth="1"/>
    <col min="9" max="16384" width="9.140625" style="4"/>
  </cols>
  <sheetData>
    <row r="1" spans="1:7" s="8" customFormat="1" ht="30.75" customHeight="1">
      <c r="A1" s="7" t="s">
        <v>7</v>
      </c>
      <c r="B1" s="7" t="s">
        <v>8</v>
      </c>
      <c r="C1" s="7" t="s">
        <v>9</v>
      </c>
      <c r="D1" s="7" t="s">
        <v>10</v>
      </c>
      <c r="E1" s="7" t="s">
        <v>11</v>
      </c>
      <c r="F1" s="7" t="s">
        <v>12</v>
      </c>
      <c r="G1" s="7" t="s">
        <v>44</v>
      </c>
    </row>
    <row r="2" spans="1:7" ht="30.75" customHeight="1">
      <c r="A2" s="6">
        <v>10007</v>
      </c>
      <c r="B2" s="5" t="s">
        <v>28</v>
      </c>
      <c r="C2" s="15" t="s">
        <v>29</v>
      </c>
      <c r="D2" s="6">
        <v>51</v>
      </c>
      <c r="E2" s="5" t="s">
        <v>2406</v>
      </c>
      <c r="F2" s="6" t="s">
        <v>15</v>
      </c>
      <c r="G2" s="5" t="s">
        <v>2407</v>
      </c>
    </row>
    <row r="3" spans="1:7" ht="30.75" customHeight="1">
      <c r="A3" s="6">
        <v>17043</v>
      </c>
      <c r="B3" s="5" t="s">
        <v>2408</v>
      </c>
      <c r="C3" s="10" t="s">
        <v>2409</v>
      </c>
      <c r="D3" s="6">
        <v>3</v>
      </c>
      <c r="E3" s="5" t="s">
        <v>2410</v>
      </c>
      <c r="F3" s="6" t="s">
        <v>15</v>
      </c>
      <c r="G3" s="5" t="s">
        <v>2411</v>
      </c>
    </row>
    <row r="4" spans="1:7" ht="30.75" customHeight="1">
      <c r="A4" s="6">
        <v>20958</v>
      </c>
      <c r="B4" s="5" t="s">
        <v>2412</v>
      </c>
      <c r="C4" s="11" t="s">
        <v>2413</v>
      </c>
      <c r="D4" s="6">
        <v>1</v>
      </c>
      <c r="E4" s="5" t="s">
        <v>2414</v>
      </c>
      <c r="F4" s="6" t="s">
        <v>15</v>
      </c>
      <c r="G4" s="5" t="s">
        <v>2415</v>
      </c>
    </row>
    <row r="5" spans="1:7" ht="30.75" customHeight="1">
      <c r="A5" s="6">
        <v>10418</v>
      </c>
      <c r="B5" s="5" t="s">
        <v>2416</v>
      </c>
      <c r="C5" s="12" t="s">
        <v>2417</v>
      </c>
      <c r="D5" s="6">
        <v>0</v>
      </c>
      <c r="E5" s="5"/>
      <c r="F5" s="6" t="s">
        <v>48</v>
      </c>
      <c r="G5" s="5" t="s">
        <v>2418</v>
      </c>
    </row>
    <row r="6" spans="1:7" ht="30.75" customHeight="1">
      <c r="A6" s="6">
        <v>10419</v>
      </c>
      <c r="B6" s="5" t="s">
        <v>2419</v>
      </c>
      <c r="C6" s="12" t="s">
        <v>2420</v>
      </c>
      <c r="D6" s="6">
        <v>0</v>
      </c>
      <c r="E6" s="5"/>
      <c r="F6" s="6" t="s">
        <v>48</v>
      </c>
      <c r="G6" s="5" t="s">
        <v>2421</v>
      </c>
    </row>
    <row r="7" spans="1:7" ht="30.75" customHeight="1">
      <c r="A7" s="6">
        <v>21430</v>
      </c>
      <c r="B7" s="5" t="s">
        <v>2422</v>
      </c>
      <c r="C7" s="12" t="s">
        <v>2423</v>
      </c>
      <c r="D7" s="6">
        <v>0</v>
      </c>
      <c r="E7" s="5"/>
      <c r="F7" s="6" t="s">
        <v>48</v>
      </c>
      <c r="G7" s="5" t="s">
        <v>2424</v>
      </c>
    </row>
    <row r="8" spans="1:7" ht="30.75" customHeight="1">
      <c r="A8" s="6">
        <v>21431</v>
      </c>
      <c r="B8" s="5" t="s">
        <v>2425</v>
      </c>
      <c r="C8" s="12" t="s">
        <v>2426</v>
      </c>
      <c r="D8" s="6">
        <v>0</v>
      </c>
      <c r="E8" s="5"/>
      <c r="F8" s="6" t="s">
        <v>48</v>
      </c>
      <c r="G8" s="5" t="s">
        <v>2427</v>
      </c>
    </row>
    <row r="9" spans="1:7" ht="30.75" customHeight="1">
      <c r="A9" s="6">
        <v>10420</v>
      </c>
      <c r="B9" s="5" t="s">
        <v>2428</v>
      </c>
      <c r="C9" s="12" t="s">
        <v>2429</v>
      </c>
      <c r="D9" s="6">
        <v>0</v>
      </c>
      <c r="E9" s="5"/>
      <c r="F9" s="6" t="s">
        <v>48</v>
      </c>
      <c r="G9" s="5" t="s">
        <v>2430</v>
      </c>
    </row>
    <row r="10" spans="1:7" ht="30.75" customHeight="1">
      <c r="A10" s="6">
        <v>10421</v>
      </c>
      <c r="B10" s="5" t="s">
        <v>2431</v>
      </c>
      <c r="C10" s="12" t="s">
        <v>2432</v>
      </c>
      <c r="D10" s="6">
        <v>0</v>
      </c>
      <c r="E10" s="5"/>
      <c r="F10" s="6" t="s">
        <v>48</v>
      </c>
      <c r="G10" s="5" t="s">
        <v>2433</v>
      </c>
    </row>
    <row r="11" spans="1:7" ht="30.75" customHeight="1">
      <c r="A11" s="6">
        <v>10422</v>
      </c>
      <c r="B11" s="5" t="s">
        <v>2434</v>
      </c>
      <c r="C11" s="12" t="s">
        <v>2435</v>
      </c>
      <c r="D11" s="6">
        <v>0</v>
      </c>
      <c r="E11" s="5"/>
      <c r="F11" s="6" t="s">
        <v>48</v>
      </c>
      <c r="G11" s="5" t="s">
        <v>2436</v>
      </c>
    </row>
    <row r="12" spans="1:7" ht="30.75" customHeight="1">
      <c r="A12" s="6">
        <v>10432</v>
      </c>
      <c r="B12" s="5" t="s">
        <v>2437</v>
      </c>
      <c r="C12" s="12" t="s">
        <v>2438</v>
      </c>
      <c r="D12" s="6">
        <v>0</v>
      </c>
      <c r="E12" s="5"/>
      <c r="F12" s="6" t="s">
        <v>15</v>
      </c>
      <c r="G12" s="5" t="s">
        <v>2439</v>
      </c>
    </row>
    <row r="13" spans="1:7" ht="30.75" customHeight="1">
      <c r="A13" s="6">
        <v>20606</v>
      </c>
      <c r="B13" s="5" t="s">
        <v>2440</v>
      </c>
      <c r="C13" s="12" t="s">
        <v>2441</v>
      </c>
      <c r="D13" s="6">
        <v>0</v>
      </c>
      <c r="E13" s="5"/>
      <c r="F13" s="6" t="s">
        <v>48</v>
      </c>
      <c r="G13" s="5" t="s">
        <v>2442</v>
      </c>
    </row>
    <row r="14" spans="1:7" ht="30.75" customHeight="1">
      <c r="A14" s="6">
        <v>21639</v>
      </c>
      <c r="B14" s="5" t="s">
        <v>2443</v>
      </c>
      <c r="C14" s="12" t="s">
        <v>2444</v>
      </c>
      <c r="D14" s="6">
        <v>1</v>
      </c>
      <c r="E14" s="5" t="s">
        <v>834</v>
      </c>
      <c r="F14" s="6" t="s">
        <v>48</v>
      </c>
      <c r="G14" s="5" t="s">
        <v>2445</v>
      </c>
    </row>
    <row r="15" spans="1:7" ht="30.75" customHeight="1">
      <c r="A15" s="6">
        <v>17045</v>
      </c>
      <c r="B15" s="5" t="s">
        <v>2446</v>
      </c>
      <c r="C15" s="11" t="s">
        <v>2447</v>
      </c>
      <c r="D15" s="6">
        <v>5</v>
      </c>
      <c r="E15" s="5" t="s">
        <v>2448</v>
      </c>
      <c r="F15" s="6" t="s">
        <v>15</v>
      </c>
      <c r="G15" s="5" t="s">
        <v>2449</v>
      </c>
    </row>
    <row r="16" spans="1:7" ht="30.75" customHeight="1">
      <c r="A16" s="6">
        <v>21693</v>
      </c>
      <c r="B16" s="5" t="s">
        <v>2450</v>
      </c>
      <c r="C16" s="12" t="s">
        <v>2451</v>
      </c>
      <c r="D16" s="6">
        <v>6</v>
      </c>
      <c r="E16" s="5" t="s">
        <v>2452</v>
      </c>
      <c r="F16" s="6" t="s">
        <v>48</v>
      </c>
      <c r="G16" s="5" t="s">
        <v>2453</v>
      </c>
    </row>
    <row r="17" spans="1:7" ht="30.75" customHeight="1">
      <c r="A17" s="6">
        <v>21640</v>
      </c>
      <c r="B17" s="5" t="s">
        <v>2454</v>
      </c>
      <c r="C17" s="13" t="s">
        <v>2455</v>
      </c>
      <c r="D17" s="6">
        <v>1</v>
      </c>
      <c r="E17" s="5" t="s">
        <v>834</v>
      </c>
      <c r="F17" s="6" t="s">
        <v>48</v>
      </c>
      <c r="G17" s="5" t="s">
        <v>2456</v>
      </c>
    </row>
    <row r="18" spans="1:7" ht="30.75" customHeight="1">
      <c r="A18" s="6">
        <v>10424</v>
      </c>
      <c r="B18" s="5" t="s">
        <v>2457</v>
      </c>
      <c r="C18" s="13" t="s">
        <v>2458</v>
      </c>
      <c r="D18" s="6">
        <v>1</v>
      </c>
      <c r="E18" s="5" t="s">
        <v>2459</v>
      </c>
      <c r="F18" s="6" t="s">
        <v>48</v>
      </c>
      <c r="G18" s="5" t="s">
        <v>2460</v>
      </c>
    </row>
    <row r="19" spans="1:7" ht="30.75" customHeight="1">
      <c r="A19" s="6">
        <v>21641</v>
      </c>
      <c r="B19" s="5" t="s">
        <v>2461</v>
      </c>
      <c r="C19" s="13" t="s">
        <v>2462</v>
      </c>
      <c r="D19" s="6">
        <v>1</v>
      </c>
      <c r="E19" s="5" t="s">
        <v>834</v>
      </c>
      <c r="F19" s="6" t="s">
        <v>48</v>
      </c>
      <c r="G19" s="5" t="s">
        <v>2463</v>
      </c>
    </row>
    <row r="20" spans="1:7" ht="30.75" customHeight="1">
      <c r="A20" s="6">
        <v>21642</v>
      </c>
      <c r="B20" s="5" t="s">
        <v>2464</v>
      </c>
      <c r="C20" s="13" t="s">
        <v>2465</v>
      </c>
      <c r="D20" s="6">
        <v>1</v>
      </c>
      <c r="E20" s="5" t="s">
        <v>834</v>
      </c>
      <c r="F20" s="6" t="s">
        <v>48</v>
      </c>
      <c r="G20" s="5" t="s">
        <v>2466</v>
      </c>
    </row>
    <row r="21" spans="1:7" ht="30.75" customHeight="1">
      <c r="A21" s="6">
        <v>21643</v>
      </c>
      <c r="B21" s="5" t="s">
        <v>2467</v>
      </c>
      <c r="C21" s="13" t="s">
        <v>2468</v>
      </c>
      <c r="D21" s="6">
        <v>1</v>
      </c>
      <c r="E21" s="5" t="s">
        <v>834</v>
      </c>
      <c r="F21" s="6" t="s">
        <v>48</v>
      </c>
      <c r="G21" s="5" t="s">
        <v>2469</v>
      </c>
    </row>
    <row r="22" spans="1:7" ht="30.75" customHeight="1">
      <c r="A22" s="6">
        <v>10425</v>
      </c>
      <c r="B22" s="5" t="s">
        <v>2470</v>
      </c>
      <c r="C22" s="12" t="s">
        <v>2471</v>
      </c>
      <c r="D22" s="6">
        <v>3</v>
      </c>
      <c r="E22" s="5" t="s">
        <v>2472</v>
      </c>
      <c r="F22" s="6" t="s">
        <v>48</v>
      </c>
      <c r="G22" s="5" t="s">
        <v>2473</v>
      </c>
    </row>
    <row r="23" spans="1:7" ht="30.75" customHeight="1">
      <c r="A23" s="6">
        <v>21644</v>
      </c>
      <c r="B23" s="5" t="s">
        <v>2474</v>
      </c>
      <c r="C23" s="13" t="s">
        <v>2475</v>
      </c>
      <c r="D23" s="6">
        <v>1</v>
      </c>
      <c r="E23" s="5" t="s">
        <v>834</v>
      </c>
      <c r="F23" s="6" t="s">
        <v>48</v>
      </c>
      <c r="G23" s="5" t="s">
        <v>2476</v>
      </c>
    </row>
    <row r="24" spans="1:7" ht="30.75" customHeight="1">
      <c r="A24" s="6">
        <v>10210</v>
      </c>
      <c r="B24" s="5" t="s">
        <v>2477</v>
      </c>
      <c r="C24" s="13" t="s">
        <v>2478</v>
      </c>
      <c r="D24" s="6">
        <v>0</v>
      </c>
      <c r="E24" s="5"/>
      <c r="F24" s="6" t="s">
        <v>48</v>
      </c>
      <c r="G24" s="5" t="s">
        <v>2479</v>
      </c>
    </row>
    <row r="25" spans="1:7" ht="30.75" customHeight="1">
      <c r="A25" s="6">
        <v>21645</v>
      </c>
      <c r="B25" s="5" t="s">
        <v>2480</v>
      </c>
      <c r="C25" s="13" t="s">
        <v>2481</v>
      </c>
      <c r="D25" s="6">
        <v>1</v>
      </c>
      <c r="E25" s="5" t="s">
        <v>834</v>
      </c>
      <c r="F25" s="6" t="s">
        <v>48</v>
      </c>
      <c r="G25" s="5" t="s">
        <v>2482</v>
      </c>
    </row>
    <row r="26" spans="1:7" ht="30.75" customHeight="1">
      <c r="A26" s="6">
        <v>10426</v>
      </c>
      <c r="B26" s="5" t="s">
        <v>2483</v>
      </c>
      <c r="C26" s="12" t="s">
        <v>2484</v>
      </c>
      <c r="D26" s="6">
        <v>0</v>
      </c>
      <c r="E26" s="5"/>
      <c r="F26" s="6" t="s">
        <v>15</v>
      </c>
      <c r="G26" s="5" t="s">
        <v>2485</v>
      </c>
    </row>
    <row r="27" spans="1:7" ht="30.75" customHeight="1">
      <c r="A27" s="6">
        <v>16938</v>
      </c>
      <c r="B27" s="5" t="s">
        <v>2486</v>
      </c>
      <c r="C27" s="12" t="s">
        <v>2487</v>
      </c>
      <c r="D27" s="6">
        <v>0</v>
      </c>
      <c r="E27" s="5"/>
      <c r="F27" s="6" t="s">
        <v>48</v>
      </c>
      <c r="G27" s="5" t="s">
        <v>2488</v>
      </c>
    </row>
    <row r="28" spans="1:7" ht="30.75" customHeight="1">
      <c r="A28" s="6">
        <v>10427</v>
      </c>
      <c r="B28" s="5" t="s">
        <v>2489</v>
      </c>
      <c r="C28" s="12" t="s">
        <v>2490</v>
      </c>
      <c r="D28" s="6">
        <v>0</v>
      </c>
      <c r="E28" s="5"/>
      <c r="F28" s="6" t="s">
        <v>48</v>
      </c>
      <c r="G28" s="5" t="s">
        <v>2491</v>
      </c>
    </row>
    <row r="29" spans="1:7" ht="30.75" customHeight="1">
      <c r="A29" s="6">
        <v>21433</v>
      </c>
      <c r="B29" s="5" t="s">
        <v>2492</v>
      </c>
      <c r="C29" s="12" t="s">
        <v>2493</v>
      </c>
      <c r="D29" s="6">
        <v>0</v>
      </c>
      <c r="E29" s="5"/>
      <c r="F29" s="6" t="s">
        <v>48</v>
      </c>
      <c r="G29" s="5" t="s">
        <v>2494</v>
      </c>
    </row>
    <row r="30" spans="1:7" ht="30.75" customHeight="1">
      <c r="A30" s="6">
        <v>11623</v>
      </c>
      <c r="B30" s="5" t="s">
        <v>2495</v>
      </c>
      <c r="C30" s="12" t="s">
        <v>2496</v>
      </c>
      <c r="D30" s="6">
        <v>0</v>
      </c>
      <c r="E30" s="5"/>
      <c r="F30" s="6" t="s">
        <v>48</v>
      </c>
      <c r="G30" s="5" t="s">
        <v>2497</v>
      </c>
    </row>
    <row r="31" spans="1:7" ht="30.75" customHeight="1">
      <c r="A31" s="6">
        <v>11622</v>
      </c>
      <c r="B31" s="5" t="s">
        <v>2498</v>
      </c>
      <c r="C31" s="12" t="s">
        <v>2499</v>
      </c>
      <c r="D31" s="6">
        <v>0</v>
      </c>
      <c r="E31" s="5"/>
      <c r="F31" s="6" t="s">
        <v>48</v>
      </c>
      <c r="G31" s="5" t="s">
        <v>2500</v>
      </c>
    </row>
    <row r="32" spans="1:7" ht="30.75" customHeight="1">
      <c r="A32" s="6">
        <v>10428</v>
      </c>
      <c r="B32" s="5" t="s">
        <v>2501</v>
      </c>
      <c r="C32" s="12" t="s">
        <v>2502</v>
      </c>
      <c r="D32" s="6">
        <v>0</v>
      </c>
      <c r="E32" s="5"/>
      <c r="F32" s="6" t="s">
        <v>48</v>
      </c>
      <c r="G32" s="5" t="s">
        <v>2503</v>
      </c>
    </row>
    <row r="33" spans="1:7" ht="30.75" customHeight="1">
      <c r="A33" s="6">
        <v>10429</v>
      </c>
      <c r="B33" s="5" t="s">
        <v>2504</v>
      </c>
      <c r="C33" s="12" t="s">
        <v>2505</v>
      </c>
      <c r="D33" s="6">
        <v>0</v>
      </c>
      <c r="E33" s="5"/>
      <c r="F33" s="6" t="s">
        <v>48</v>
      </c>
      <c r="G33" s="5" t="s">
        <v>2506</v>
      </c>
    </row>
    <row r="34" spans="1:7" ht="30.75" customHeight="1">
      <c r="A34" s="6">
        <v>10430</v>
      </c>
      <c r="B34" s="5" t="s">
        <v>2507</v>
      </c>
      <c r="C34" s="12" t="s">
        <v>2508</v>
      </c>
      <c r="D34" s="6">
        <v>0</v>
      </c>
      <c r="E34" s="5"/>
      <c r="F34" s="6" t="s">
        <v>48</v>
      </c>
      <c r="G34" s="5" t="s">
        <v>2509</v>
      </c>
    </row>
    <row r="35" spans="1:7" ht="30.75" customHeight="1">
      <c r="A35" s="6">
        <v>10431</v>
      </c>
      <c r="B35" s="5" t="s">
        <v>2510</v>
      </c>
      <c r="C35" s="12" t="s">
        <v>2511</v>
      </c>
      <c r="D35" s="6">
        <v>0</v>
      </c>
      <c r="E35" s="5"/>
      <c r="F35" s="6" t="s">
        <v>48</v>
      </c>
      <c r="G35" s="5" t="s">
        <v>2512</v>
      </c>
    </row>
    <row r="36" spans="1:7" ht="30.75" customHeight="1">
      <c r="A36" s="6">
        <v>10433</v>
      </c>
      <c r="B36" s="5" t="s">
        <v>2513</v>
      </c>
      <c r="C36" s="12" t="s">
        <v>2514</v>
      </c>
      <c r="D36" s="6">
        <v>0</v>
      </c>
      <c r="E36" s="5"/>
      <c r="F36" s="6" t="s">
        <v>48</v>
      </c>
      <c r="G36" s="5" t="s">
        <v>2515</v>
      </c>
    </row>
    <row r="37" spans="1:7" ht="30.75" customHeight="1">
      <c r="A37" s="6">
        <v>20122</v>
      </c>
      <c r="B37" s="5" t="s">
        <v>2516</v>
      </c>
      <c r="C37" s="12" t="s">
        <v>2517</v>
      </c>
      <c r="D37" s="6">
        <v>0</v>
      </c>
      <c r="E37" s="5"/>
      <c r="F37" s="6" t="s">
        <v>48</v>
      </c>
      <c r="G37" s="5" t="s">
        <v>2518</v>
      </c>
    </row>
    <row r="38" spans="1:7" ht="30.75" customHeight="1">
      <c r="A38" s="6">
        <v>21432</v>
      </c>
      <c r="B38" s="5" t="s">
        <v>2519</v>
      </c>
      <c r="C38" s="12" t="s">
        <v>2520</v>
      </c>
      <c r="D38" s="6">
        <v>1</v>
      </c>
      <c r="E38" s="5" t="s">
        <v>2521</v>
      </c>
      <c r="F38" s="6" t="s">
        <v>48</v>
      </c>
      <c r="G38" s="5" t="s">
        <v>2522</v>
      </c>
    </row>
    <row r="39" spans="1:7" ht="30.75" customHeight="1">
      <c r="A39" s="6">
        <v>10447</v>
      </c>
      <c r="B39" s="5" t="s">
        <v>2523</v>
      </c>
      <c r="C39" s="12" t="s">
        <v>2524</v>
      </c>
      <c r="D39" s="6">
        <v>0</v>
      </c>
      <c r="E39" s="5"/>
      <c r="F39" s="6" t="s">
        <v>48</v>
      </c>
      <c r="G39" s="5" t="s">
        <v>2525</v>
      </c>
    </row>
    <row r="40" spans="1:7" ht="30.75" customHeight="1">
      <c r="A40" s="6">
        <v>10417</v>
      </c>
      <c r="B40" s="5" t="s">
        <v>2526</v>
      </c>
      <c r="C40" s="11" t="s">
        <v>2527</v>
      </c>
      <c r="D40" s="6">
        <v>4</v>
      </c>
      <c r="E40" s="5" t="s">
        <v>2528</v>
      </c>
      <c r="F40" s="6" t="s">
        <v>15</v>
      </c>
      <c r="G40" s="5" t="s">
        <v>2529</v>
      </c>
    </row>
    <row r="41" spans="1:7" ht="30.75" customHeight="1">
      <c r="A41" s="6">
        <v>10434</v>
      </c>
      <c r="B41" s="5" t="s">
        <v>2530</v>
      </c>
      <c r="C41" s="12" t="s">
        <v>2531</v>
      </c>
      <c r="D41" s="6">
        <v>1</v>
      </c>
      <c r="E41" s="5" t="s">
        <v>2532</v>
      </c>
      <c r="F41" s="6" t="s">
        <v>48</v>
      </c>
      <c r="G41" s="5" t="s">
        <v>2533</v>
      </c>
    </row>
    <row r="42" spans="1:7" ht="30.75" customHeight="1">
      <c r="A42" s="6">
        <v>10435</v>
      </c>
      <c r="B42" s="5" t="s">
        <v>2534</v>
      </c>
      <c r="C42" s="12" t="s">
        <v>2535</v>
      </c>
      <c r="D42" s="6">
        <v>1</v>
      </c>
      <c r="E42" s="5" t="s">
        <v>2536</v>
      </c>
      <c r="F42" s="6" t="s">
        <v>48</v>
      </c>
      <c r="G42" s="5" t="s">
        <v>2537</v>
      </c>
    </row>
    <row r="43" spans="1:7" ht="30.75" customHeight="1">
      <c r="A43" s="6">
        <v>10436</v>
      </c>
      <c r="B43" s="5" t="s">
        <v>2538</v>
      </c>
      <c r="C43" s="12" t="s">
        <v>2539</v>
      </c>
      <c r="D43" s="6">
        <v>1</v>
      </c>
      <c r="E43" s="5" t="s">
        <v>2540</v>
      </c>
      <c r="F43" s="6" t="s">
        <v>48</v>
      </c>
      <c r="G43" s="5" t="s">
        <v>2541</v>
      </c>
    </row>
    <row r="44" spans="1:7" ht="30.75" customHeight="1">
      <c r="A44" s="6">
        <v>10438</v>
      </c>
      <c r="B44" s="5" t="s">
        <v>2542</v>
      </c>
      <c r="C44" s="12" t="s">
        <v>2543</v>
      </c>
      <c r="D44" s="6">
        <v>0</v>
      </c>
      <c r="E44" s="5"/>
      <c r="F44" s="6" t="s">
        <v>48</v>
      </c>
      <c r="G44" s="5" t="s">
        <v>2544</v>
      </c>
    </row>
    <row r="45" spans="1:7" ht="30.75" customHeight="1">
      <c r="A45" s="6">
        <v>17046</v>
      </c>
      <c r="B45" s="5" t="s">
        <v>2545</v>
      </c>
      <c r="C45" s="11" t="s">
        <v>2546</v>
      </c>
      <c r="D45" s="6">
        <v>0</v>
      </c>
      <c r="E45" s="5"/>
      <c r="F45" s="6" t="s">
        <v>48</v>
      </c>
      <c r="G45" s="5" t="s">
        <v>2547</v>
      </c>
    </row>
    <row r="46" spans="1:7" ht="30.75" customHeight="1">
      <c r="A46" s="6">
        <v>10410</v>
      </c>
      <c r="B46" s="5" t="s">
        <v>2548</v>
      </c>
      <c r="C46" s="10" t="s">
        <v>2549</v>
      </c>
      <c r="D46" s="6">
        <v>2</v>
      </c>
      <c r="E46" s="5" t="s">
        <v>2550</v>
      </c>
      <c r="F46" s="6" t="s">
        <v>15</v>
      </c>
      <c r="G46" s="5" t="s">
        <v>2551</v>
      </c>
    </row>
    <row r="47" spans="1:7" ht="30.75" customHeight="1">
      <c r="A47" s="6">
        <v>21698</v>
      </c>
      <c r="B47" s="5" t="s">
        <v>2552</v>
      </c>
      <c r="C47" s="11" t="s">
        <v>2553</v>
      </c>
      <c r="D47" s="6">
        <v>3</v>
      </c>
      <c r="E47" s="5" t="s">
        <v>2554</v>
      </c>
      <c r="F47" s="6" t="s">
        <v>48</v>
      </c>
      <c r="G47" s="5" t="s">
        <v>2555</v>
      </c>
    </row>
    <row r="48" spans="1:7" ht="30.75" customHeight="1">
      <c r="A48" s="6">
        <v>10445</v>
      </c>
      <c r="B48" s="5" t="s">
        <v>2556</v>
      </c>
      <c r="C48" s="12" t="s">
        <v>2557</v>
      </c>
      <c r="D48" s="6">
        <v>0</v>
      </c>
      <c r="E48" s="5"/>
      <c r="F48" s="6" t="s">
        <v>48</v>
      </c>
      <c r="G48" s="5" t="s">
        <v>2558</v>
      </c>
    </row>
    <row r="49" spans="1:7" ht="30.75" customHeight="1">
      <c r="A49" s="6">
        <v>10446</v>
      </c>
      <c r="B49" s="5" t="s">
        <v>2559</v>
      </c>
      <c r="C49" s="12" t="s">
        <v>2560</v>
      </c>
      <c r="D49" s="6">
        <v>0</v>
      </c>
      <c r="E49" s="5"/>
      <c r="F49" s="6" t="s">
        <v>48</v>
      </c>
      <c r="G49" s="5" t="s">
        <v>2561</v>
      </c>
    </row>
    <row r="50" spans="1:7" ht="30.75" customHeight="1">
      <c r="A50" s="6">
        <v>21697</v>
      </c>
      <c r="B50" s="5" t="s">
        <v>2562</v>
      </c>
      <c r="C50" s="12" t="s">
        <v>2563</v>
      </c>
      <c r="D50" s="6">
        <v>1</v>
      </c>
      <c r="E50" s="5" t="s">
        <v>834</v>
      </c>
      <c r="F50" s="6" t="s">
        <v>48</v>
      </c>
      <c r="G50" s="5" t="s">
        <v>2564</v>
      </c>
    </row>
    <row r="51" spans="1:7" ht="30.75" customHeight="1">
      <c r="A51" s="6">
        <v>10448</v>
      </c>
      <c r="B51" s="5" t="s">
        <v>2565</v>
      </c>
      <c r="C51" s="12" t="s">
        <v>2566</v>
      </c>
      <c r="D51" s="6">
        <v>0</v>
      </c>
      <c r="E51" s="5"/>
      <c r="F51" s="6" t="s">
        <v>48</v>
      </c>
      <c r="G51" s="5" t="s">
        <v>2567</v>
      </c>
    </row>
    <row r="52" spans="1:7" ht="30.75" customHeight="1">
      <c r="A52" s="6">
        <v>10450</v>
      </c>
      <c r="B52" s="5" t="s">
        <v>2568</v>
      </c>
      <c r="C52" s="12" t="s">
        <v>2569</v>
      </c>
      <c r="D52" s="6">
        <v>0</v>
      </c>
      <c r="E52" s="5"/>
      <c r="F52" s="6" t="s">
        <v>48</v>
      </c>
      <c r="G52" s="5" t="s">
        <v>2570</v>
      </c>
    </row>
    <row r="53" spans="1:7" ht="30.75" customHeight="1">
      <c r="A53" s="6">
        <v>10451</v>
      </c>
      <c r="B53" s="5" t="s">
        <v>2571</v>
      </c>
      <c r="C53" s="12" t="s">
        <v>2572</v>
      </c>
      <c r="D53" s="6">
        <v>0</v>
      </c>
      <c r="E53" s="5"/>
      <c r="F53" s="6" t="s">
        <v>48</v>
      </c>
      <c r="G53" s="5" t="s">
        <v>2573</v>
      </c>
    </row>
    <row r="54" spans="1:7" ht="30.75" customHeight="1">
      <c r="A54" s="6">
        <v>10452</v>
      </c>
      <c r="B54" s="5" t="s">
        <v>2574</v>
      </c>
      <c r="C54" s="12" t="s">
        <v>2575</v>
      </c>
      <c r="D54" s="6">
        <v>0</v>
      </c>
      <c r="E54" s="5"/>
      <c r="F54" s="6" t="s">
        <v>48</v>
      </c>
      <c r="G54" s="5" t="s">
        <v>2576</v>
      </c>
    </row>
    <row r="55" spans="1:7" ht="30.75" customHeight="1">
      <c r="A55" s="6">
        <v>10440</v>
      </c>
      <c r="B55" s="5" t="s">
        <v>2577</v>
      </c>
      <c r="C55" s="11" t="s">
        <v>2578</v>
      </c>
      <c r="D55" s="6">
        <v>1</v>
      </c>
      <c r="E55" s="5" t="s">
        <v>2579</v>
      </c>
      <c r="F55" s="6" t="s">
        <v>48</v>
      </c>
      <c r="G55" s="5" t="s">
        <v>2580</v>
      </c>
    </row>
    <row r="56" spans="1:7" ht="30.75" customHeight="1">
      <c r="A56" s="6">
        <v>10453</v>
      </c>
      <c r="B56" s="5" t="s">
        <v>2581</v>
      </c>
      <c r="C56" s="12" t="s">
        <v>2582</v>
      </c>
      <c r="D56" s="6">
        <v>0</v>
      </c>
      <c r="E56" s="5"/>
      <c r="F56" s="6" t="s">
        <v>48</v>
      </c>
      <c r="G56" s="5" t="s">
        <v>2583</v>
      </c>
    </row>
    <row r="57" spans="1:7" ht="30.75" customHeight="1">
      <c r="A57" s="6">
        <v>10454</v>
      </c>
      <c r="B57" s="5" t="s">
        <v>2584</v>
      </c>
      <c r="C57" s="12" t="s">
        <v>2585</v>
      </c>
      <c r="D57" s="6">
        <v>0</v>
      </c>
      <c r="E57" s="5"/>
      <c r="F57" s="6" t="s">
        <v>48</v>
      </c>
      <c r="G57" s="5" t="s">
        <v>2586</v>
      </c>
    </row>
    <row r="58" spans="1:7" ht="30.75" customHeight="1">
      <c r="A58" s="6">
        <v>21699</v>
      </c>
      <c r="B58" s="5" t="s">
        <v>2587</v>
      </c>
      <c r="C58" s="12" t="s">
        <v>2588</v>
      </c>
      <c r="D58" s="6">
        <v>1</v>
      </c>
      <c r="E58" s="5" t="s">
        <v>834</v>
      </c>
      <c r="F58" s="6" t="s">
        <v>48</v>
      </c>
      <c r="G58" s="5" t="s">
        <v>2589</v>
      </c>
    </row>
    <row r="59" spans="1:7" ht="30.75" customHeight="1">
      <c r="A59" s="6">
        <v>10455</v>
      </c>
      <c r="B59" s="5" t="s">
        <v>2590</v>
      </c>
      <c r="C59" s="12" t="s">
        <v>2591</v>
      </c>
      <c r="D59" s="6">
        <v>0</v>
      </c>
      <c r="E59" s="5"/>
      <c r="F59" s="6" t="s">
        <v>48</v>
      </c>
      <c r="G59" s="5" t="s">
        <v>2592</v>
      </c>
    </row>
    <row r="60" spans="1:7" ht="30.75" customHeight="1">
      <c r="A60" s="6">
        <v>17047</v>
      </c>
      <c r="B60" s="5" t="s">
        <v>2593</v>
      </c>
      <c r="C60" s="12" t="s">
        <v>2594</v>
      </c>
      <c r="D60" s="6">
        <v>0</v>
      </c>
      <c r="E60" s="5"/>
      <c r="F60" s="6" t="s">
        <v>48</v>
      </c>
      <c r="G60" s="5" t="s">
        <v>2595</v>
      </c>
    </row>
    <row r="61" spans="1:7" ht="30.75" customHeight="1">
      <c r="A61" s="6">
        <v>17048</v>
      </c>
      <c r="B61" s="5" t="s">
        <v>2596</v>
      </c>
      <c r="C61" s="12" t="s">
        <v>2597</v>
      </c>
      <c r="D61" s="6">
        <v>0</v>
      </c>
      <c r="E61" s="5"/>
      <c r="F61" s="6" t="s">
        <v>48</v>
      </c>
      <c r="G61" s="5" t="s">
        <v>2598</v>
      </c>
    </row>
    <row r="62" spans="1:7" ht="30.75" customHeight="1">
      <c r="A62" s="6">
        <v>20123</v>
      </c>
      <c r="B62" s="5" t="s">
        <v>2599</v>
      </c>
      <c r="C62" s="11" t="s">
        <v>2600</v>
      </c>
      <c r="D62" s="6">
        <v>0</v>
      </c>
      <c r="E62" s="5"/>
      <c r="F62" s="6" t="s">
        <v>48</v>
      </c>
      <c r="G62" s="5" t="s">
        <v>2601</v>
      </c>
    </row>
    <row r="63" spans="1:7" ht="30.75" customHeight="1">
      <c r="A63" s="6">
        <v>10456</v>
      </c>
      <c r="B63" s="5" t="s">
        <v>2602</v>
      </c>
      <c r="C63" s="12" t="s">
        <v>2603</v>
      </c>
      <c r="D63" s="6">
        <v>0</v>
      </c>
      <c r="E63" s="5"/>
      <c r="F63" s="6" t="s">
        <v>48</v>
      </c>
      <c r="G63" s="5" t="s">
        <v>2604</v>
      </c>
    </row>
    <row r="64" spans="1:7" ht="30.75" customHeight="1">
      <c r="A64" s="6">
        <v>10457</v>
      </c>
      <c r="B64" s="5" t="s">
        <v>2605</v>
      </c>
      <c r="C64" s="12" t="s">
        <v>2606</v>
      </c>
      <c r="D64" s="6">
        <v>0</v>
      </c>
      <c r="E64" s="5"/>
      <c r="F64" s="6" t="s">
        <v>48</v>
      </c>
      <c r="G64" s="5" t="s">
        <v>2607</v>
      </c>
    </row>
    <row r="65" spans="1:7" ht="30.75" customHeight="1">
      <c r="A65" s="6">
        <v>10458</v>
      </c>
      <c r="B65" s="5" t="s">
        <v>2608</v>
      </c>
      <c r="C65" s="12" t="s">
        <v>2609</v>
      </c>
      <c r="D65" s="6">
        <v>0</v>
      </c>
      <c r="E65" s="5"/>
      <c r="F65" s="6" t="s">
        <v>48</v>
      </c>
      <c r="G65" s="5" t="s">
        <v>2610</v>
      </c>
    </row>
    <row r="66" spans="1:7" ht="30.75" customHeight="1">
      <c r="A66" s="6">
        <v>10459</v>
      </c>
      <c r="B66" s="5" t="s">
        <v>2611</v>
      </c>
      <c r="C66" s="12" t="s">
        <v>2612</v>
      </c>
      <c r="D66" s="6">
        <v>0</v>
      </c>
      <c r="E66" s="5"/>
      <c r="F66" s="6" t="s">
        <v>48</v>
      </c>
      <c r="G66" s="5" t="s">
        <v>2613</v>
      </c>
    </row>
    <row r="67" spans="1:7" ht="30.75" customHeight="1">
      <c r="A67" s="6">
        <v>10443</v>
      </c>
      <c r="B67" s="5" t="s">
        <v>2614</v>
      </c>
      <c r="C67" s="11" t="s">
        <v>2615</v>
      </c>
      <c r="D67" s="6">
        <v>0</v>
      </c>
      <c r="E67" s="5"/>
      <c r="F67" s="6" t="s">
        <v>15</v>
      </c>
      <c r="G67" s="5" t="s">
        <v>2616</v>
      </c>
    </row>
    <row r="68" spans="1:7" ht="30.75" customHeight="1">
      <c r="A68" s="6">
        <v>10463</v>
      </c>
      <c r="B68" s="5" t="s">
        <v>2617</v>
      </c>
      <c r="C68" s="12" t="s">
        <v>2618</v>
      </c>
      <c r="D68" s="6">
        <v>0</v>
      </c>
      <c r="E68" s="5"/>
      <c r="F68" s="6" t="s">
        <v>48</v>
      </c>
      <c r="G68" s="5" t="s">
        <v>2619</v>
      </c>
    </row>
    <row r="69" spans="1:7" ht="30.75" customHeight="1">
      <c r="A69" s="6">
        <v>10464</v>
      </c>
      <c r="B69" s="5" t="s">
        <v>2620</v>
      </c>
      <c r="C69" s="12" t="s">
        <v>2621</v>
      </c>
      <c r="D69" s="6">
        <v>0</v>
      </c>
      <c r="E69" s="5"/>
      <c r="F69" s="6" t="s">
        <v>48</v>
      </c>
      <c r="G69" s="5" t="s">
        <v>2622</v>
      </c>
    </row>
    <row r="70" spans="1:7" ht="30.75" customHeight="1">
      <c r="A70" s="6">
        <v>10465</v>
      </c>
      <c r="B70" s="5" t="s">
        <v>2623</v>
      </c>
      <c r="C70" s="12" t="s">
        <v>2624</v>
      </c>
      <c r="D70" s="6">
        <v>0</v>
      </c>
      <c r="E70" s="5"/>
      <c r="F70" s="6" t="s">
        <v>48</v>
      </c>
      <c r="G70" s="5" t="s">
        <v>2625</v>
      </c>
    </row>
    <row r="71" spans="1:7" ht="30.75" customHeight="1">
      <c r="A71" s="6">
        <v>10444</v>
      </c>
      <c r="B71" s="5" t="s">
        <v>2626</v>
      </c>
      <c r="C71" s="11" t="s">
        <v>2627</v>
      </c>
      <c r="D71" s="6">
        <v>0</v>
      </c>
      <c r="E71" s="5"/>
      <c r="F71" s="6" t="s">
        <v>48</v>
      </c>
      <c r="G71" s="5" t="s">
        <v>2628</v>
      </c>
    </row>
    <row r="72" spans="1:7" ht="30.75" customHeight="1">
      <c r="A72" s="6">
        <v>10460</v>
      </c>
      <c r="B72" s="5" t="s">
        <v>2629</v>
      </c>
      <c r="C72" s="12" t="s">
        <v>2630</v>
      </c>
      <c r="D72" s="6">
        <v>0</v>
      </c>
      <c r="E72" s="5"/>
      <c r="F72" s="6" t="s">
        <v>48</v>
      </c>
      <c r="G72" s="5" t="s">
        <v>2631</v>
      </c>
    </row>
    <row r="73" spans="1:7" ht="30.75" customHeight="1">
      <c r="A73" s="6">
        <v>10466</v>
      </c>
      <c r="B73" s="5" t="s">
        <v>2632</v>
      </c>
      <c r="C73" s="12" t="s">
        <v>2633</v>
      </c>
      <c r="D73" s="6">
        <v>0</v>
      </c>
      <c r="E73" s="5"/>
      <c r="F73" s="6" t="s">
        <v>48</v>
      </c>
      <c r="G73" s="5" t="s">
        <v>2634</v>
      </c>
    </row>
    <row r="74" spans="1:7" ht="30.75" customHeight="1">
      <c r="A74" s="6">
        <v>10467</v>
      </c>
      <c r="B74" s="5" t="s">
        <v>2635</v>
      </c>
      <c r="C74" s="12" t="s">
        <v>2636</v>
      </c>
      <c r="D74" s="6">
        <v>0</v>
      </c>
      <c r="E74" s="5"/>
      <c r="F74" s="6" t="s">
        <v>48</v>
      </c>
      <c r="G74" s="5" t="s">
        <v>2637</v>
      </c>
    </row>
    <row r="75" spans="1:7" ht="30.75" customHeight="1">
      <c r="A75" s="6">
        <v>20124</v>
      </c>
      <c r="B75" s="5" t="s">
        <v>2638</v>
      </c>
      <c r="C75" s="13" t="s">
        <v>2639</v>
      </c>
      <c r="D75" s="6">
        <v>0</v>
      </c>
      <c r="E75" s="5"/>
      <c r="F75" s="6" t="s">
        <v>48</v>
      </c>
      <c r="G75" s="5" t="s">
        <v>2640</v>
      </c>
    </row>
    <row r="76" spans="1:7" ht="30.75" customHeight="1">
      <c r="A76" s="6">
        <v>10468</v>
      </c>
      <c r="B76" s="5" t="s">
        <v>2641</v>
      </c>
      <c r="C76" s="12" t="s">
        <v>2642</v>
      </c>
      <c r="D76" s="6">
        <v>0</v>
      </c>
      <c r="E76" s="5"/>
      <c r="F76" s="6" t="s">
        <v>48</v>
      </c>
      <c r="G76" s="5" t="s">
        <v>2643</v>
      </c>
    </row>
    <row r="77" spans="1:7" ht="30.75" customHeight="1">
      <c r="A77" s="6">
        <v>20599</v>
      </c>
      <c r="B77" s="5" t="s">
        <v>2644</v>
      </c>
      <c r="C77" s="10" t="s">
        <v>2645</v>
      </c>
      <c r="D77" s="6">
        <v>3</v>
      </c>
      <c r="E77" s="5" t="s">
        <v>2646</v>
      </c>
      <c r="F77" s="6" t="s">
        <v>15</v>
      </c>
      <c r="G77" s="5" t="s">
        <v>2647</v>
      </c>
    </row>
    <row r="78" spans="1:7" ht="30.75" customHeight="1">
      <c r="A78" s="6">
        <v>10469</v>
      </c>
      <c r="B78" s="5" t="s">
        <v>2648</v>
      </c>
      <c r="C78" s="11" t="s">
        <v>2649</v>
      </c>
      <c r="D78" s="6">
        <v>4</v>
      </c>
      <c r="E78" s="5" t="s">
        <v>2650</v>
      </c>
      <c r="F78" s="6" t="s">
        <v>15</v>
      </c>
      <c r="G78" s="5" t="s">
        <v>2651</v>
      </c>
    </row>
    <row r="79" spans="1:7" ht="30.75" customHeight="1">
      <c r="A79" s="6">
        <v>10474</v>
      </c>
      <c r="B79" s="5" t="s">
        <v>2652</v>
      </c>
      <c r="C79" s="12" t="s">
        <v>2653</v>
      </c>
      <c r="D79" s="6">
        <v>3</v>
      </c>
      <c r="E79" s="5" t="s">
        <v>2654</v>
      </c>
      <c r="F79" s="6" t="s">
        <v>15</v>
      </c>
      <c r="G79" s="5" t="s">
        <v>2655</v>
      </c>
    </row>
    <row r="80" spans="1:7" ht="30.75" customHeight="1">
      <c r="A80" s="6">
        <v>17050</v>
      </c>
      <c r="B80" s="5" t="s">
        <v>2656</v>
      </c>
      <c r="C80" s="12" t="s">
        <v>2657</v>
      </c>
      <c r="D80" s="6">
        <v>1</v>
      </c>
      <c r="E80" s="5" t="s">
        <v>2658</v>
      </c>
      <c r="F80" s="6" t="s">
        <v>48</v>
      </c>
      <c r="G80" s="5" t="s">
        <v>2659</v>
      </c>
    </row>
    <row r="81" spans="1:7" ht="30.75" customHeight="1">
      <c r="A81" s="6">
        <v>11243</v>
      </c>
      <c r="B81" s="5" t="s">
        <v>2660</v>
      </c>
      <c r="C81" s="12" t="s">
        <v>2661</v>
      </c>
      <c r="D81" s="6">
        <v>1</v>
      </c>
      <c r="E81" s="5" t="s">
        <v>2662</v>
      </c>
      <c r="F81" s="6" t="s">
        <v>15</v>
      </c>
      <c r="G81" s="5" t="s">
        <v>2663</v>
      </c>
    </row>
    <row r="82" spans="1:7" ht="30.75" customHeight="1">
      <c r="A82" s="6">
        <v>10470</v>
      </c>
      <c r="B82" s="5" t="s">
        <v>2664</v>
      </c>
      <c r="C82" s="11" t="s">
        <v>2665</v>
      </c>
      <c r="D82" s="6">
        <v>2</v>
      </c>
      <c r="E82" s="5" t="s">
        <v>2666</v>
      </c>
      <c r="F82" s="6" t="s">
        <v>15</v>
      </c>
      <c r="G82" s="5" t="s">
        <v>2667</v>
      </c>
    </row>
    <row r="83" spans="1:7" ht="30.75" customHeight="1">
      <c r="A83" s="6">
        <v>10479</v>
      </c>
      <c r="B83" s="5" t="s">
        <v>2668</v>
      </c>
      <c r="C83" s="12" t="s">
        <v>2669</v>
      </c>
      <c r="D83" s="6">
        <v>0</v>
      </c>
      <c r="E83" s="5"/>
      <c r="F83" s="6" t="s">
        <v>48</v>
      </c>
      <c r="G83" s="5" t="s">
        <v>2670</v>
      </c>
    </row>
    <row r="84" spans="1:7" ht="30.75" customHeight="1">
      <c r="A84" s="6">
        <v>21434</v>
      </c>
      <c r="B84" s="5" t="s">
        <v>2671</v>
      </c>
      <c r="C84" s="12" t="s">
        <v>2672</v>
      </c>
      <c r="D84" s="6">
        <v>0</v>
      </c>
      <c r="E84" s="5"/>
      <c r="F84" s="6" t="s">
        <v>48</v>
      </c>
      <c r="G84" s="5" t="s">
        <v>2673</v>
      </c>
    </row>
    <row r="85" spans="1:7" ht="30.75" customHeight="1">
      <c r="A85" s="6">
        <v>21435</v>
      </c>
      <c r="B85" s="5" t="s">
        <v>2674</v>
      </c>
      <c r="C85" s="12" t="s">
        <v>2675</v>
      </c>
      <c r="D85" s="6">
        <v>1</v>
      </c>
      <c r="E85" s="5" t="s">
        <v>2676</v>
      </c>
      <c r="F85" s="6" t="s">
        <v>48</v>
      </c>
      <c r="G85" s="5" t="s">
        <v>2677</v>
      </c>
    </row>
    <row r="86" spans="1:7" ht="30.75" customHeight="1">
      <c r="A86" s="6">
        <v>10481</v>
      </c>
      <c r="B86" s="5" t="s">
        <v>2678</v>
      </c>
      <c r="C86" s="12" t="s">
        <v>2679</v>
      </c>
      <c r="D86" s="6">
        <v>1</v>
      </c>
      <c r="E86" s="5" t="s">
        <v>2680</v>
      </c>
      <c r="F86" s="6" t="s">
        <v>48</v>
      </c>
      <c r="G86" s="5" t="s">
        <v>2681</v>
      </c>
    </row>
    <row r="87" spans="1:7" ht="30.75" customHeight="1">
      <c r="A87" s="6">
        <v>21700</v>
      </c>
      <c r="B87" s="5" t="s">
        <v>2682</v>
      </c>
      <c r="C87" s="11" t="s">
        <v>2683</v>
      </c>
      <c r="D87" s="6">
        <v>2</v>
      </c>
      <c r="E87" s="5" t="s">
        <v>2684</v>
      </c>
      <c r="F87" s="6" t="s">
        <v>48</v>
      </c>
      <c r="G87" s="5" t="s">
        <v>2685</v>
      </c>
    </row>
    <row r="88" spans="1:7" ht="30.75" customHeight="1">
      <c r="A88" s="6">
        <v>10487</v>
      </c>
      <c r="B88" s="5" t="s">
        <v>2686</v>
      </c>
      <c r="C88" s="12" t="s">
        <v>2687</v>
      </c>
      <c r="D88" s="6">
        <v>0</v>
      </c>
      <c r="E88" s="5"/>
      <c r="F88" s="6" t="s">
        <v>48</v>
      </c>
      <c r="G88" s="5" t="s">
        <v>2688</v>
      </c>
    </row>
    <row r="89" spans="1:7" ht="30.75" customHeight="1">
      <c r="A89" s="6">
        <v>10488</v>
      </c>
      <c r="B89" s="5" t="s">
        <v>2689</v>
      </c>
      <c r="C89" s="12" t="s">
        <v>2690</v>
      </c>
      <c r="D89" s="6">
        <v>0</v>
      </c>
      <c r="E89" s="5"/>
      <c r="F89" s="6" t="s">
        <v>48</v>
      </c>
      <c r="G89" s="5" t="s">
        <v>2691</v>
      </c>
    </row>
    <row r="90" spans="1:7" ht="30.75" customHeight="1">
      <c r="A90" s="6">
        <v>17051</v>
      </c>
      <c r="B90" s="5" t="s">
        <v>2692</v>
      </c>
      <c r="C90" s="12" t="s">
        <v>2693</v>
      </c>
      <c r="D90" s="6">
        <v>0</v>
      </c>
      <c r="E90" s="5"/>
      <c r="F90" s="6" t="s">
        <v>48</v>
      </c>
      <c r="G90" s="5" t="s">
        <v>2694</v>
      </c>
    </row>
    <row r="91" spans="1:7" ht="30.75" customHeight="1">
      <c r="A91" s="6">
        <v>21701</v>
      </c>
      <c r="B91" s="5" t="s">
        <v>2695</v>
      </c>
      <c r="C91" s="12" t="s">
        <v>2696</v>
      </c>
      <c r="D91" s="6">
        <v>5</v>
      </c>
      <c r="E91" s="5" t="s">
        <v>2697</v>
      </c>
      <c r="F91" s="6" t="s">
        <v>48</v>
      </c>
      <c r="G91" s="5" t="s">
        <v>2698</v>
      </c>
    </row>
    <row r="92" spans="1:7" ht="30.75" customHeight="1">
      <c r="A92" s="6">
        <v>21702</v>
      </c>
      <c r="B92" s="5" t="s">
        <v>2699</v>
      </c>
      <c r="C92" s="13" t="s">
        <v>2700</v>
      </c>
      <c r="D92" s="6">
        <v>1</v>
      </c>
      <c r="E92" s="5" t="s">
        <v>834</v>
      </c>
      <c r="F92" s="6" t="s">
        <v>48</v>
      </c>
      <c r="G92" s="5" t="s">
        <v>2701</v>
      </c>
    </row>
    <row r="93" spans="1:7" ht="30.75" customHeight="1">
      <c r="A93" s="6">
        <v>21703</v>
      </c>
      <c r="B93" s="5" t="s">
        <v>2702</v>
      </c>
      <c r="C93" s="13" t="s">
        <v>2703</v>
      </c>
      <c r="D93" s="6">
        <v>1</v>
      </c>
      <c r="E93" s="5" t="s">
        <v>834</v>
      </c>
      <c r="F93" s="6" t="s">
        <v>48</v>
      </c>
      <c r="G93" s="5" t="s">
        <v>2704</v>
      </c>
    </row>
    <row r="94" spans="1:7" ht="30.75" customHeight="1">
      <c r="A94" s="6">
        <v>21704</v>
      </c>
      <c r="B94" s="5" t="s">
        <v>2705</v>
      </c>
      <c r="C94" s="13" t="s">
        <v>2706</v>
      </c>
      <c r="D94" s="6">
        <v>1</v>
      </c>
      <c r="E94" s="5" t="s">
        <v>834</v>
      </c>
      <c r="F94" s="6" t="s">
        <v>48</v>
      </c>
      <c r="G94" s="5" t="s">
        <v>2707</v>
      </c>
    </row>
    <row r="95" spans="1:7" ht="30.75" customHeight="1">
      <c r="A95" s="6">
        <v>21705</v>
      </c>
      <c r="B95" s="5" t="s">
        <v>2708</v>
      </c>
      <c r="C95" s="13" t="s">
        <v>2709</v>
      </c>
      <c r="D95" s="6">
        <v>1</v>
      </c>
      <c r="E95" s="5" t="s">
        <v>834</v>
      </c>
      <c r="F95" s="6" t="s">
        <v>48</v>
      </c>
      <c r="G95" s="5" t="s">
        <v>2710</v>
      </c>
    </row>
    <row r="96" spans="1:7" ht="30.75" customHeight="1">
      <c r="A96" s="6">
        <v>10473</v>
      </c>
      <c r="B96" s="5" t="s">
        <v>2711</v>
      </c>
      <c r="C96" s="11" t="s">
        <v>2712</v>
      </c>
      <c r="D96" s="6">
        <v>4</v>
      </c>
      <c r="E96" s="5" t="s">
        <v>2713</v>
      </c>
      <c r="F96" s="6" t="s">
        <v>15</v>
      </c>
      <c r="G96" s="5" t="s">
        <v>2714</v>
      </c>
    </row>
    <row r="97" spans="1:7" ht="30.75" customHeight="1">
      <c r="A97" s="6">
        <v>21706</v>
      </c>
      <c r="B97" s="5" t="s">
        <v>2715</v>
      </c>
      <c r="C97" s="12" t="s">
        <v>2716</v>
      </c>
      <c r="D97" s="6">
        <v>1</v>
      </c>
      <c r="E97" s="5" t="s">
        <v>834</v>
      </c>
      <c r="F97" s="6" t="s">
        <v>48</v>
      </c>
      <c r="G97" s="5" t="s">
        <v>2717</v>
      </c>
    </row>
    <row r="98" spans="1:7" ht="30.75" customHeight="1">
      <c r="A98" s="6">
        <v>16940</v>
      </c>
      <c r="B98" s="5" t="s">
        <v>2718</v>
      </c>
      <c r="C98" s="12" t="s">
        <v>2719</v>
      </c>
      <c r="D98" s="6">
        <v>1</v>
      </c>
      <c r="E98" s="5" t="s">
        <v>2720</v>
      </c>
      <c r="F98" s="6" t="s">
        <v>48</v>
      </c>
      <c r="G98" s="5" t="s">
        <v>2721</v>
      </c>
    </row>
    <row r="99" spans="1:7" ht="30.75" customHeight="1">
      <c r="A99" s="6">
        <v>10491</v>
      </c>
      <c r="B99" s="5" t="s">
        <v>2722</v>
      </c>
      <c r="C99" s="12" t="s">
        <v>2723</v>
      </c>
      <c r="D99" s="6">
        <v>0</v>
      </c>
      <c r="E99" s="5"/>
      <c r="F99" s="6" t="s">
        <v>48</v>
      </c>
      <c r="G99" s="5" t="s">
        <v>2724</v>
      </c>
    </row>
    <row r="100" spans="1:7" ht="30.75" customHeight="1">
      <c r="A100" s="6">
        <v>10492</v>
      </c>
      <c r="B100" s="5" t="s">
        <v>2725</v>
      </c>
      <c r="C100" s="12" t="s">
        <v>2726</v>
      </c>
      <c r="D100" s="6">
        <v>0</v>
      </c>
      <c r="E100" s="5"/>
      <c r="F100" s="6" t="s">
        <v>48</v>
      </c>
      <c r="G100" s="5" t="s">
        <v>2727</v>
      </c>
    </row>
    <row r="101" spans="1:7" ht="30.75" customHeight="1">
      <c r="A101" s="6">
        <v>10493</v>
      </c>
      <c r="B101" s="5" t="s">
        <v>2728</v>
      </c>
      <c r="C101" s="12" t="s">
        <v>2729</v>
      </c>
      <c r="D101" s="6">
        <v>1</v>
      </c>
      <c r="E101" s="5" t="s">
        <v>2730</v>
      </c>
      <c r="F101" s="6" t="s">
        <v>15</v>
      </c>
      <c r="G101" s="5" t="s">
        <v>2731</v>
      </c>
    </row>
    <row r="102" spans="1:7" ht="30.75" customHeight="1">
      <c r="A102" s="6">
        <v>20125</v>
      </c>
      <c r="B102" s="5" t="s">
        <v>2732</v>
      </c>
      <c r="C102" s="12" t="s">
        <v>2733</v>
      </c>
      <c r="D102" s="6">
        <v>0</v>
      </c>
      <c r="E102" s="5"/>
      <c r="F102" s="6" t="s">
        <v>48</v>
      </c>
      <c r="G102" s="5" t="s">
        <v>2734</v>
      </c>
    </row>
    <row r="103" spans="1:7" ht="30.75" customHeight="1">
      <c r="A103" s="6">
        <v>20126</v>
      </c>
      <c r="B103" s="5" t="s">
        <v>2735</v>
      </c>
      <c r="C103" s="13" t="s">
        <v>2736</v>
      </c>
      <c r="D103" s="6">
        <v>0</v>
      </c>
      <c r="E103" s="5"/>
      <c r="F103" s="6" t="s">
        <v>48</v>
      </c>
      <c r="G103" s="5" t="s">
        <v>2737</v>
      </c>
    </row>
    <row r="104" spans="1:7" ht="30.75" customHeight="1">
      <c r="A104" s="6">
        <v>20127</v>
      </c>
      <c r="B104" s="5" t="s">
        <v>2738</v>
      </c>
      <c r="C104" s="13" t="s">
        <v>2739</v>
      </c>
      <c r="D104" s="6">
        <v>0</v>
      </c>
      <c r="E104" s="5"/>
      <c r="F104" s="6" t="s">
        <v>48</v>
      </c>
      <c r="G104" s="5" t="s">
        <v>2740</v>
      </c>
    </row>
    <row r="105" spans="1:7" ht="30.75" customHeight="1">
      <c r="A105" s="6">
        <v>20128</v>
      </c>
      <c r="B105" s="5" t="s">
        <v>2741</v>
      </c>
      <c r="C105" s="13" t="s">
        <v>2742</v>
      </c>
      <c r="D105" s="6">
        <v>0</v>
      </c>
      <c r="E105" s="5"/>
      <c r="F105" s="6" t="s">
        <v>48</v>
      </c>
      <c r="G105" s="5" t="s">
        <v>2743</v>
      </c>
    </row>
    <row r="106" spans="1:7" ht="30.75" customHeight="1">
      <c r="A106" s="6">
        <v>20129</v>
      </c>
      <c r="B106" s="5" t="s">
        <v>2744</v>
      </c>
      <c r="C106" s="13" t="s">
        <v>2745</v>
      </c>
      <c r="D106" s="6">
        <v>0</v>
      </c>
      <c r="E106" s="5"/>
      <c r="F106" s="6" t="s">
        <v>48</v>
      </c>
      <c r="G106" s="5" t="s">
        <v>2746</v>
      </c>
    </row>
    <row r="107" spans="1:7" ht="30.75" customHeight="1">
      <c r="A107" s="6">
        <v>21436</v>
      </c>
      <c r="B107" s="5" t="s">
        <v>2747</v>
      </c>
      <c r="C107" s="12" t="s">
        <v>2748</v>
      </c>
      <c r="D107" s="6">
        <v>0</v>
      </c>
      <c r="E107" s="5"/>
      <c r="F107" s="6" t="s">
        <v>48</v>
      </c>
      <c r="G107" s="5" t="s">
        <v>2749</v>
      </c>
    </row>
    <row r="108" spans="1:7" ht="30.75" customHeight="1">
      <c r="A108" s="6">
        <v>17052</v>
      </c>
      <c r="B108" s="5" t="s">
        <v>2750</v>
      </c>
      <c r="C108" s="10" t="s">
        <v>2751</v>
      </c>
      <c r="D108" s="6">
        <v>0</v>
      </c>
      <c r="E108" s="5"/>
      <c r="F108" s="6" t="s">
        <v>15</v>
      </c>
      <c r="G108" s="5" t="s">
        <v>2752</v>
      </c>
    </row>
    <row r="109" spans="1:7" ht="30.75" customHeight="1">
      <c r="A109" s="6">
        <v>10483</v>
      </c>
      <c r="B109" s="5" t="s">
        <v>2753</v>
      </c>
      <c r="C109" s="11" t="s">
        <v>2754</v>
      </c>
      <c r="D109" s="6">
        <v>0</v>
      </c>
      <c r="E109" s="5"/>
      <c r="F109" s="6" t="s">
        <v>15</v>
      </c>
      <c r="G109" s="5" t="s">
        <v>2755</v>
      </c>
    </row>
    <row r="110" spans="1:7" ht="30.75" customHeight="1">
      <c r="A110" s="6">
        <v>10484</v>
      </c>
      <c r="B110" s="5" t="s">
        <v>2756</v>
      </c>
      <c r="C110" s="11" t="s">
        <v>2757</v>
      </c>
      <c r="D110" s="6">
        <v>0</v>
      </c>
      <c r="E110" s="5"/>
      <c r="F110" s="6" t="s">
        <v>48</v>
      </c>
      <c r="G110" s="5" t="s">
        <v>2758</v>
      </c>
    </row>
    <row r="111" spans="1:7" ht="30.75" customHeight="1">
      <c r="A111" s="6">
        <v>10485</v>
      </c>
      <c r="B111" s="5" t="s">
        <v>2759</v>
      </c>
      <c r="C111" s="11" t="s">
        <v>2760</v>
      </c>
      <c r="D111" s="6">
        <v>0</v>
      </c>
      <c r="E111" s="5"/>
      <c r="F111" s="6" t="s">
        <v>48</v>
      </c>
      <c r="G111" s="5" t="s">
        <v>2761</v>
      </c>
    </row>
    <row r="112" spans="1:7" ht="30.75" customHeight="1">
      <c r="A112" s="6">
        <v>10531</v>
      </c>
      <c r="B112" s="5" t="s">
        <v>2762</v>
      </c>
      <c r="C112" s="11" t="s">
        <v>2763</v>
      </c>
      <c r="D112" s="6">
        <v>0</v>
      </c>
      <c r="E112" s="5"/>
      <c r="F112" s="6" t="s">
        <v>15</v>
      </c>
      <c r="G112" s="5" t="s">
        <v>2764</v>
      </c>
    </row>
    <row r="113" spans="1:7" ht="30.75" customHeight="1">
      <c r="A113" s="6">
        <v>21437</v>
      </c>
      <c r="B113" s="5" t="s">
        <v>2765</v>
      </c>
      <c r="C113" s="11" t="s">
        <v>2766</v>
      </c>
      <c r="D113" s="6">
        <v>0</v>
      </c>
      <c r="E113" s="5"/>
      <c r="F113" s="6" t="s">
        <v>48</v>
      </c>
      <c r="G113" s="5" t="s">
        <v>2767</v>
      </c>
    </row>
    <row r="114" spans="1:7" ht="30.75" customHeight="1">
      <c r="A114" s="6">
        <v>10412</v>
      </c>
      <c r="B114" s="5" t="s">
        <v>2768</v>
      </c>
      <c r="C114" s="10" t="s">
        <v>2769</v>
      </c>
      <c r="D114" s="6">
        <v>0</v>
      </c>
      <c r="E114" s="5"/>
      <c r="F114" s="6" t="s">
        <v>15</v>
      </c>
      <c r="G114" s="5" t="s">
        <v>2770</v>
      </c>
    </row>
    <row r="115" spans="1:7" ht="30.75" customHeight="1">
      <c r="A115" s="6">
        <v>21438</v>
      </c>
      <c r="B115" s="5" t="s">
        <v>2771</v>
      </c>
      <c r="C115" s="11" t="s">
        <v>2772</v>
      </c>
      <c r="D115" s="6">
        <v>2</v>
      </c>
      <c r="E115" s="5" t="s">
        <v>2773</v>
      </c>
      <c r="F115" s="6" t="s">
        <v>48</v>
      </c>
      <c r="G115" s="5" t="s">
        <v>2774</v>
      </c>
    </row>
    <row r="116" spans="1:7" ht="30.75" customHeight="1">
      <c r="A116" s="6">
        <v>10498</v>
      </c>
      <c r="B116" s="5" t="s">
        <v>2775</v>
      </c>
      <c r="C116" s="12" t="s">
        <v>2776</v>
      </c>
      <c r="D116" s="6">
        <v>0</v>
      </c>
      <c r="E116" s="5"/>
      <c r="F116" s="6" t="s">
        <v>15</v>
      </c>
      <c r="G116" s="5" t="s">
        <v>2777</v>
      </c>
    </row>
    <row r="117" spans="1:7" ht="30.75" customHeight="1">
      <c r="A117" s="6">
        <v>10499</v>
      </c>
      <c r="B117" s="5" t="s">
        <v>2778</v>
      </c>
      <c r="C117" s="12" t="s">
        <v>2779</v>
      </c>
      <c r="D117" s="6">
        <v>0</v>
      </c>
      <c r="E117" s="5"/>
      <c r="F117" s="6" t="s">
        <v>48</v>
      </c>
      <c r="G117" s="5" t="s">
        <v>2780</v>
      </c>
    </row>
    <row r="118" spans="1:7" ht="30.75" customHeight="1">
      <c r="A118" s="6">
        <v>10500</v>
      </c>
      <c r="B118" s="5" t="s">
        <v>2781</v>
      </c>
      <c r="C118" s="12" t="s">
        <v>2782</v>
      </c>
      <c r="D118" s="6">
        <v>0</v>
      </c>
      <c r="E118" s="5"/>
      <c r="F118" s="6" t="s">
        <v>48</v>
      </c>
      <c r="G118" s="5" t="s">
        <v>2783</v>
      </c>
    </row>
    <row r="119" spans="1:7" ht="30.75" customHeight="1">
      <c r="A119" s="6">
        <v>10501</v>
      </c>
      <c r="B119" s="5" t="s">
        <v>2784</v>
      </c>
      <c r="C119" s="12" t="s">
        <v>2785</v>
      </c>
      <c r="D119" s="6">
        <v>0</v>
      </c>
      <c r="E119" s="5"/>
      <c r="F119" s="6" t="s">
        <v>48</v>
      </c>
      <c r="G119" s="5" t="s">
        <v>2786</v>
      </c>
    </row>
    <row r="120" spans="1:7" ht="30.75" customHeight="1">
      <c r="A120" s="6">
        <v>10502</v>
      </c>
      <c r="B120" s="5" t="s">
        <v>2787</v>
      </c>
      <c r="C120" s="12" t="s">
        <v>2788</v>
      </c>
      <c r="D120" s="6">
        <v>0</v>
      </c>
      <c r="E120" s="5"/>
      <c r="F120" s="6" t="s">
        <v>48</v>
      </c>
      <c r="G120" s="5" t="s">
        <v>2789</v>
      </c>
    </row>
    <row r="121" spans="1:7" ht="30.75" customHeight="1">
      <c r="A121" s="6">
        <v>10503</v>
      </c>
      <c r="B121" s="5" t="s">
        <v>2790</v>
      </c>
      <c r="C121" s="12" t="s">
        <v>2791</v>
      </c>
      <c r="D121" s="6">
        <v>0</v>
      </c>
      <c r="E121" s="5"/>
      <c r="F121" s="6" t="s">
        <v>48</v>
      </c>
      <c r="G121" s="5" t="s">
        <v>2792</v>
      </c>
    </row>
    <row r="122" spans="1:7" ht="30.75" customHeight="1">
      <c r="A122" s="6">
        <v>10510</v>
      </c>
      <c r="B122" s="5" t="s">
        <v>2793</v>
      </c>
      <c r="C122" s="12" t="s">
        <v>2794</v>
      </c>
      <c r="D122" s="6">
        <v>1</v>
      </c>
      <c r="E122" s="5" t="s">
        <v>2795</v>
      </c>
      <c r="F122" s="6" t="s">
        <v>48</v>
      </c>
      <c r="G122" s="5" t="s">
        <v>2796</v>
      </c>
    </row>
    <row r="123" spans="1:7" ht="30.75" customHeight="1">
      <c r="A123" s="6">
        <v>10511</v>
      </c>
      <c r="B123" s="5" t="s">
        <v>2797</v>
      </c>
      <c r="C123" s="12" t="s">
        <v>2798</v>
      </c>
      <c r="D123" s="6">
        <v>0</v>
      </c>
      <c r="E123" s="5"/>
      <c r="F123" s="6" t="s">
        <v>48</v>
      </c>
      <c r="G123" s="5" t="s">
        <v>2799</v>
      </c>
    </row>
    <row r="124" spans="1:7" ht="30.75" customHeight="1">
      <c r="A124" s="6">
        <v>21708</v>
      </c>
      <c r="B124" s="5" t="s">
        <v>2800</v>
      </c>
      <c r="C124" s="12" t="s">
        <v>2801</v>
      </c>
      <c r="D124" s="6">
        <v>1</v>
      </c>
      <c r="E124" s="5" t="s">
        <v>834</v>
      </c>
      <c r="F124" s="6" t="s">
        <v>48</v>
      </c>
      <c r="G124" s="5" t="s">
        <v>2802</v>
      </c>
    </row>
    <row r="125" spans="1:7" ht="30.75" customHeight="1">
      <c r="A125" s="6">
        <v>10495</v>
      </c>
      <c r="B125" s="5" t="s">
        <v>2803</v>
      </c>
      <c r="C125" s="11" t="s">
        <v>2804</v>
      </c>
      <c r="D125" s="6">
        <v>1</v>
      </c>
      <c r="E125" s="5" t="s">
        <v>2805</v>
      </c>
      <c r="F125" s="6" t="s">
        <v>48</v>
      </c>
      <c r="G125" s="5" t="s">
        <v>2806</v>
      </c>
    </row>
    <row r="126" spans="1:7" ht="30.75" customHeight="1">
      <c r="A126" s="6">
        <v>10504</v>
      </c>
      <c r="B126" s="5" t="s">
        <v>2807</v>
      </c>
      <c r="C126" s="12" t="s">
        <v>2808</v>
      </c>
      <c r="D126" s="6">
        <v>0</v>
      </c>
      <c r="E126" s="5"/>
      <c r="F126" s="6" t="s">
        <v>48</v>
      </c>
      <c r="G126" s="5" t="s">
        <v>2809</v>
      </c>
    </row>
    <row r="127" spans="1:7" ht="30.75" customHeight="1">
      <c r="A127" s="6">
        <v>10505</v>
      </c>
      <c r="B127" s="5" t="s">
        <v>2810</v>
      </c>
      <c r="C127" s="12" t="s">
        <v>2811</v>
      </c>
      <c r="D127" s="6">
        <v>0</v>
      </c>
      <c r="E127" s="5"/>
      <c r="F127" s="6" t="s">
        <v>48</v>
      </c>
      <c r="G127" s="5" t="s">
        <v>2812</v>
      </c>
    </row>
    <row r="128" spans="1:7" ht="30.75" customHeight="1">
      <c r="A128" s="6">
        <v>10506</v>
      </c>
      <c r="B128" s="5" t="s">
        <v>2813</v>
      </c>
      <c r="C128" s="12" t="s">
        <v>2814</v>
      </c>
      <c r="D128" s="6">
        <v>1</v>
      </c>
      <c r="E128" s="5" t="s">
        <v>2815</v>
      </c>
      <c r="F128" s="6" t="s">
        <v>48</v>
      </c>
      <c r="G128" s="5" t="s">
        <v>2816</v>
      </c>
    </row>
    <row r="129" spans="1:7" ht="30.75" customHeight="1">
      <c r="A129" s="6">
        <v>10507</v>
      </c>
      <c r="B129" s="5" t="s">
        <v>2817</v>
      </c>
      <c r="C129" s="12" t="s">
        <v>2818</v>
      </c>
      <c r="D129" s="6">
        <v>0</v>
      </c>
      <c r="E129" s="5"/>
      <c r="F129" s="6" t="s">
        <v>48</v>
      </c>
      <c r="G129" s="5" t="s">
        <v>2819</v>
      </c>
    </row>
    <row r="130" spans="1:7" ht="30.75" customHeight="1">
      <c r="A130" s="6">
        <v>21439</v>
      </c>
      <c r="B130" s="5" t="s">
        <v>2820</v>
      </c>
      <c r="C130" s="11" t="s">
        <v>2821</v>
      </c>
      <c r="D130" s="6">
        <v>1</v>
      </c>
      <c r="E130" s="5" t="s">
        <v>2822</v>
      </c>
      <c r="F130" s="6" t="s">
        <v>48</v>
      </c>
      <c r="G130" s="5" t="s">
        <v>2823</v>
      </c>
    </row>
    <row r="131" spans="1:7" ht="30.75" customHeight="1">
      <c r="A131" s="6">
        <v>10508</v>
      </c>
      <c r="B131" s="5" t="s">
        <v>2824</v>
      </c>
      <c r="C131" s="12" t="s">
        <v>2825</v>
      </c>
      <c r="D131" s="6">
        <v>1</v>
      </c>
      <c r="E131" s="5" t="s">
        <v>2826</v>
      </c>
      <c r="F131" s="6" t="s">
        <v>48</v>
      </c>
      <c r="G131" s="5" t="s">
        <v>2827</v>
      </c>
    </row>
    <row r="132" spans="1:7" ht="30.75" customHeight="1">
      <c r="A132" s="6">
        <v>21440</v>
      </c>
      <c r="B132" s="5" t="s">
        <v>2828</v>
      </c>
      <c r="C132" s="13" t="s">
        <v>2829</v>
      </c>
      <c r="D132" s="6">
        <v>0</v>
      </c>
      <c r="E132" s="5"/>
      <c r="F132" s="6" t="s">
        <v>48</v>
      </c>
      <c r="G132" s="5" t="s">
        <v>2830</v>
      </c>
    </row>
    <row r="133" spans="1:7" ht="30.75" customHeight="1">
      <c r="A133" s="6">
        <v>21709</v>
      </c>
      <c r="B133" s="5" t="s">
        <v>2831</v>
      </c>
      <c r="C133" s="13" t="s">
        <v>2832</v>
      </c>
      <c r="D133" s="6">
        <v>1</v>
      </c>
      <c r="E133" s="5" t="s">
        <v>834</v>
      </c>
      <c r="F133" s="6" t="s">
        <v>48</v>
      </c>
      <c r="G133" s="5" t="s">
        <v>2833</v>
      </c>
    </row>
    <row r="134" spans="1:7" ht="30.75" customHeight="1">
      <c r="A134" s="6">
        <v>10509</v>
      </c>
      <c r="B134" s="5" t="s">
        <v>2834</v>
      </c>
      <c r="C134" s="12" t="s">
        <v>2835</v>
      </c>
      <c r="D134" s="6">
        <v>1</v>
      </c>
      <c r="E134" s="5" t="s">
        <v>2836</v>
      </c>
      <c r="F134" s="6" t="s">
        <v>48</v>
      </c>
      <c r="G134" s="5" t="s">
        <v>2837</v>
      </c>
    </row>
    <row r="135" spans="1:7" ht="30.75" customHeight="1">
      <c r="A135" s="6">
        <v>10497</v>
      </c>
      <c r="B135" s="5" t="s">
        <v>2838</v>
      </c>
      <c r="C135" s="11" t="s">
        <v>2839</v>
      </c>
      <c r="D135" s="6">
        <v>0</v>
      </c>
      <c r="E135" s="5"/>
      <c r="F135" s="6" t="s">
        <v>15</v>
      </c>
      <c r="G135" s="5" t="s">
        <v>2840</v>
      </c>
    </row>
    <row r="136" spans="1:7" ht="30.75" customHeight="1">
      <c r="A136" s="6">
        <v>10530</v>
      </c>
      <c r="B136" s="5" t="s">
        <v>2841</v>
      </c>
      <c r="C136" s="11" t="s">
        <v>2842</v>
      </c>
      <c r="D136" s="6">
        <v>0</v>
      </c>
      <c r="E136" s="5"/>
      <c r="F136" s="6" t="s">
        <v>48</v>
      </c>
      <c r="G136" s="5" t="s">
        <v>2843</v>
      </c>
    </row>
    <row r="137" spans="1:7" ht="30.75" customHeight="1">
      <c r="A137" s="6">
        <v>10413</v>
      </c>
      <c r="B137" s="5" t="s">
        <v>2844</v>
      </c>
      <c r="C137" s="10" t="s">
        <v>2845</v>
      </c>
      <c r="D137" s="6">
        <v>1</v>
      </c>
      <c r="E137" s="5" t="s">
        <v>2846</v>
      </c>
      <c r="F137" s="6" t="s">
        <v>15</v>
      </c>
      <c r="G137" s="5" t="s">
        <v>2847</v>
      </c>
    </row>
    <row r="138" spans="1:7" ht="30.75" customHeight="1">
      <c r="A138" s="6">
        <v>10512</v>
      </c>
      <c r="B138" s="5" t="s">
        <v>2848</v>
      </c>
      <c r="C138" s="11" t="s">
        <v>2849</v>
      </c>
      <c r="D138" s="6">
        <v>0</v>
      </c>
      <c r="E138" s="5"/>
      <c r="F138" s="6" t="s">
        <v>15</v>
      </c>
      <c r="G138" s="5" t="s">
        <v>2850</v>
      </c>
    </row>
    <row r="139" spans="1:7" ht="30.75" customHeight="1">
      <c r="A139" s="6">
        <v>10513</v>
      </c>
      <c r="B139" s="5" t="s">
        <v>2851</v>
      </c>
      <c r="C139" s="11" t="s">
        <v>2852</v>
      </c>
      <c r="D139" s="6">
        <v>1</v>
      </c>
      <c r="E139" s="5" t="s">
        <v>2853</v>
      </c>
      <c r="F139" s="6" t="s">
        <v>15</v>
      </c>
      <c r="G139" s="5" t="s">
        <v>2854</v>
      </c>
    </row>
    <row r="140" spans="1:7" ht="30.75" customHeight="1">
      <c r="A140" s="6">
        <v>10514</v>
      </c>
      <c r="B140" s="5" t="s">
        <v>2855</v>
      </c>
      <c r="C140" s="12" t="s">
        <v>2856</v>
      </c>
      <c r="D140" s="6">
        <v>0</v>
      </c>
      <c r="E140" s="5"/>
      <c r="F140" s="6" t="s">
        <v>48</v>
      </c>
      <c r="G140" s="5" t="s">
        <v>2857</v>
      </c>
    </row>
    <row r="141" spans="1:7" ht="30.75" customHeight="1">
      <c r="A141" s="6">
        <v>10515</v>
      </c>
      <c r="B141" s="5" t="s">
        <v>2858</v>
      </c>
      <c r="C141" s="12" t="s">
        <v>2859</v>
      </c>
      <c r="D141" s="6">
        <v>0</v>
      </c>
      <c r="E141" s="5"/>
      <c r="F141" s="6" t="s">
        <v>48</v>
      </c>
      <c r="G141" s="5" t="s">
        <v>2860</v>
      </c>
    </row>
    <row r="142" spans="1:7" ht="30.75" customHeight="1">
      <c r="A142" s="6">
        <v>21710</v>
      </c>
      <c r="B142" s="5" t="s">
        <v>2861</v>
      </c>
      <c r="C142" s="12" t="s">
        <v>2862</v>
      </c>
      <c r="D142" s="6">
        <v>1</v>
      </c>
      <c r="E142" s="5" t="s">
        <v>834</v>
      </c>
      <c r="F142" s="6" t="s">
        <v>48</v>
      </c>
      <c r="G142" s="5" t="s">
        <v>2863</v>
      </c>
    </row>
    <row r="143" spans="1:7" ht="30.75" customHeight="1">
      <c r="A143" s="6">
        <v>10516</v>
      </c>
      <c r="B143" s="5" t="s">
        <v>2864</v>
      </c>
      <c r="C143" s="12" t="s">
        <v>2865</v>
      </c>
      <c r="D143" s="6">
        <v>0</v>
      </c>
      <c r="E143" s="5"/>
      <c r="F143" s="6" t="s">
        <v>48</v>
      </c>
      <c r="G143" s="5" t="s">
        <v>2866</v>
      </c>
    </row>
    <row r="144" spans="1:7" ht="30.75" customHeight="1">
      <c r="A144" s="6">
        <v>17055</v>
      </c>
      <c r="B144" s="5" t="s">
        <v>2867</v>
      </c>
      <c r="C144" s="11" t="s">
        <v>2868</v>
      </c>
      <c r="D144" s="6">
        <v>0</v>
      </c>
      <c r="E144" s="5"/>
      <c r="F144" s="6" t="s">
        <v>48</v>
      </c>
      <c r="G144" s="5" t="s">
        <v>2869</v>
      </c>
    </row>
    <row r="145" spans="1:7" ht="30.75" customHeight="1">
      <c r="A145" s="6">
        <v>10520</v>
      </c>
      <c r="B145" s="5" t="s">
        <v>2870</v>
      </c>
      <c r="C145" s="12" t="s">
        <v>2871</v>
      </c>
      <c r="D145" s="6">
        <v>0</v>
      </c>
      <c r="E145" s="5"/>
      <c r="F145" s="6" t="s">
        <v>15</v>
      </c>
      <c r="G145" s="5" t="s">
        <v>2872</v>
      </c>
    </row>
    <row r="146" spans="1:7" ht="30.75" customHeight="1">
      <c r="A146" s="6">
        <v>17056</v>
      </c>
      <c r="B146" s="5" t="s">
        <v>2873</v>
      </c>
      <c r="C146" s="10" t="s">
        <v>2874</v>
      </c>
      <c r="D146" s="6">
        <v>1</v>
      </c>
      <c r="E146" s="5" t="s">
        <v>2875</v>
      </c>
      <c r="F146" s="6" t="s">
        <v>15</v>
      </c>
      <c r="G146" s="5" t="s">
        <v>2876</v>
      </c>
    </row>
    <row r="147" spans="1:7" ht="30.75" customHeight="1">
      <c r="A147" s="6">
        <v>10522</v>
      </c>
      <c r="B147" s="5" t="s">
        <v>2877</v>
      </c>
      <c r="C147" s="11" t="s">
        <v>2878</v>
      </c>
      <c r="D147" s="6">
        <v>0</v>
      </c>
      <c r="E147" s="5"/>
      <c r="F147" s="6" t="s">
        <v>15</v>
      </c>
      <c r="G147" s="5" t="s">
        <v>2879</v>
      </c>
    </row>
    <row r="148" spans="1:7" ht="30.75" customHeight="1">
      <c r="A148" s="6">
        <v>10523</v>
      </c>
      <c r="B148" s="5" t="s">
        <v>2880</v>
      </c>
      <c r="C148" s="11" t="s">
        <v>2881</v>
      </c>
      <c r="D148" s="6">
        <v>0</v>
      </c>
      <c r="E148" s="5"/>
      <c r="F148" s="6" t="s">
        <v>15</v>
      </c>
      <c r="G148" s="5" t="s">
        <v>2882</v>
      </c>
    </row>
    <row r="149" spans="1:7" ht="30.75" customHeight="1">
      <c r="A149" s="6">
        <v>10524</v>
      </c>
      <c r="B149" s="5" t="s">
        <v>2883</v>
      </c>
      <c r="C149" s="11" t="s">
        <v>2884</v>
      </c>
      <c r="D149" s="6">
        <v>0</v>
      </c>
      <c r="E149" s="5"/>
      <c r="F149" s="6" t="s">
        <v>15</v>
      </c>
      <c r="G149" s="5" t="s">
        <v>2885</v>
      </c>
    </row>
    <row r="150" spans="1:7" ht="30.75" customHeight="1">
      <c r="A150" s="6">
        <v>10525</v>
      </c>
      <c r="B150" s="5" t="s">
        <v>2886</v>
      </c>
      <c r="C150" s="11" t="s">
        <v>2887</v>
      </c>
      <c r="D150" s="6">
        <v>1</v>
      </c>
      <c r="E150" s="5" t="s">
        <v>2888</v>
      </c>
      <c r="F150" s="6" t="s">
        <v>15</v>
      </c>
      <c r="G150" s="5" t="s">
        <v>2889</v>
      </c>
    </row>
    <row r="151" spans="1:7" ht="30.75" customHeight="1">
      <c r="A151" s="6">
        <v>10526</v>
      </c>
      <c r="B151" s="5" t="s">
        <v>2890</v>
      </c>
      <c r="C151" s="11" t="s">
        <v>2891</v>
      </c>
      <c r="D151" s="6">
        <v>0</v>
      </c>
      <c r="E151" s="5"/>
      <c r="F151" s="6" t="s">
        <v>15</v>
      </c>
      <c r="G151" s="5" t="s">
        <v>2892</v>
      </c>
    </row>
    <row r="152" spans="1:7" ht="30.75" customHeight="1">
      <c r="A152" s="6">
        <v>10527</v>
      </c>
      <c r="B152" s="5" t="s">
        <v>2893</v>
      </c>
      <c r="C152" s="11" t="s">
        <v>2894</v>
      </c>
      <c r="D152" s="6">
        <v>0</v>
      </c>
      <c r="E152" s="5"/>
      <c r="F152" s="6" t="s">
        <v>15</v>
      </c>
      <c r="G152" s="5" t="s">
        <v>2895</v>
      </c>
    </row>
    <row r="153" spans="1:7" ht="30.75" customHeight="1">
      <c r="A153" s="6">
        <v>21441</v>
      </c>
      <c r="B153" s="5" t="s">
        <v>2896</v>
      </c>
      <c r="C153" s="11" t="s">
        <v>2897</v>
      </c>
      <c r="D153" s="6">
        <v>0</v>
      </c>
      <c r="E153" s="5"/>
      <c r="F153" s="6" t="s">
        <v>48</v>
      </c>
      <c r="G153" s="5" t="s">
        <v>2898</v>
      </c>
    </row>
    <row r="154" spans="1:7" ht="30.75" customHeight="1">
      <c r="A154" s="6">
        <v>21442</v>
      </c>
      <c r="B154" s="5" t="s">
        <v>2899</v>
      </c>
      <c r="C154" s="12" t="s">
        <v>2900</v>
      </c>
      <c r="D154" s="6">
        <v>0</v>
      </c>
      <c r="E154" s="5"/>
      <c r="F154" s="6" t="s">
        <v>48</v>
      </c>
      <c r="G154" s="5" t="s">
        <v>2901</v>
      </c>
    </row>
    <row r="155" spans="1:7" ht="30.75" customHeight="1">
      <c r="A155" s="6">
        <v>21443</v>
      </c>
      <c r="B155" s="5" t="s">
        <v>2902</v>
      </c>
      <c r="C155" s="12" t="s">
        <v>2903</v>
      </c>
      <c r="D155" s="6">
        <v>0</v>
      </c>
      <c r="E155" s="5"/>
      <c r="F155" s="6" t="s">
        <v>48</v>
      </c>
      <c r="G155" s="5" t="s">
        <v>2904</v>
      </c>
    </row>
    <row r="156" spans="1:7" ht="30.75" customHeight="1">
      <c r="A156" s="6">
        <v>21444</v>
      </c>
      <c r="B156" s="5" t="s">
        <v>2905</v>
      </c>
      <c r="C156" s="12" t="s">
        <v>2906</v>
      </c>
      <c r="D156" s="6">
        <v>0</v>
      </c>
      <c r="E156" s="5"/>
      <c r="F156" s="6" t="s">
        <v>48</v>
      </c>
      <c r="G156" s="5" t="s">
        <v>2907</v>
      </c>
    </row>
    <row r="157" spans="1:7" ht="30.75" customHeight="1">
      <c r="A157" s="6">
        <v>21445</v>
      </c>
      <c r="B157" s="5" t="s">
        <v>2908</v>
      </c>
      <c r="C157" s="12" t="s">
        <v>2909</v>
      </c>
      <c r="D157" s="6">
        <v>0</v>
      </c>
      <c r="E157" s="5"/>
      <c r="F157" s="6" t="s">
        <v>48</v>
      </c>
      <c r="G157" s="5" t="s">
        <v>2910</v>
      </c>
    </row>
    <row r="158" spans="1:7" ht="30.75" customHeight="1">
      <c r="A158" s="6">
        <v>21446</v>
      </c>
      <c r="B158" s="5" t="s">
        <v>2911</v>
      </c>
      <c r="C158" s="12" t="s">
        <v>2912</v>
      </c>
      <c r="D158" s="6">
        <v>0</v>
      </c>
      <c r="E158" s="5"/>
      <c r="F158" s="6" t="s">
        <v>48</v>
      </c>
      <c r="G158" s="5" t="s">
        <v>2913</v>
      </c>
    </row>
    <row r="159" spans="1:7" ht="30.75" customHeight="1">
      <c r="A159" s="6">
        <v>21447</v>
      </c>
      <c r="B159" s="5" t="s">
        <v>2914</v>
      </c>
      <c r="C159" s="11" t="s">
        <v>2915</v>
      </c>
      <c r="D159" s="6">
        <v>0</v>
      </c>
      <c r="E159" s="5"/>
      <c r="F159" s="6" t="s">
        <v>15</v>
      </c>
      <c r="G159" s="5" t="s">
        <v>2916</v>
      </c>
    </row>
    <row r="160" spans="1:7" ht="30.75" customHeight="1">
      <c r="A160" s="6">
        <v>21448</v>
      </c>
      <c r="B160" s="5" t="s">
        <v>2917</v>
      </c>
      <c r="C160" s="12" t="s">
        <v>2918</v>
      </c>
      <c r="D160" s="6">
        <v>0</v>
      </c>
      <c r="E160" s="5"/>
      <c r="F160" s="6" t="s">
        <v>48</v>
      </c>
      <c r="G160" s="5" t="s">
        <v>2919</v>
      </c>
    </row>
    <row r="161" spans="1:7" ht="30.75" customHeight="1">
      <c r="A161" s="6">
        <v>21449</v>
      </c>
      <c r="B161" s="5" t="s">
        <v>2920</v>
      </c>
      <c r="C161" s="12" t="s">
        <v>2921</v>
      </c>
      <c r="D161" s="6">
        <v>0</v>
      </c>
      <c r="E161" s="5"/>
      <c r="F161" s="6" t="s">
        <v>48</v>
      </c>
      <c r="G161" s="5" t="s">
        <v>2922</v>
      </c>
    </row>
    <row r="162" spans="1:7" ht="30.75" customHeight="1">
      <c r="A162" s="6">
        <v>21450</v>
      </c>
      <c r="B162" s="5" t="s">
        <v>2923</v>
      </c>
      <c r="C162" s="12" t="s">
        <v>2924</v>
      </c>
      <c r="D162" s="6">
        <v>0</v>
      </c>
      <c r="E162" s="5"/>
      <c r="F162" s="6" t="s">
        <v>48</v>
      </c>
      <c r="G162" s="5" t="s">
        <v>2925</v>
      </c>
    </row>
    <row r="163" spans="1:7" ht="30.75" customHeight="1">
      <c r="A163" s="6">
        <v>21451</v>
      </c>
      <c r="B163" s="5" t="s">
        <v>2926</v>
      </c>
      <c r="C163" s="10" t="s">
        <v>2927</v>
      </c>
      <c r="D163" s="6">
        <v>0</v>
      </c>
      <c r="E163" s="5"/>
      <c r="F163" s="6" t="s">
        <v>15</v>
      </c>
      <c r="G163" s="5" t="s">
        <v>2928</v>
      </c>
    </row>
    <row r="164" spans="1:7" ht="30.75" customHeight="1">
      <c r="A164" s="6">
        <v>10529</v>
      </c>
      <c r="B164" s="5" t="s">
        <v>2929</v>
      </c>
      <c r="C164" s="11" t="s">
        <v>2930</v>
      </c>
      <c r="D164" s="6">
        <v>0</v>
      </c>
      <c r="E164" s="5"/>
      <c r="F164" s="6" t="s">
        <v>48</v>
      </c>
      <c r="G164" s="5" t="s">
        <v>2931</v>
      </c>
    </row>
    <row r="165" spans="1:7" ht="30.75" customHeight="1">
      <c r="A165" s="6">
        <v>16944</v>
      </c>
      <c r="B165" s="5" t="s">
        <v>2932</v>
      </c>
      <c r="C165" s="11" t="s">
        <v>2933</v>
      </c>
      <c r="D165" s="6">
        <v>0</v>
      </c>
      <c r="E165" s="5"/>
      <c r="F165" s="6" t="s">
        <v>15</v>
      </c>
      <c r="G165" s="5" t="s">
        <v>2934</v>
      </c>
    </row>
    <row r="166" spans="1:7" ht="30.75" customHeight="1">
      <c r="A166" s="6">
        <v>10532</v>
      </c>
      <c r="B166" s="5" t="s">
        <v>2935</v>
      </c>
      <c r="C166" s="11" t="s">
        <v>2936</v>
      </c>
      <c r="D166" s="6">
        <v>0</v>
      </c>
      <c r="E166" s="5"/>
      <c r="F166" s="6" t="s">
        <v>48</v>
      </c>
      <c r="G166" s="5" t="s">
        <v>2937</v>
      </c>
    </row>
  </sheetData>
  <pageMargins left="1" right="1" top="1" bottom="1" header="1" footer="1"/>
  <pageSetup paperSize="0" orientation="portrait" horizontalDpi="300" verticalDpi="300"/>
  <headerFooter alignWithMargins="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11"/>
  <dimension ref="A1:G326"/>
  <sheetViews>
    <sheetView showGridLines="0" workbookViewId="0">
      <selection activeCell="E11" sqref="E11"/>
    </sheetView>
  </sheetViews>
  <sheetFormatPr defaultRowHeight="30.75" customHeight="1"/>
  <cols>
    <col min="1" max="1" width="16" style="14" customWidth="1"/>
    <col min="2" max="2" width="16" style="4" customWidth="1"/>
    <col min="3" max="3" width="56.7109375" style="4" customWidth="1"/>
    <col min="4" max="4" width="16" style="4" customWidth="1"/>
    <col min="5" max="5" width="53.28515625" style="4" customWidth="1"/>
    <col min="6" max="6" width="16" style="4" customWidth="1"/>
    <col min="7" max="7" width="80.85546875" style="4" customWidth="1"/>
    <col min="8" max="8" width="255" style="4" customWidth="1"/>
    <col min="9" max="16384" width="9.140625" style="4"/>
  </cols>
  <sheetData>
    <row r="1" spans="1:7" s="8" customFormat="1" ht="30.75" customHeight="1">
      <c r="A1" s="7" t="s">
        <v>7</v>
      </c>
      <c r="B1" s="7" t="s">
        <v>8</v>
      </c>
      <c r="C1" s="7" t="s">
        <v>9</v>
      </c>
      <c r="D1" s="7" t="s">
        <v>10</v>
      </c>
      <c r="E1" s="7" t="s">
        <v>11</v>
      </c>
      <c r="F1" s="7" t="s">
        <v>12</v>
      </c>
      <c r="G1" s="7" t="s">
        <v>44</v>
      </c>
    </row>
    <row r="2" spans="1:7" ht="30.75" customHeight="1">
      <c r="A2" s="6">
        <v>20607</v>
      </c>
      <c r="B2" s="5" t="s">
        <v>31</v>
      </c>
      <c r="C2" s="15" t="s">
        <v>32</v>
      </c>
      <c r="D2" s="6">
        <v>6</v>
      </c>
      <c r="E2" s="5"/>
      <c r="F2" s="6" t="s">
        <v>15</v>
      </c>
      <c r="G2" s="5" t="s">
        <v>2938</v>
      </c>
    </row>
    <row r="3" spans="1:7" ht="30.75" customHeight="1">
      <c r="A3" s="6">
        <v>20608</v>
      </c>
      <c r="B3" s="5" t="s">
        <v>2939</v>
      </c>
      <c r="C3" s="10" t="s">
        <v>2940</v>
      </c>
      <c r="D3" s="6">
        <v>0</v>
      </c>
      <c r="E3" s="5"/>
      <c r="F3" s="6" t="s">
        <v>15</v>
      </c>
      <c r="G3" s="5" t="s">
        <v>2941</v>
      </c>
    </row>
    <row r="4" spans="1:7" ht="30.75" customHeight="1">
      <c r="A4" s="6">
        <v>20609</v>
      </c>
      <c r="B4" s="5" t="s">
        <v>2942</v>
      </c>
      <c r="C4" s="11" t="s">
        <v>2943</v>
      </c>
      <c r="D4" s="6">
        <v>0</v>
      </c>
      <c r="E4" s="5"/>
      <c r="F4" s="6" t="s">
        <v>48</v>
      </c>
      <c r="G4" s="5" t="s">
        <v>2944</v>
      </c>
    </row>
    <row r="5" spans="1:7" ht="30.75" customHeight="1">
      <c r="A5" s="6">
        <v>20610</v>
      </c>
      <c r="B5" s="5" t="s">
        <v>2945</v>
      </c>
      <c r="C5" s="12" t="s">
        <v>2946</v>
      </c>
      <c r="D5" s="6">
        <v>0</v>
      </c>
      <c r="E5" s="5"/>
      <c r="F5" s="6" t="s">
        <v>48</v>
      </c>
      <c r="G5" s="5" t="s">
        <v>2947</v>
      </c>
    </row>
    <row r="6" spans="1:7" ht="30.75" customHeight="1">
      <c r="A6" s="6">
        <v>20611</v>
      </c>
      <c r="B6" s="5" t="s">
        <v>2948</v>
      </c>
      <c r="C6" s="12" t="s">
        <v>2949</v>
      </c>
      <c r="D6" s="6">
        <v>0</v>
      </c>
      <c r="E6" s="5"/>
      <c r="F6" s="6" t="s">
        <v>48</v>
      </c>
      <c r="G6" s="5" t="s">
        <v>2950</v>
      </c>
    </row>
    <row r="7" spans="1:7" ht="30.75" customHeight="1">
      <c r="A7" s="6">
        <v>20612</v>
      </c>
      <c r="B7" s="5" t="s">
        <v>2951</v>
      </c>
      <c r="C7" s="11" t="s">
        <v>2952</v>
      </c>
      <c r="D7" s="6">
        <v>2</v>
      </c>
      <c r="E7" s="5" t="s">
        <v>2953</v>
      </c>
      <c r="F7" s="6" t="s">
        <v>48</v>
      </c>
      <c r="G7" s="5" t="s">
        <v>2954</v>
      </c>
    </row>
    <row r="8" spans="1:7" ht="30.75" customHeight="1">
      <c r="A8" s="6">
        <v>20613</v>
      </c>
      <c r="B8" s="5" t="s">
        <v>2955</v>
      </c>
      <c r="C8" s="12" t="s">
        <v>2956</v>
      </c>
      <c r="D8" s="6">
        <v>0</v>
      </c>
      <c r="E8" s="5"/>
      <c r="F8" s="6" t="s">
        <v>48</v>
      </c>
      <c r="G8" s="5" t="s">
        <v>2957</v>
      </c>
    </row>
    <row r="9" spans="1:7" ht="30.75" customHeight="1">
      <c r="A9" s="6">
        <v>20614</v>
      </c>
      <c r="B9" s="5" t="s">
        <v>2958</v>
      </c>
      <c r="C9" s="12" t="s">
        <v>2959</v>
      </c>
      <c r="D9" s="6">
        <v>1</v>
      </c>
      <c r="E9" s="5" t="s">
        <v>2960</v>
      </c>
      <c r="F9" s="6" t="s">
        <v>48</v>
      </c>
      <c r="G9" s="5" t="s">
        <v>2961</v>
      </c>
    </row>
    <row r="10" spans="1:7" ht="30.75" customHeight="1">
      <c r="A10" s="6">
        <v>20615</v>
      </c>
      <c r="B10" s="5" t="s">
        <v>2962</v>
      </c>
      <c r="C10" s="12" t="s">
        <v>2963</v>
      </c>
      <c r="D10" s="6">
        <v>0</v>
      </c>
      <c r="E10" s="5"/>
      <c r="F10" s="6" t="s">
        <v>48</v>
      </c>
      <c r="G10" s="5" t="s">
        <v>2964</v>
      </c>
    </row>
    <row r="11" spans="1:7" ht="30.75" customHeight="1">
      <c r="A11" s="6">
        <v>20616</v>
      </c>
      <c r="B11" s="5" t="s">
        <v>2965</v>
      </c>
      <c r="C11" s="12" t="s">
        <v>2966</v>
      </c>
      <c r="D11" s="6">
        <v>1</v>
      </c>
      <c r="E11" s="5" t="s">
        <v>2967</v>
      </c>
      <c r="F11" s="6" t="s">
        <v>48</v>
      </c>
      <c r="G11" s="5" t="s">
        <v>2968</v>
      </c>
    </row>
    <row r="12" spans="1:7" ht="30.75" customHeight="1">
      <c r="A12" s="6">
        <v>20617</v>
      </c>
      <c r="B12" s="5" t="s">
        <v>2969</v>
      </c>
      <c r="C12" s="11" t="s">
        <v>2970</v>
      </c>
      <c r="D12" s="6">
        <v>0</v>
      </c>
      <c r="E12" s="5"/>
      <c r="F12" s="6" t="s">
        <v>48</v>
      </c>
      <c r="G12" s="5" t="s">
        <v>2971</v>
      </c>
    </row>
    <row r="13" spans="1:7" ht="30.75" customHeight="1">
      <c r="A13" s="6">
        <v>20618</v>
      </c>
      <c r="B13" s="5" t="s">
        <v>2972</v>
      </c>
      <c r="C13" s="12" t="s">
        <v>2973</v>
      </c>
      <c r="D13" s="6">
        <v>0</v>
      </c>
      <c r="E13" s="5"/>
      <c r="F13" s="6" t="s">
        <v>48</v>
      </c>
      <c r="G13" s="5" t="s">
        <v>2974</v>
      </c>
    </row>
    <row r="14" spans="1:7" ht="30.75" customHeight="1">
      <c r="A14" s="6">
        <v>20619</v>
      </c>
      <c r="B14" s="5" t="s">
        <v>2975</v>
      </c>
      <c r="C14" s="12" t="s">
        <v>2976</v>
      </c>
      <c r="D14" s="6">
        <v>0</v>
      </c>
      <c r="E14" s="5"/>
      <c r="F14" s="6" t="s">
        <v>48</v>
      </c>
      <c r="G14" s="5" t="s">
        <v>2977</v>
      </c>
    </row>
    <row r="15" spans="1:7" ht="30.75" customHeight="1">
      <c r="A15" s="6">
        <v>20620</v>
      </c>
      <c r="B15" s="5" t="s">
        <v>2978</v>
      </c>
      <c r="C15" s="12" t="s">
        <v>2979</v>
      </c>
      <c r="D15" s="6">
        <v>0</v>
      </c>
      <c r="E15" s="5"/>
      <c r="F15" s="6" t="s">
        <v>48</v>
      </c>
      <c r="G15" s="5" t="s">
        <v>2980</v>
      </c>
    </row>
    <row r="16" spans="1:7" ht="30.75" customHeight="1">
      <c r="A16" s="6">
        <v>20621</v>
      </c>
      <c r="B16" s="5" t="s">
        <v>2981</v>
      </c>
      <c r="C16" s="12" t="s">
        <v>2982</v>
      </c>
      <c r="D16" s="6">
        <v>0</v>
      </c>
      <c r="E16" s="5"/>
      <c r="F16" s="6" t="s">
        <v>48</v>
      </c>
      <c r="G16" s="5" t="s">
        <v>2983</v>
      </c>
    </row>
    <row r="17" spans="1:7" ht="30.75" customHeight="1">
      <c r="A17" s="6">
        <v>20622</v>
      </c>
      <c r="B17" s="5" t="s">
        <v>2984</v>
      </c>
      <c r="C17" s="12" t="s">
        <v>2985</v>
      </c>
      <c r="D17" s="6">
        <v>0</v>
      </c>
      <c r="E17" s="5"/>
      <c r="F17" s="6" t="s">
        <v>48</v>
      </c>
      <c r="G17" s="5" t="s">
        <v>2986</v>
      </c>
    </row>
    <row r="18" spans="1:7" ht="30.75" customHeight="1">
      <c r="A18" s="6">
        <v>20623</v>
      </c>
      <c r="B18" s="5" t="s">
        <v>2987</v>
      </c>
      <c r="C18" s="11" t="s">
        <v>2988</v>
      </c>
      <c r="D18" s="6">
        <v>0</v>
      </c>
      <c r="E18" s="5"/>
      <c r="F18" s="6" t="s">
        <v>48</v>
      </c>
      <c r="G18" s="5" t="s">
        <v>2989</v>
      </c>
    </row>
    <row r="19" spans="1:7" ht="30.75" customHeight="1">
      <c r="A19" s="6">
        <v>20624</v>
      </c>
      <c r="B19" s="5" t="s">
        <v>2990</v>
      </c>
      <c r="C19" s="12" t="s">
        <v>2991</v>
      </c>
      <c r="D19" s="6">
        <v>0</v>
      </c>
      <c r="E19" s="5"/>
      <c r="F19" s="6" t="s">
        <v>48</v>
      </c>
      <c r="G19" s="5" t="s">
        <v>2992</v>
      </c>
    </row>
    <row r="20" spans="1:7" ht="30.75" customHeight="1">
      <c r="A20" s="6">
        <v>20625</v>
      </c>
      <c r="B20" s="5" t="s">
        <v>2993</v>
      </c>
      <c r="C20" s="12" t="s">
        <v>2994</v>
      </c>
      <c r="D20" s="6">
        <v>0</v>
      </c>
      <c r="E20" s="5"/>
      <c r="F20" s="6" t="s">
        <v>48</v>
      </c>
      <c r="G20" s="5" t="s">
        <v>2995</v>
      </c>
    </row>
    <row r="21" spans="1:7" ht="30.75" customHeight="1">
      <c r="A21" s="6">
        <v>20937</v>
      </c>
      <c r="B21" s="5" t="s">
        <v>2996</v>
      </c>
      <c r="C21" s="12" t="s">
        <v>2997</v>
      </c>
      <c r="D21" s="6">
        <v>0</v>
      </c>
      <c r="E21" s="5"/>
      <c r="F21" s="6" t="s">
        <v>48</v>
      </c>
      <c r="G21" s="5" t="s">
        <v>2998</v>
      </c>
    </row>
    <row r="22" spans="1:7" ht="30.75" customHeight="1">
      <c r="A22" s="6">
        <v>20626</v>
      </c>
      <c r="B22" s="5" t="s">
        <v>2999</v>
      </c>
      <c r="C22" s="12" t="s">
        <v>3000</v>
      </c>
      <c r="D22" s="6">
        <v>0</v>
      </c>
      <c r="E22" s="5"/>
      <c r="F22" s="6" t="s">
        <v>48</v>
      </c>
      <c r="G22" s="5" t="s">
        <v>3001</v>
      </c>
    </row>
    <row r="23" spans="1:7" ht="30.75" customHeight="1">
      <c r="A23" s="6">
        <v>20627</v>
      </c>
      <c r="B23" s="5" t="s">
        <v>3002</v>
      </c>
      <c r="C23" s="12" t="s">
        <v>3003</v>
      </c>
      <c r="D23" s="6">
        <v>0</v>
      </c>
      <c r="E23" s="5"/>
      <c r="F23" s="6" t="s">
        <v>48</v>
      </c>
      <c r="G23" s="5" t="s">
        <v>3004</v>
      </c>
    </row>
    <row r="24" spans="1:7" ht="30.75" customHeight="1">
      <c r="A24" s="6">
        <v>20628</v>
      </c>
      <c r="B24" s="5" t="s">
        <v>3005</v>
      </c>
      <c r="C24" s="12" t="s">
        <v>3006</v>
      </c>
      <c r="D24" s="6">
        <v>0</v>
      </c>
      <c r="E24" s="5"/>
      <c r="F24" s="6" t="s">
        <v>48</v>
      </c>
      <c r="G24" s="5" t="s">
        <v>3007</v>
      </c>
    </row>
    <row r="25" spans="1:7" ht="30.75" customHeight="1">
      <c r="A25" s="6">
        <v>20629</v>
      </c>
      <c r="B25" s="5" t="s">
        <v>3008</v>
      </c>
      <c r="C25" s="12" t="s">
        <v>3009</v>
      </c>
      <c r="D25" s="6">
        <v>0</v>
      </c>
      <c r="E25" s="5"/>
      <c r="F25" s="6" t="s">
        <v>48</v>
      </c>
      <c r="G25" s="5" t="s">
        <v>3010</v>
      </c>
    </row>
    <row r="26" spans="1:7" ht="30.75" customHeight="1">
      <c r="A26" s="6">
        <v>20630</v>
      </c>
      <c r="B26" s="5" t="s">
        <v>3011</v>
      </c>
      <c r="C26" s="12" t="s">
        <v>3012</v>
      </c>
      <c r="D26" s="6">
        <v>0</v>
      </c>
      <c r="E26" s="5"/>
      <c r="F26" s="6" t="s">
        <v>48</v>
      </c>
      <c r="G26" s="5" t="s">
        <v>3013</v>
      </c>
    </row>
    <row r="27" spans="1:7" ht="30.75" customHeight="1">
      <c r="A27" s="6">
        <v>20631</v>
      </c>
      <c r="B27" s="5" t="s">
        <v>3014</v>
      </c>
      <c r="C27" s="12" t="s">
        <v>3015</v>
      </c>
      <c r="D27" s="6">
        <v>0</v>
      </c>
      <c r="E27" s="5"/>
      <c r="F27" s="6" t="s">
        <v>48</v>
      </c>
      <c r="G27" s="5" t="s">
        <v>3016</v>
      </c>
    </row>
    <row r="28" spans="1:7" ht="30.75" customHeight="1">
      <c r="A28" s="6">
        <v>20632</v>
      </c>
      <c r="B28" s="5" t="s">
        <v>3017</v>
      </c>
      <c r="C28" s="11" t="s">
        <v>3018</v>
      </c>
      <c r="D28" s="6">
        <v>0</v>
      </c>
      <c r="E28" s="5"/>
      <c r="F28" s="6" t="s">
        <v>48</v>
      </c>
      <c r="G28" s="5" t="s">
        <v>3019</v>
      </c>
    </row>
    <row r="29" spans="1:7" ht="30.75" customHeight="1">
      <c r="A29" s="6">
        <v>20633</v>
      </c>
      <c r="B29" s="5" t="s">
        <v>3020</v>
      </c>
      <c r="C29" s="12" t="s">
        <v>3021</v>
      </c>
      <c r="D29" s="6">
        <v>0</v>
      </c>
      <c r="E29" s="5"/>
      <c r="F29" s="6" t="s">
        <v>48</v>
      </c>
      <c r="G29" s="5" t="s">
        <v>3022</v>
      </c>
    </row>
    <row r="30" spans="1:7" ht="30.75" customHeight="1">
      <c r="A30" s="6">
        <v>20634</v>
      </c>
      <c r="B30" s="5" t="s">
        <v>3023</v>
      </c>
      <c r="C30" s="12" t="s">
        <v>3024</v>
      </c>
      <c r="D30" s="6">
        <v>0</v>
      </c>
      <c r="E30" s="5"/>
      <c r="F30" s="6" t="s">
        <v>48</v>
      </c>
      <c r="G30" s="5" t="s">
        <v>3025</v>
      </c>
    </row>
    <row r="31" spans="1:7" ht="30.75" customHeight="1">
      <c r="A31" s="6">
        <v>20635</v>
      </c>
      <c r="B31" s="5" t="s">
        <v>3026</v>
      </c>
      <c r="C31" s="12" t="s">
        <v>3027</v>
      </c>
      <c r="D31" s="6">
        <v>0</v>
      </c>
      <c r="E31" s="5"/>
      <c r="F31" s="6" t="s">
        <v>48</v>
      </c>
      <c r="G31" s="5" t="s">
        <v>3028</v>
      </c>
    </row>
    <row r="32" spans="1:7" ht="30.75" customHeight="1">
      <c r="A32" s="6">
        <v>20636</v>
      </c>
      <c r="B32" s="5" t="s">
        <v>3029</v>
      </c>
      <c r="C32" s="12" t="s">
        <v>3030</v>
      </c>
      <c r="D32" s="6">
        <v>0</v>
      </c>
      <c r="E32" s="5"/>
      <c r="F32" s="6" t="s">
        <v>48</v>
      </c>
      <c r="G32" s="5" t="s">
        <v>3031</v>
      </c>
    </row>
    <row r="33" spans="1:7" ht="30.75" customHeight="1">
      <c r="A33" s="6">
        <v>20637</v>
      </c>
      <c r="B33" s="5" t="s">
        <v>3032</v>
      </c>
      <c r="C33" s="12" t="s">
        <v>3033</v>
      </c>
      <c r="D33" s="6">
        <v>0</v>
      </c>
      <c r="E33" s="5"/>
      <c r="F33" s="6" t="s">
        <v>48</v>
      </c>
      <c r="G33" s="5" t="s">
        <v>3034</v>
      </c>
    </row>
    <row r="34" spans="1:7" ht="30.75" customHeight="1">
      <c r="A34" s="6">
        <v>20638</v>
      </c>
      <c r="B34" s="5" t="s">
        <v>3035</v>
      </c>
      <c r="C34" s="12" t="s">
        <v>3036</v>
      </c>
      <c r="D34" s="6">
        <v>0</v>
      </c>
      <c r="E34" s="5"/>
      <c r="F34" s="6" t="s">
        <v>48</v>
      </c>
      <c r="G34" s="5" t="s">
        <v>3037</v>
      </c>
    </row>
    <row r="35" spans="1:7" ht="30.75" customHeight="1">
      <c r="A35" s="6">
        <v>20640</v>
      </c>
      <c r="B35" s="5" t="s">
        <v>3038</v>
      </c>
      <c r="C35" s="12" t="s">
        <v>3039</v>
      </c>
      <c r="D35" s="6">
        <v>0</v>
      </c>
      <c r="E35" s="5"/>
      <c r="F35" s="6" t="s">
        <v>48</v>
      </c>
      <c r="G35" s="5" t="s">
        <v>3040</v>
      </c>
    </row>
    <row r="36" spans="1:7" ht="30.75" customHeight="1">
      <c r="A36" s="6">
        <v>20641</v>
      </c>
      <c r="B36" s="5" t="s">
        <v>3041</v>
      </c>
      <c r="C36" s="11" t="s">
        <v>3042</v>
      </c>
      <c r="D36" s="6">
        <v>0</v>
      </c>
      <c r="E36" s="5"/>
      <c r="F36" s="6" t="s">
        <v>15</v>
      </c>
      <c r="G36" s="5" t="s">
        <v>3043</v>
      </c>
    </row>
    <row r="37" spans="1:7" ht="30.75" customHeight="1">
      <c r="A37" s="6">
        <v>20642</v>
      </c>
      <c r="B37" s="5" t="s">
        <v>3044</v>
      </c>
      <c r="C37" s="12" t="s">
        <v>3045</v>
      </c>
      <c r="D37" s="6">
        <v>0</v>
      </c>
      <c r="E37" s="5"/>
      <c r="F37" s="6" t="s">
        <v>48</v>
      </c>
      <c r="G37" s="5" t="s">
        <v>3046</v>
      </c>
    </row>
    <row r="38" spans="1:7" ht="30.75" customHeight="1">
      <c r="A38" s="6">
        <v>20643</v>
      </c>
      <c r="B38" s="5" t="s">
        <v>3047</v>
      </c>
      <c r="C38" s="12" t="s">
        <v>3048</v>
      </c>
      <c r="D38" s="6">
        <v>0</v>
      </c>
      <c r="E38" s="5"/>
      <c r="F38" s="6" t="s">
        <v>48</v>
      </c>
      <c r="G38" s="5" t="s">
        <v>3049</v>
      </c>
    </row>
    <row r="39" spans="1:7" ht="30.75" customHeight="1">
      <c r="A39" s="6">
        <v>20644</v>
      </c>
      <c r="B39" s="5" t="s">
        <v>3050</v>
      </c>
      <c r="C39" s="12" t="s">
        <v>3051</v>
      </c>
      <c r="D39" s="6">
        <v>0</v>
      </c>
      <c r="E39" s="5"/>
      <c r="F39" s="6" t="s">
        <v>48</v>
      </c>
      <c r="G39" s="5" t="s">
        <v>3052</v>
      </c>
    </row>
    <row r="40" spans="1:7" ht="30.75" customHeight="1">
      <c r="A40" s="6">
        <v>20645</v>
      </c>
      <c r="B40" s="5" t="s">
        <v>3053</v>
      </c>
      <c r="C40" s="12" t="s">
        <v>3054</v>
      </c>
      <c r="D40" s="6">
        <v>0</v>
      </c>
      <c r="E40" s="5"/>
      <c r="F40" s="6" t="s">
        <v>48</v>
      </c>
      <c r="G40" s="5" t="s">
        <v>3055</v>
      </c>
    </row>
    <row r="41" spans="1:7" ht="30.75" customHeight="1">
      <c r="A41" s="6">
        <v>20646</v>
      </c>
      <c r="B41" s="5" t="s">
        <v>3056</v>
      </c>
      <c r="C41" s="12" t="s">
        <v>3057</v>
      </c>
      <c r="D41" s="6">
        <v>0</v>
      </c>
      <c r="E41" s="5"/>
      <c r="F41" s="6" t="s">
        <v>48</v>
      </c>
      <c r="G41" s="5" t="s">
        <v>3058</v>
      </c>
    </row>
    <row r="42" spans="1:7" ht="30.75" customHeight="1">
      <c r="A42" s="6">
        <v>20648</v>
      </c>
      <c r="B42" s="5" t="s">
        <v>3059</v>
      </c>
      <c r="C42" s="11" t="s">
        <v>3060</v>
      </c>
      <c r="D42" s="6">
        <v>0</v>
      </c>
      <c r="E42" s="5"/>
      <c r="F42" s="6" t="s">
        <v>15</v>
      </c>
      <c r="G42" s="5" t="s">
        <v>3061</v>
      </c>
    </row>
    <row r="43" spans="1:7" ht="30.75" customHeight="1">
      <c r="A43" s="6">
        <v>20649</v>
      </c>
      <c r="B43" s="5" t="s">
        <v>3062</v>
      </c>
      <c r="C43" s="12" t="s">
        <v>3063</v>
      </c>
      <c r="D43" s="6">
        <v>0</v>
      </c>
      <c r="E43" s="5"/>
      <c r="F43" s="6" t="s">
        <v>48</v>
      </c>
      <c r="G43" s="5" t="s">
        <v>3064</v>
      </c>
    </row>
    <row r="44" spans="1:7" ht="30.75" customHeight="1">
      <c r="A44" s="6">
        <v>20650</v>
      </c>
      <c r="B44" s="5" t="s">
        <v>3065</v>
      </c>
      <c r="C44" s="12" t="s">
        <v>3066</v>
      </c>
      <c r="D44" s="6">
        <v>0</v>
      </c>
      <c r="E44" s="5"/>
      <c r="F44" s="6" t="s">
        <v>48</v>
      </c>
      <c r="G44" s="5" t="s">
        <v>3067</v>
      </c>
    </row>
    <row r="45" spans="1:7" ht="30.75" customHeight="1">
      <c r="A45" s="6">
        <v>20647</v>
      </c>
      <c r="B45" s="5" t="s">
        <v>3068</v>
      </c>
      <c r="C45" s="12" t="s">
        <v>3069</v>
      </c>
      <c r="D45" s="6">
        <v>0</v>
      </c>
      <c r="E45" s="5"/>
      <c r="F45" s="6" t="s">
        <v>48</v>
      </c>
      <c r="G45" s="5" t="s">
        <v>3070</v>
      </c>
    </row>
    <row r="46" spans="1:7" ht="30.75" customHeight="1">
      <c r="A46" s="6">
        <v>20938</v>
      </c>
      <c r="B46" s="5" t="s">
        <v>3071</v>
      </c>
      <c r="C46" s="12" t="s">
        <v>3072</v>
      </c>
      <c r="D46" s="6">
        <v>0</v>
      </c>
      <c r="E46" s="5"/>
      <c r="F46" s="6" t="s">
        <v>48</v>
      </c>
      <c r="G46" s="5" t="s">
        <v>3073</v>
      </c>
    </row>
    <row r="47" spans="1:7" ht="30.75" customHeight="1">
      <c r="A47" s="6">
        <v>20652</v>
      </c>
      <c r="B47" s="5" t="s">
        <v>3074</v>
      </c>
      <c r="C47" s="10" t="s">
        <v>3075</v>
      </c>
      <c r="D47" s="6">
        <v>0</v>
      </c>
      <c r="E47" s="5"/>
      <c r="F47" s="6" t="s">
        <v>15</v>
      </c>
      <c r="G47" s="5" t="s">
        <v>3076</v>
      </c>
    </row>
    <row r="48" spans="1:7" ht="30.75" customHeight="1">
      <c r="A48" s="6">
        <v>20653</v>
      </c>
      <c r="B48" s="5" t="s">
        <v>3077</v>
      </c>
      <c r="C48" s="11" t="s">
        <v>3078</v>
      </c>
      <c r="D48" s="6">
        <v>0</v>
      </c>
      <c r="E48" s="5"/>
      <c r="F48" s="6" t="s">
        <v>48</v>
      </c>
      <c r="G48" s="5" t="s">
        <v>3079</v>
      </c>
    </row>
    <row r="49" spans="1:7" ht="30.75" customHeight="1">
      <c r="A49" s="6">
        <v>20654</v>
      </c>
      <c r="B49" s="5" t="s">
        <v>3080</v>
      </c>
      <c r="C49" s="12" t="s">
        <v>3081</v>
      </c>
      <c r="D49" s="6">
        <v>0</v>
      </c>
      <c r="E49" s="5"/>
      <c r="F49" s="6" t="s">
        <v>48</v>
      </c>
      <c r="G49" s="5" t="s">
        <v>3082</v>
      </c>
    </row>
    <row r="50" spans="1:7" ht="30.75" customHeight="1">
      <c r="A50" s="6">
        <v>20655</v>
      </c>
      <c r="B50" s="5" t="s">
        <v>3083</v>
      </c>
      <c r="C50" s="12" t="s">
        <v>3084</v>
      </c>
      <c r="D50" s="6">
        <v>0</v>
      </c>
      <c r="E50" s="5"/>
      <c r="F50" s="6" t="s">
        <v>48</v>
      </c>
      <c r="G50" s="5" t="s">
        <v>3085</v>
      </c>
    </row>
    <row r="51" spans="1:7" ht="30.75" customHeight="1">
      <c r="A51" s="6">
        <v>20656</v>
      </c>
      <c r="B51" s="5" t="s">
        <v>3086</v>
      </c>
      <c r="C51" s="12" t="s">
        <v>3087</v>
      </c>
      <c r="D51" s="6">
        <v>0</v>
      </c>
      <c r="E51" s="5"/>
      <c r="F51" s="6" t="s">
        <v>48</v>
      </c>
      <c r="G51" s="5" t="s">
        <v>3088</v>
      </c>
    </row>
    <row r="52" spans="1:7" ht="30.75" customHeight="1">
      <c r="A52" s="6">
        <v>20657</v>
      </c>
      <c r="B52" s="5" t="s">
        <v>3089</v>
      </c>
      <c r="C52" s="12" t="s">
        <v>3090</v>
      </c>
      <c r="D52" s="6">
        <v>0</v>
      </c>
      <c r="E52" s="5"/>
      <c r="F52" s="6" t="s">
        <v>48</v>
      </c>
      <c r="G52" s="5" t="s">
        <v>3091</v>
      </c>
    </row>
    <row r="53" spans="1:7" ht="30.75" customHeight="1">
      <c r="A53" s="6">
        <v>20658</v>
      </c>
      <c r="B53" s="5" t="s">
        <v>3092</v>
      </c>
      <c r="C53" s="12" t="s">
        <v>3093</v>
      </c>
      <c r="D53" s="6">
        <v>0</v>
      </c>
      <c r="E53" s="5"/>
      <c r="F53" s="6" t="s">
        <v>48</v>
      </c>
      <c r="G53" s="5" t="s">
        <v>3094</v>
      </c>
    </row>
    <row r="54" spans="1:7" ht="30.75" customHeight="1">
      <c r="A54" s="6">
        <v>20659</v>
      </c>
      <c r="B54" s="5" t="s">
        <v>3095</v>
      </c>
      <c r="C54" s="12" t="s">
        <v>3096</v>
      </c>
      <c r="D54" s="6">
        <v>0</v>
      </c>
      <c r="E54" s="5"/>
      <c r="F54" s="6" t="s">
        <v>48</v>
      </c>
      <c r="G54" s="5" t="s">
        <v>3097</v>
      </c>
    </row>
    <row r="55" spans="1:7" ht="30.75" customHeight="1">
      <c r="A55" s="6">
        <v>20660</v>
      </c>
      <c r="B55" s="5" t="s">
        <v>3098</v>
      </c>
      <c r="C55" s="11" t="s">
        <v>3099</v>
      </c>
      <c r="D55" s="6">
        <v>0</v>
      </c>
      <c r="E55" s="5"/>
      <c r="F55" s="6" t="s">
        <v>15</v>
      </c>
      <c r="G55" s="5" t="s">
        <v>3100</v>
      </c>
    </row>
    <row r="56" spans="1:7" ht="30.75" customHeight="1">
      <c r="A56" s="6">
        <v>20661</v>
      </c>
      <c r="B56" s="5" t="s">
        <v>3101</v>
      </c>
      <c r="C56" s="12" t="s">
        <v>3102</v>
      </c>
      <c r="D56" s="6">
        <v>0</v>
      </c>
      <c r="E56" s="5"/>
      <c r="F56" s="6" t="s">
        <v>48</v>
      </c>
      <c r="G56" s="5" t="s">
        <v>3103</v>
      </c>
    </row>
    <row r="57" spans="1:7" ht="30.75" customHeight="1">
      <c r="A57" s="6">
        <v>20662</v>
      </c>
      <c r="B57" s="5" t="s">
        <v>3104</v>
      </c>
      <c r="C57" s="12" t="s">
        <v>3105</v>
      </c>
      <c r="D57" s="6">
        <v>0</v>
      </c>
      <c r="E57" s="5"/>
      <c r="F57" s="6" t="s">
        <v>15</v>
      </c>
      <c r="G57" s="5" t="s">
        <v>3106</v>
      </c>
    </row>
    <row r="58" spans="1:7" ht="30.75" customHeight="1">
      <c r="A58" s="6">
        <v>20663</v>
      </c>
      <c r="B58" s="5" t="s">
        <v>3107</v>
      </c>
      <c r="C58" s="12" t="s">
        <v>3108</v>
      </c>
      <c r="D58" s="6">
        <v>0</v>
      </c>
      <c r="E58" s="5"/>
      <c r="F58" s="6" t="s">
        <v>15</v>
      </c>
      <c r="G58" s="5" t="s">
        <v>3109</v>
      </c>
    </row>
    <row r="59" spans="1:7" ht="30.75" customHeight="1">
      <c r="A59" s="6">
        <v>20664</v>
      </c>
      <c r="B59" s="5" t="s">
        <v>3110</v>
      </c>
      <c r="C59" s="12" t="s">
        <v>3111</v>
      </c>
      <c r="D59" s="6">
        <v>0</v>
      </c>
      <c r="E59" s="5"/>
      <c r="F59" s="6" t="s">
        <v>48</v>
      </c>
      <c r="G59" s="5" t="s">
        <v>3112</v>
      </c>
    </row>
    <row r="60" spans="1:7" ht="30.75" customHeight="1">
      <c r="A60" s="6">
        <v>20665</v>
      </c>
      <c r="B60" s="5" t="s">
        <v>3113</v>
      </c>
      <c r="C60" s="12" t="s">
        <v>3114</v>
      </c>
      <c r="D60" s="6">
        <v>0</v>
      </c>
      <c r="E60" s="5"/>
      <c r="F60" s="6" t="s">
        <v>48</v>
      </c>
      <c r="G60" s="5" t="s">
        <v>3115</v>
      </c>
    </row>
    <row r="61" spans="1:7" ht="30.75" customHeight="1">
      <c r="A61" s="6">
        <v>20667</v>
      </c>
      <c r="B61" s="5" t="s">
        <v>3116</v>
      </c>
      <c r="C61" s="12" t="s">
        <v>3117</v>
      </c>
      <c r="D61" s="6">
        <v>0</v>
      </c>
      <c r="E61" s="5"/>
      <c r="F61" s="6" t="s">
        <v>48</v>
      </c>
      <c r="G61" s="5" t="s">
        <v>3118</v>
      </c>
    </row>
    <row r="62" spans="1:7" ht="30.75" customHeight="1">
      <c r="A62" s="6">
        <v>20668</v>
      </c>
      <c r="B62" s="5" t="s">
        <v>3119</v>
      </c>
      <c r="C62" s="11" t="s">
        <v>3120</v>
      </c>
      <c r="D62" s="6">
        <v>0</v>
      </c>
      <c r="E62" s="5"/>
      <c r="F62" s="6" t="s">
        <v>15</v>
      </c>
      <c r="G62" s="5" t="s">
        <v>3121</v>
      </c>
    </row>
    <row r="63" spans="1:7" ht="30.75" customHeight="1">
      <c r="A63" s="6">
        <v>20670</v>
      </c>
      <c r="B63" s="5" t="s">
        <v>3122</v>
      </c>
      <c r="C63" s="12" t="s">
        <v>3123</v>
      </c>
      <c r="D63" s="6">
        <v>0</v>
      </c>
      <c r="E63" s="5"/>
      <c r="F63" s="6" t="s">
        <v>48</v>
      </c>
      <c r="G63" s="5" t="s">
        <v>3124</v>
      </c>
    </row>
    <row r="64" spans="1:7" ht="30.75" customHeight="1">
      <c r="A64" s="6">
        <v>20671</v>
      </c>
      <c r="B64" s="5" t="s">
        <v>3125</v>
      </c>
      <c r="C64" s="12" t="s">
        <v>3126</v>
      </c>
      <c r="D64" s="6">
        <v>0</v>
      </c>
      <c r="E64" s="5"/>
      <c r="F64" s="6" t="s">
        <v>48</v>
      </c>
      <c r="G64" s="5" t="s">
        <v>3127</v>
      </c>
    </row>
    <row r="65" spans="1:7" ht="30.75" customHeight="1">
      <c r="A65" s="6">
        <v>20672</v>
      </c>
      <c r="B65" s="5" t="s">
        <v>3128</v>
      </c>
      <c r="C65" s="12" t="s">
        <v>3129</v>
      </c>
      <c r="D65" s="6">
        <v>0</v>
      </c>
      <c r="E65" s="5"/>
      <c r="F65" s="6" t="s">
        <v>48</v>
      </c>
      <c r="G65" s="5" t="s">
        <v>3130</v>
      </c>
    </row>
    <row r="66" spans="1:7" ht="30.75" customHeight="1">
      <c r="A66" s="6">
        <v>20673</v>
      </c>
      <c r="B66" s="5" t="s">
        <v>3131</v>
      </c>
      <c r="C66" s="12" t="s">
        <v>3132</v>
      </c>
      <c r="D66" s="6">
        <v>0</v>
      </c>
      <c r="E66" s="5"/>
      <c r="F66" s="6" t="s">
        <v>48</v>
      </c>
      <c r="G66" s="5" t="s">
        <v>3133</v>
      </c>
    </row>
    <row r="67" spans="1:7" ht="30.75" customHeight="1">
      <c r="A67" s="6">
        <v>20674</v>
      </c>
      <c r="B67" s="5" t="s">
        <v>3134</v>
      </c>
      <c r="C67" s="11" t="s">
        <v>3135</v>
      </c>
      <c r="D67" s="6">
        <v>0</v>
      </c>
      <c r="E67" s="5"/>
      <c r="F67" s="6" t="s">
        <v>15</v>
      </c>
      <c r="G67" s="5" t="s">
        <v>3136</v>
      </c>
    </row>
    <row r="68" spans="1:7" ht="30.75" customHeight="1">
      <c r="A68" s="6">
        <v>20675</v>
      </c>
      <c r="B68" s="5" t="s">
        <v>3137</v>
      </c>
      <c r="C68" s="12" t="s">
        <v>3138</v>
      </c>
      <c r="D68" s="6">
        <v>0</v>
      </c>
      <c r="E68" s="5"/>
      <c r="F68" s="6" t="s">
        <v>48</v>
      </c>
      <c r="G68" s="5" t="s">
        <v>3139</v>
      </c>
    </row>
    <row r="69" spans="1:7" ht="30.75" customHeight="1">
      <c r="A69" s="6">
        <v>20676</v>
      </c>
      <c r="B69" s="5" t="s">
        <v>3140</v>
      </c>
      <c r="C69" s="12" t="s">
        <v>3141</v>
      </c>
      <c r="D69" s="6">
        <v>0</v>
      </c>
      <c r="E69" s="5"/>
      <c r="F69" s="6" t="s">
        <v>48</v>
      </c>
      <c r="G69" s="5" t="s">
        <v>3142</v>
      </c>
    </row>
    <row r="70" spans="1:7" ht="30.75" customHeight="1">
      <c r="A70" s="6">
        <v>20677</v>
      </c>
      <c r="B70" s="5" t="s">
        <v>3143</v>
      </c>
      <c r="C70" s="12" t="s">
        <v>3144</v>
      </c>
      <c r="D70" s="6">
        <v>0</v>
      </c>
      <c r="E70" s="5"/>
      <c r="F70" s="6" t="s">
        <v>48</v>
      </c>
      <c r="G70" s="5" t="s">
        <v>3145</v>
      </c>
    </row>
    <row r="71" spans="1:7" ht="30.75" customHeight="1">
      <c r="A71" s="6">
        <v>20678</v>
      </c>
      <c r="B71" s="5" t="s">
        <v>3146</v>
      </c>
      <c r="C71" s="12" t="s">
        <v>3147</v>
      </c>
      <c r="D71" s="6">
        <v>0</v>
      </c>
      <c r="E71" s="5"/>
      <c r="F71" s="6" t="s">
        <v>48</v>
      </c>
      <c r="G71" s="5" t="s">
        <v>3148</v>
      </c>
    </row>
    <row r="72" spans="1:7" ht="30.75" customHeight="1">
      <c r="A72" s="6">
        <v>20679</v>
      </c>
      <c r="B72" s="5" t="s">
        <v>3149</v>
      </c>
      <c r="C72" s="12" t="s">
        <v>3150</v>
      </c>
      <c r="D72" s="6">
        <v>0</v>
      </c>
      <c r="E72" s="5"/>
      <c r="F72" s="6" t="s">
        <v>48</v>
      </c>
      <c r="G72" s="5" t="s">
        <v>3151</v>
      </c>
    </row>
    <row r="73" spans="1:7" ht="30.75" customHeight="1">
      <c r="A73" s="6">
        <v>20680</v>
      </c>
      <c r="B73" s="5" t="s">
        <v>3152</v>
      </c>
      <c r="C73" s="12" t="s">
        <v>3153</v>
      </c>
      <c r="D73" s="6">
        <v>0</v>
      </c>
      <c r="E73" s="5"/>
      <c r="F73" s="6" t="s">
        <v>48</v>
      </c>
      <c r="G73" s="5" t="s">
        <v>3154</v>
      </c>
    </row>
    <row r="74" spans="1:7" ht="30.75" customHeight="1">
      <c r="A74" s="6">
        <v>20681</v>
      </c>
      <c r="B74" s="5" t="s">
        <v>3155</v>
      </c>
      <c r="C74" s="12" t="s">
        <v>3156</v>
      </c>
      <c r="D74" s="6">
        <v>0</v>
      </c>
      <c r="E74" s="5"/>
      <c r="F74" s="6" t="s">
        <v>48</v>
      </c>
      <c r="G74" s="5" t="s">
        <v>3157</v>
      </c>
    </row>
    <row r="75" spans="1:7" ht="30.75" customHeight="1">
      <c r="A75" s="6">
        <v>20682</v>
      </c>
      <c r="B75" s="5" t="s">
        <v>3158</v>
      </c>
      <c r="C75" s="11" t="s">
        <v>3159</v>
      </c>
      <c r="D75" s="6">
        <v>0</v>
      </c>
      <c r="E75" s="5"/>
      <c r="F75" s="6" t="s">
        <v>15</v>
      </c>
      <c r="G75" s="5" t="s">
        <v>3160</v>
      </c>
    </row>
    <row r="76" spans="1:7" ht="30.75" customHeight="1">
      <c r="A76" s="6">
        <v>20683</v>
      </c>
      <c r="B76" s="5" t="s">
        <v>3161</v>
      </c>
      <c r="C76" s="12" t="s">
        <v>3162</v>
      </c>
      <c r="D76" s="6">
        <v>0</v>
      </c>
      <c r="E76" s="5"/>
      <c r="F76" s="6" t="s">
        <v>48</v>
      </c>
      <c r="G76" s="5" t="s">
        <v>3163</v>
      </c>
    </row>
    <row r="77" spans="1:7" ht="30.75" customHeight="1">
      <c r="A77" s="6">
        <v>20684</v>
      </c>
      <c r="B77" s="5" t="s">
        <v>3164</v>
      </c>
      <c r="C77" s="12" t="s">
        <v>3165</v>
      </c>
      <c r="D77" s="6">
        <v>0</v>
      </c>
      <c r="E77" s="5"/>
      <c r="F77" s="6" t="s">
        <v>48</v>
      </c>
      <c r="G77" s="5" t="s">
        <v>3166</v>
      </c>
    </row>
    <row r="78" spans="1:7" ht="30.75" customHeight="1">
      <c r="A78" s="6">
        <v>20685</v>
      </c>
      <c r="B78" s="5" t="s">
        <v>3167</v>
      </c>
      <c r="C78" s="12" t="s">
        <v>3168</v>
      </c>
      <c r="D78" s="6">
        <v>0</v>
      </c>
      <c r="E78" s="5"/>
      <c r="F78" s="6" t="s">
        <v>48</v>
      </c>
      <c r="G78" s="5" t="s">
        <v>3169</v>
      </c>
    </row>
    <row r="79" spans="1:7" ht="30.75" customHeight="1">
      <c r="A79" s="6">
        <v>20686</v>
      </c>
      <c r="B79" s="5" t="s">
        <v>3170</v>
      </c>
      <c r="C79" s="12" t="s">
        <v>3171</v>
      </c>
      <c r="D79" s="6">
        <v>0</v>
      </c>
      <c r="E79" s="5"/>
      <c r="F79" s="6" t="s">
        <v>15</v>
      </c>
      <c r="G79" s="5" t="s">
        <v>3172</v>
      </c>
    </row>
    <row r="80" spans="1:7" ht="30.75" customHeight="1">
      <c r="A80" s="6">
        <v>20687</v>
      </c>
      <c r="B80" s="5" t="s">
        <v>3173</v>
      </c>
      <c r="C80" s="12" t="s">
        <v>3174</v>
      </c>
      <c r="D80" s="6">
        <v>0</v>
      </c>
      <c r="E80" s="5"/>
      <c r="F80" s="6" t="s">
        <v>48</v>
      </c>
      <c r="G80" s="5" t="s">
        <v>3175</v>
      </c>
    </row>
    <row r="81" spans="1:7" ht="30.75" customHeight="1">
      <c r="A81" s="6">
        <v>20688</v>
      </c>
      <c r="B81" s="5" t="s">
        <v>3176</v>
      </c>
      <c r="C81" s="12" t="s">
        <v>3177</v>
      </c>
      <c r="D81" s="6">
        <v>0</v>
      </c>
      <c r="E81" s="5"/>
      <c r="F81" s="6" t="s">
        <v>48</v>
      </c>
      <c r="G81" s="5" t="s">
        <v>3178</v>
      </c>
    </row>
    <row r="82" spans="1:7" ht="30.75" customHeight="1">
      <c r="A82" s="6">
        <v>20689</v>
      </c>
      <c r="B82" s="5" t="s">
        <v>3179</v>
      </c>
      <c r="C82" s="12" t="s">
        <v>3180</v>
      </c>
      <c r="D82" s="6">
        <v>0</v>
      </c>
      <c r="E82" s="5"/>
      <c r="F82" s="6" t="s">
        <v>48</v>
      </c>
      <c r="G82" s="5" t="s">
        <v>3181</v>
      </c>
    </row>
    <row r="83" spans="1:7" ht="30.75" customHeight="1">
      <c r="A83" s="6">
        <v>20690</v>
      </c>
      <c r="B83" s="5" t="s">
        <v>3182</v>
      </c>
      <c r="C83" s="12" t="s">
        <v>3183</v>
      </c>
      <c r="D83" s="6">
        <v>0</v>
      </c>
      <c r="E83" s="5"/>
      <c r="F83" s="6" t="s">
        <v>48</v>
      </c>
      <c r="G83" s="5" t="s">
        <v>3184</v>
      </c>
    </row>
    <row r="84" spans="1:7" ht="30.75" customHeight="1">
      <c r="A84" s="6">
        <v>20692</v>
      </c>
      <c r="B84" s="5" t="s">
        <v>3185</v>
      </c>
      <c r="C84" s="12" t="s">
        <v>3186</v>
      </c>
      <c r="D84" s="6">
        <v>0</v>
      </c>
      <c r="E84" s="5"/>
      <c r="F84" s="6" t="s">
        <v>48</v>
      </c>
      <c r="G84" s="5" t="s">
        <v>3187</v>
      </c>
    </row>
    <row r="85" spans="1:7" ht="30.75" customHeight="1">
      <c r="A85" s="6">
        <v>20693</v>
      </c>
      <c r="B85" s="5" t="s">
        <v>3188</v>
      </c>
      <c r="C85" s="11" t="s">
        <v>3189</v>
      </c>
      <c r="D85" s="6">
        <v>0</v>
      </c>
      <c r="E85" s="5"/>
      <c r="F85" s="6" t="s">
        <v>15</v>
      </c>
      <c r="G85" s="5" t="s">
        <v>3190</v>
      </c>
    </row>
    <row r="86" spans="1:7" ht="30.75" customHeight="1">
      <c r="A86" s="6">
        <v>20694</v>
      </c>
      <c r="B86" s="5" t="s">
        <v>3191</v>
      </c>
      <c r="C86" s="12" t="s">
        <v>3192</v>
      </c>
      <c r="D86" s="6">
        <v>0</v>
      </c>
      <c r="E86" s="5"/>
      <c r="F86" s="6" t="s">
        <v>48</v>
      </c>
      <c r="G86" s="5" t="s">
        <v>3193</v>
      </c>
    </row>
    <row r="87" spans="1:7" ht="30.75" customHeight="1">
      <c r="A87" s="6">
        <v>20695</v>
      </c>
      <c r="B87" s="5" t="s">
        <v>3194</v>
      </c>
      <c r="C87" s="12" t="s">
        <v>3195</v>
      </c>
      <c r="D87" s="6">
        <v>0</v>
      </c>
      <c r="E87" s="5"/>
      <c r="F87" s="6" t="s">
        <v>48</v>
      </c>
      <c r="G87" s="5" t="s">
        <v>3196</v>
      </c>
    </row>
    <row r="88" spans="1:7" ht="30.75" customHeight="1">
      <c r="A88" s="6">
        <v>20696</v>
      </c>
      <c r="B88" s="5" t="s">
        <v>3197</v>
      </c>
      <c r="C88" s="12" t="s">
        <v>3198</v>
      </c>
      <c r="D88" s="6">
        <v>0</v>
      </c>
      <c r="E88" s="5"/>
      <c r="F88" s="6" t="s">
        <v>48</v>
      </c>
      <c r="G88" s="5" t="s">
        <v>3199</v>
      </c>
    </row>
    <row r="89" spans="1:7" ht="30.75" customHeight="1">
      <c r="A89" s="6">
        <v>20697</v>
      </c>
      <c r="B89" s="5" t="s">
        <v>3200</v>
      </c>
      <c r="C89" s="12" t="s">
        <v>3201</v>
      </c>
      <c r="D89" s="6">
        <v>0</v>
      </c>
      <c r="E89" s="5"/>
      <c r="F89" s="6" t="s">
        <v>48</v>
      </c>
      <c r="G89" s="5" t="s">
        <v>3202</v>
      </c>
    </row>
    <row r="90" spans="1:7" ht="30.75" customHeight="1">
      <c r="A90" s="6">
        <v>20699</v>
      </c>
      <c r="B90" s="5" t="s">
        <v>3203</v>
      </c>
      <c r="C90" s="11" t="s">
        <v>3204</v>
      </c>
      <c r="D90" s="6">
        <v>0</v>
      </c>
      <c r="E90" s="5"/>
      <c r="F90" s="6" t="s">
        <v>15</v>
      </c>
      <c r="G90" s="5" t="s">
        <v>3205</v>
      </c>
    </row>
    <row r="91" spans="1:7" ht="30.75" customHeight="1">
      <c r="A91" s="6">
        <v>20700</v>
      </c>
      <c r="B91" s="5" t="s">
        <v>3206</v>
      </c>
      <c r="C91" s="12" t="s">
        <v>3207</v>
      </c>
      <c r="D91" s="6">
        <v>0</v>
      </c>
      <c r="E91" s="5"/>
      <c r="F91" s="6" t="s">
        <v>48</v>
      </c>
      <c r="G91" s="5" t="s">
        <v>3208</v>
      </c>
    </row>
    <row r="92" spans="1:7" ht="30.75" customHeight="1">
      <c r="A92" s="6">
        <v>20701</v>
      </c>
      <c r="B92" s="5" t="s">
        <v>3209</v>
      </c>
      <c r="C92" s="12" t="s">
        <v>3210</v>
      </c>
      <c r="D92" s="6">
        <v>0</v>
      </c>
      <c r="E92" s="5"/>
      <c r="F92" s="6" t="s">
        <v>48</v>
      </c>
      <c r="G92" s="5" t="s">
        <v>3211</v>
      </c>
    </row>
    <row r="93" spans="1:7" ht="30.75" customHeight="1">
      <c r="A93" s="6">
        <v>20702</v>
      </c>
      <c r="B93" s="5" t="s">
        <v>3212</v>
      </c>
      <c r="C93" s="12" t="s">
        <v>3213</v>
      </c>
      <c r="D93" s="6">
        <v>0</v>
      </c>
      <c r="E93" s="5"/>
      <c r="F93" s="6" t="s">
        <v>48</v>
      </c>
      <c r="G93" s="5" t="s">
        <v>3214</v>
      </c>
    </row>
    <row r="94" spans="1:7" ht="30.75" customHeight="1">
      <c r="A94" s="6">
        <v>20703</v>
      </c>
      <c r="B94" s="5" t="s">
        <v>3215</v>
      </c>
      <c r="C94" s="12" t="s">
        <v>3216</v>
      </c>
      <c r="D94" s="6">
        <v>0</v>
      </c>
      <c r="E94" s="5"/>
      <c r="F94" s="6" t="s">
        <v>48</v>
      </c>
      <c r="G94" s="5" t="s">
        <v>3217</v>
      </c>
    </row>
    <row r="95" spans="1:7" ht="30.75" customHeight="1">
      <c r="A95" s="6">
        <v>20939</v>
      </c>
      <c r="B95" s="5" t="s">
        <v>3218</v>
      </c>
      <c r="C95" s="12" t="s">
        <v>3219</v>
      </c>
      <c r="D95" s="6">
        <v>0</v>
      </c>
      <c r="E95" s="5"/>
      <c r="F95" s="6" t="s">
        <v>15</v>
      </c>
      <c r="G95" s="5" t="s">
        <v>3220</v>
      </c>
    </row>
    <row r="96" spans="1:7" ht="30.75" customHeight="1">
      <c r="A96" s="6">
        <v>20704</v>
      </c>
      <c r="B96" s="5" t="s">
        <v>3221</v>
      </c>
      <c r="C96" s="12" t="s">
        <v>3222</v>
      </c>
      <c r="D96" s="6">
        <v>0</v>
      </c>
      <c r="E96" s="5"/>
      <c r="F96" s="6" t="s">
        <v>48</v>
      </c>
      <c r="G96" s="5" t="s">
        <v>3223</v>
      </c>
    </row>
    <row r="97" spans="1:7" ht="30.75" customHeight="1">
      <c r="A97" s="6">
        <v>20705</v>
      </c>
      <c r="B97" s="5" t="s">
        <v>3224</v>
      </c>
      <c r="C97" s="12" t="s">
        <v>3225</v>
      </c>
      <c r="D97" s="6">
        <v>0</v>
      </c>
      <c r="E97" s="5"/>
      <c r="F97" s="6" t="s">
        <v>48</v>
      </c>
      <c r="G97" s="5" t="s">
        <v>3226</v>
      </c>
    </row>
    <row r="98" spans="1:7" ht="30.75" customHeight="1">
      <c r="A98" s="6">
        <v>20706</v>
      </c>
      <c r="B98" s="5" t="s">
        <v>3227</v>
      </c>
      <c r="C98" s="10" t="s">
        <v>3228</v>
      </c>
      <c r="D98" s="6">
        <v>0</v>
      </c>
      <c r="E98" s="5"/>
      <c r="F98" s="6" t="s">
        <v>15</v>
      </c>
      <c r="G98" s="5" t="s">
        <v>3229</v>
      </c>
    </row>
    <row r="99" spans="1:7" ht="30.75" customHeight="1">
      <c r="A99" s="6">
        <v>20707</v>
      </c>
      <c r="B99" s="5" t="s">
        <v>3230</v>
      </c>
      <c r="C99" s="11" t="s">
        <v>3231</v>
      </c>
      <c r="D99" s="6">
        <v>0</v>
      </c>
      <c r="E99" s="5"/>
      <c r="F99" s="6" t="s">
        <v>15</v>
      </c>
      <c r="G99" s="5" t="s">
        <v>3232</v>
      </c>
    </row>
    <row r="100" spans="1:7" ht="30.75" customHeight="1">
      <c r="A100" s="6">
        <v>20708</v>
      </c>
      <c r="B100" s="5" t="s">
        <v>3233</v>
      </c>
      <c r="C100" s="12" t="s">
        <v>3234</v>
      </c>
      <c r="D100" s="6">
        <v>0</v>
      </c>
      <c r="E100" s="5"/>
      <c r="F100" s="6" t="s">
        <v>48</v>
      </c>
      <c r="G100" s="5" t="s">
        <v>3235</v>
      </c>
    </row>
    <row r="101" spans="1:7" ht="30.75" customHeight="1">
      <c r="A101" s="6">
        <v>20940</v>
      </c>
      <c r="B101" s="5" t="s">
        <v>3236</v>
      </c>
      <c r="C101" s="12" t="s">
        <v>3237</v>
      </c>
      <c r="D101" s="6">
        <v>0</v>
      </c>
      <c r="E101" s="5"/>
      <c r="F101" s="6" t="s">
        <v>48</v>
      </c>
      <c r="G101" s="5" t="s">
        <v>3238</v>
      </c>
    </row>
    <row r="102" spans="1:7" ht="30.75" customHeight="1">
      <c r="A102" s="6">
        <v>20709</v>
      </c>
      <c r="B102" s="5" t="s">
        <v>3239</v>
      </c>
      <c r="C102" s="12" t="s">
        <v>3240</v>
      </c>
      <c r="D102" s="6">
        <v>0</v>
      </c>
      <c r="E102" s="5"/>
      <c r="F102" s="6" t="s">
        <v>48</v>
      </c>
      <c r="G102" s="5" t="s">
        <v>3241</v>
      </c>
    </row>
    <row r="103" spans="1:7" ht="30.75" customHeight="1">
      <c r="A103" s="6">
        <v>20710</v>
      </c>
      <c r="B103" s="5" t="s">
        <v>3242</v>
      </c>
      <c r="C103" s="12" t="s">
        <v>3243</v>
      </c>
      <c r="D103" s="6">
        <v>0</v>
      </c>
      <c r="E103" s="5"/>
      <c r="F103" s="6" t="s">
        <v>48</v>
      </c>
      <c r="G103" s="5" t="s">
        <v>3244</v>
      </c>
    </row>
    <row r="104" spans="1:7" ht="30.75" customHeight="1">
      <c r="A104" s="6">
        <v>20711</v>
      </c>
      <c r="B104" s="5" t="s">
        <v>3245</v>
      </c>
      <c r="C104" s="12" t="s">
        <v>3246</v>
      </c>
      <c r="D104" s="6">
        <v>0</v>
      </c>
      <c r="E104" s="5"/>
      <c r="F104" s="6" t="s">
        <v>48</v>
      </c>
      <c r="G104" s="5" t="s">
        <v>3247</v>
      </c>
    </row>
    <row r="105" spans="1:7" ht="30.75" customHeight="1">
      <c r="A105" s="6">
        <v>20712</v>
      </c>
      <c r="B105" s="5" t="s">
        <v>3248</v>
      </c>
      <c r="C105" s="12" t="s">
        <v>3249</v>
      </c>
      <c r="D105" s="6">
        <v>0</v>
      </c>
      <c r="E105" s="5"/>
      <c r="F105" s="6" t="s">
        <v>48</v>
      </c>
      <c r="G105" s="5" t="s">
        <v>3250</v>
      </c>
    </row>
    <row r="106" spans="1:7" ht="30.75" customHeight="1">
      <c r="A106" s="6">
        <v>20941</v>
      </c>
      <c r="B106" s="5" t="s">
        <v>3251</v>
      </c>
      <c r="C106" s="12" t="s">
        <v>3252</v>
      </c>
      <c r="D106" s="6">
        <v>0</v>
      </c>
      <c r="E106" s="5"/>
      <c r="F106" s="6" t="s">
        <v>48</v>
      </c>
      <c r="G106" s="5" t="s">
        <v>3253</v>
      </c>
    </row>
    <row r="107" spans="1:7" ht="30.75" customHeight="1">
      <c r="A107" s="6">
        <v>20713</v>
      </c>
      <c r="B107" s="5" t="s">
        <v>3254</v>
      </c>
      <c r="C107" s="12" t="s">
        <v>3255</v>
      </c>
      <c r="D107" s="6">
        <v>0</v>
      </c>
      <c r="E107" s="5"/>
      <c r="F107" s="6" t="s">
        <v>48</v>
      </c>
      <c r="G107" s="5" t="s">
        <v>3256</v>
      </c>
    </row>
    <row r="108" spans="1:7" ht="30.75" customHeight="1">
      <c r="A108" s="6">
        <v>20714</v>
      </c>
      <c r="B108" s="5" t="s">
        <v>3257</v>
      </c>
      <c r="C108" s="12" t="s">
        <v>3258</v>
      </c>
      <c r="D108" s="6">
        <v>0</v>
      </c>
      <c r="E108" s="5"/>
      <c r="F108" s="6" t="s">
        <v>15</v>
      </c>
      <c r="G108" s="5" t="s">
        <v>3259</v>
      </c>
    </row>
    <row r="109" spans="1:7" ht="30.75" customHeight="1">
      <c r="A109" s="6">
        <v>20715</v>
      </c>
      <c r="B109" s="5" t="s">
        <v>3260</v>
      </c>
      <c r="C109" s="12" t="s">
        <v>3261</v>
      </c>
      <c r="D109" s="6">
        <v>2</v>
      </c>
      <c r="E109" s="5" t="s">
        <v>3262</v>
      </c>
      <c r="F109" s="6" t="s">
        <v>48</v>
      </c>
      <c r="G109" s="5" t="s">
        <v>3263</v>
      </c>
    </row>
    <row r="110" spans="1:7" ht="30.75" customHeight="1">
      <c r="A110" s="6">
        <v>21695</v>
      </c>
      <c r="B110" s="5" t="s">
        <v>3264</v>
      </c>
      <c r="C110" s="13" t="s">
        <v>3265</v>
      </c>
      <c r="D110" s="6">
        <v>1</v>
      </c>
      <c r="E110" s="5" t="s">
        <v>834</v>
      </c>
      <c r="F110" s="6" t="s">
        <v>48</v>
      </c>
      <c r="G110" s="5" t="s">
        <v>3266</v>
      </c>
    </row>
    <row r="111" spans="1:7" ht="30.75" customHeight="1">
      <c r="A111" s="6">
        <v>21696</v>
      </c>
      <c r="B111" s="5" t="s">
        <v>3267</v>
      </c>
      <c r="C111" s="13" t="s">
        <v>3268</v>
      </c>
      <c r="D111" s="6">
        <v>1</v>
      </c>
      <c r="E111" s="5" t="s">
        <v>834</v>
      </c>
      <c r="F111" s="6" t="s">
        <v>48</v>
      </c>
      <c r="G111" s="5" t="s">
        <v>3269</v>
      </c>
    </row>
    <row r="112" spans="1:7" ht="30.75" customHeight="1">
      <c r="A112" s="6">
        <v>20716</v>
      </c>
      <c r="B112" s="5" t="s">
        <v>3270</v>
      </c>
      <c r="C112" s="11" t="s">
        <v>3271</v>
      </c>
      <c r="D112" s="6">
        <v>0</v>
      </c>
      <c r="E112" s="5"/>
      <c r="F112" s="6" t="s">
        <v>15</v>
      </c>
      <c r="G112" s="5" t="s">
        <v>3272</v>
      </c>
    </row>
    <row r="113" spans="1:7" ht="30.75" customHeight="1">
      <c r="A113" s="6">
        <v>20717</v>
      </c>
      <c r="B113" s="5" t="s">
        <v>3273</v>
      </c>
      <c r="C113" s="12" t="s">
        <v>3274</v>
      </c>
      <c r="D113" s="6">
        <v>0</v>
      </c>
      <c r="E113" s="5"/>
      <c r="F113" s="6" t="s">
        <v>48</v>
      </c>
      <c r="G113" s="5" t="s">
        <v>3275</v>
      </c>
    </row>
    <row r="114" spans="1:7" ht="30.75" customHeight="1">
      <c r="A114" s="6">
        <v>20718</v>
      </c>
      <c r="B114" s="5" t="s">
        <v>3276</v>
      </c>
      <c r="C114" s="12" t="s">
        <v>3277</v>
      </c>
      <c r="D114" s="6">
        <v>0</v>
      </c>
      <c r="E114" s="5"/>
      <c r="F114" s="6" t="s">
        <v>48</v>
      </c>
      <c r="G114" s="5" t="s">
        <v>3278</v>
      </c>
    </row>
    <row r="115" spans="1:7" ht="30.75" customHeight="1">
      <c r="A115" s="6">
        <v>20719</v>
      </c>
      <c r="B115" s="5" t="s">
        <v>3279</v>
      </c>
      <c r="C115" s="12" t="s">
        <v>3280</v>
      </c>
      <c r="D115" s="6">
        <v>0</v>
      </c>
      <c r="E115" s="5"/>
      <c r="F115" s="6" t="s">
        <v>48</v>
      </c>
      <c r="G115" s="5" t="s">
        <v>3281</v>
      </c>
    </row>
    <row r="116" spans="1:7" ht="30.75" customHeight="1">
      <c r="A116" s="6">
        <v>20720</v>
      </c>
      <c r="B116" s="5" t="s">
        <v>3282</v>
      </c>
      <c r="C116" s="12" t="s">
        <v>3283</v>
      </c>
      <c r="D116" s="6">
        <v>0</v>
      </c>
      <c r="E116" s="5"/>
      <c r="F116" s="6" t="s">
        <v>48</v>
      </c>
      <c r="G116" s="5" t="s">
        <v>3284</v>
      </c>
    </row>
    <row r="117" spans="1:7" ht="30.75" customHeight="1">
      <c r="A117" s="6">
        <v>20721</v>
      </c>
      <c r="B117" s="5" t="s">
        <v>3285</v>
      </c>
      <c r="C117" s="11" t="s">
        <v>3286</v>
      </c>
      <c r="D117" s="6">
        <v>0</v>
      </c>
      <c r="E117" s="5"/>
      <c r="F117" s="6" t="s">
        <v>15</v>
      </c>
      <c r="G117" s="5" t="s">
        <v>3287</v>
      </c>
    </row>
    <row r="118" spans="1:7" ht="30.75" customHeight="1">
      <c r="A118" s="6">
        <v>20722</v>
      </c>
      <c r="B118" s="5" t="s">
        <v>3288</v>
      </c>
      <c r="C118" s="12" t="s">
        <v>3289</v>
      </c>
      <c r="D118" s="6">
        <v>0</v>
      </c>
      <c r="E118" s="5"/>
      <c r="F118" s="6" t="s">
        <v>48</v>
      </c>
      <c r="G118" s="5" t="s">
        <v>3290</v>
      </c>
    </row>
    <row r="119" spans="1:7" ht="30.75" customHeight="1">
      <c r="A119" s="6">
        <v>20723</v>
      </c>
      <c r="B119" s="5" t="s">
        <v>3291</v>
      </c>
      <c r="C119" s="12" t="s">
        <v>3292</v>
      </c>
      <c r="D119" s="6">
        <v>0</v>
      </c>
      <c r="E119" s="5"/>
      <c r="F119" s="6" t="s">
        <v>48</v>
      </c>
      <c r="G119" s="5" t="s">
        <v>3293</v>
      </c>
    </row>
    <row r="120" spans="1:7" ht="30.75" customHeight="1">
      <c r="A120" s="6">
        <v>20724</v>
      </c>
      <c r="B120" s="5" t="s">
        <v>3294</v>
      </c>
      <c r="C120" s="12" t="s">
        <v>3295</v>
      </c>
      <c r="D120" s="6">
        <v>0</v>
      </c>
      <c r="E120" s="5"/>
      <c r="F120" s="6" t="s">
        <v>48</v>
      </c>
      <c r="G120" s="5" t="s">
        <v>3296</v>
      </c>
    </row>
    <row r="121" spans="1:7" ht="30.75" customHeight="1">
      <c r="A121" s="6">
        <v>20942</v>
      </c>
      <c r="B121" s="5" t="s">
        <v>3297</v>
      </c>
      <c r="C121" s="12" t="s">
        <v>3298</v>
      </c>
      <c r="D121" s="6">
        <v>0</v>
      </c>
      <c r="E121" s="5"/>
      <c r="F121" s="6" t="s">
        <v>48</v>
      </c>
      <c r="G121" s="5" t="s">
        <v>3299</v>
      </c>
    </row>
    <row r="122" spans="1:7" ht="30.75" customHeight="1">
      <c r="A122" s="6">
        <v>20725</v>
      </c>
      <c r="B122" s="5" t="s">
        <v>3300</v>
      </c>
      <c r="C122" s="12" t="s">
        <v>3301</v>
      </c>
      <c r="D122" s="6">
        <v>0</v>
      </c>
      <c r="E122" s="5"/>
      <c r="F122" s="6" t="s">
        <v>48</v>
      </c>
      <c r="G122" s="5" t="s">
        <v>3302</v>
      </c>
    </row>
    <row r="123" spans="1:7" ht="30.75" customHeight="1">
      <c r="A123" s="6">
        <v>20726</v>
      </c>
      <c r="B123" s="5" t="s">
        <v>3303</v>
      </c>
      <c r="C123" s="12" t="s">
        <v>3304</v>
      </c>
      <c r="D123" s="6">
        <v>0</v>
      </c>
      <c r="E123" s="5"/>
      <c r="F123" s="6" t="s">
        <v>48</v>
      </c>
      <c r="G123" s="5" t="s">
        <v>3305</v>
      </c>
    </row>
    <row r="124" spans="1:7" ht="30.75" customHeight="1">
      <c r="A124" s="6">
        <v>20727</v>
      </c>
      <c r="B124" s="5" t="s">
        <v>3306</v>
      </c>
      <c r="C124" s="12" t="s">
        <v>3307</v>
      </c>
      <c r="D124" s="6">
        <v>0</v>
      </c>
      <c r="E124" s="5"/>
      <c r="F124" s="6" t="s">
        <v>48</v>
      </c>
      <c r="G124" s="5" t="s">
        <v>3308</v>
      </c>
    </row>
    <row r="125" spans="1:7" ht="30.75" customHeight="1">
      <c r="A125" s="6">
        <v>20728</v>
      </c>
      <c r="B125" s="5" t="s">
        <v>3309</v>
      </c>
      <c r="C125" s="12" t="s">
        <v>3310</v>
      </c>
      <c r="D125" s="6">
        <v>0</v>
      </c>
      <c r="E125" s="5"/>
      <c r="F125" s="6" t="s">
        <v>48</v>
      </c>
      <c r="G125" s="5" t="s">
        <v>3311</v>
      </c>
    </row>
    <row r="126" spans="1:7" ht="30.75" customHeight="1">
      <c r="A126" s="6">
        <v>20729</v>
      </c>
      <c r="B126" s="5" t="s">
        <v>3312</v>
      </c>
      <c r="C126" s="12" t="s">
        <v>3313</v>
      </c>
      <c r="D126" s="6">
        <v>0</v>
      </c>
      <c r="E126" s="5"/>
      <c r="F126" s="6" t="s">
        <v>48</v>
      </c>
      <c r="G126" s="5" t="s">
        <v>3314</v>
      </c>
    </row>
    <row r="127" spans="1:7" ht="30.75" customHeight="1">
      <c r="A127" s="6">
        <v>20730</v>
      </c>
      <c r="B127" s="5" t="s">
        <v>3315</v>
      </c>
      <c r="C127" s="12" t="s">
        <v>3316</v>
      </c>
      <c r="D127" s="6">
        <v>0</v>
      </c>
      <c r="E127" s="5"/>
      <c r="F127" s="6" t="s">
        <v>48</v>
      </c>
      <c r="G127" s="5" t="s">
        <v>3317</v>
      </c>
    </row>
    <row r="128" spans="1:7" ht="30.75" customHeight="1">
      <c r="A128" s="6">
        <v>20731</v>
      </c>
      <c r="B128" s="5" t="s">
        <v>3318</v>
      </c>
      <c r="C128" s="11" t="s">
        <v>3319</v>
      </c>
      <c r="D128" s="6">
        <v>0</v>
      </c>
      <c r="E128" s="5"/>
      <c r="F128" s="6" t="s">
        <v>15</v>
      </c>
      <c r="G128" s="5" t="s">
        <v>3320</v>
      </c>
    </row>
    <row r="129" spans="1:7" ht="30.75" customHeight="1">
      <c r="A129" s="6">
        <v>20732</v>
      </c>
      <c r="B129" s="5" t="s">
        <v>3321</v>
      </c>
      <c r="C129" s="12" t="s">
        <v>3322</v>
      </c>
      <c r="D129" s="6">
        <v>0</v>
      </c>
      <c r="E129" s="5"/>
      <c r="F129" s="6" t="s">
        <v>48</v>
      </c>
      <c r="G129" s="5" t="s">
        <v>3323</v>
      </c>
    </row>
    <row r="130" spans="1:7" ht="30.75" customHeight="1">
      <c r="A130" s="6">
        <v>20733</v>
      </c>
      <c r="B130" s="5" t="s">
        <v>3324</v>
      </c>
      <c r="C130" s="12" t="s">
        <v>3325</v>
      </c>
      <c r="D130" s="6">
        <v>0</v>
      </c>
      <c r="E130" s="5"/>
      <c r="F130" s="6" t="s">
        <v>48</v>
      </c>
      <c r="G130" s="5" t="s">
        <v>3326</v>
      </c>
    </row>
    <row r="131" spans="1:7" ht="30.75" customHeight="1">
      <c r="A131" s="6">
        <v>20734</v>
      </c>
      <c r="B131" s="5" t="s">
        <v>3327</v>
      </c>
      <c r="C131" s="12" t="s">
        <v>3328</v>
      </c>
      <c r="D131" s="6">
        <v>0</v>
      </c>
      <c r="E131" s="5"/>
      <c r="F131" s="6" t="s">
        <v>48</v>
      </c>
      <c r="G131" s="5" t="s">
        <v>3329</v>
      </c>
    </row>
    <row r="132" spans="1:7" ht="30.75" customHeight="1">
      <c r="A132" s="6">
        <v>20735</v>
      </c>
      <c r="B132" s="5" t="s">
        <v>3330</v>
      </c>
      <c r="C132" s="11" t="s">
        <v>3331</v>
      </c>
      <c r="D132" s="6">
        <v>0</v>
      </c>
      <c r="E132" s="5"/>
      <c r="F132" s="6" t="s">
        <v>15</v>
      </c>
      <c r="G132" s="5" t="s">
        <v>3332</v>
      </c>
    </row>
    <row r="133" spans="1:7" ht="30.75" customHeight="1">
      <c r="A133" s="6">
        <v>20736</v>
      </c>
      <c r="B133" s="5" t="s">
        <v>3333</v>
      </c>
      <c r="C133" s="12" t="s">
        <v>3334</v>
      </c>
      <c r="D133" s="6">
        <v>0</v>
      </c>
      <c r="E133" s="5"/>
      <c r="F133" s="6" t="s">
        <v>48</v>
      </c>
      <c r="G133" s="5" t="s">
        <v>3335</v>
      </c>
    </row>
    <row r="134" spans="1:7" ht="30.75" customHeight="1">
      <c r="A134" s="6">
        <v>20737</v>
      </c>
      <c r="B134" s="5" t="s">
        <v>3336</v>
      </c>
      <c r="C134" s="12" t="s">
        <v>3337</v>
      </c>
      <c r="D134" s="6">
        <v>0</v>
      </c>
      <c r="E134" s="5"/>
      <c r="F134" s="6" t="s">
        <v>48</v>
      </c>
      <c r="G134" s="5" t="s">
        <v>3338</v>
      </c>
    </row>
    <row r="135" spans="1:7" ht="30.75" customHeight="1">
      <c r="A135" s="6">
        <v>20738</v>
      </c>
      <c r="B135" s="5" t="s">
        <v>3339</v>
      </c>
      <c r="C135" s="12" t="s">
        <v>3340</v>
      </c>
      <c r="D135" s="6">
        <v>0</v>
      </c>
      <c r="E135" s="5"/>
      <c r="F135" s="6" t="s">
        <v>48</v>
      </c>
      <c r="G135" s="5" t="s">
        <v>3341</v>
      </c>
    </row>
    <row r="136" spans="1:7" ht="30.75" customHeight="1">
      <c r="A136" s="6">
        <v>20739</v>
      </c>
      <c r="B136" s="5" t="s">
        <v>3342</v>
      </c>
      <c r="C136" s="12" t="s">
        <v>3343</v>
      </c>
      <c r="D136" s="6">
        <v>0</v>
      </c>
      <c r="E136" s="5"/>
      <c r="F136" s="6" t="s">
        <v>48</v>
      </c>
      <c r="G136" s="5" t="s">
        <v>3344</v>
      </c>
    </row>
    <row r="137" spans="1:7" ht="30.75" customHeight="1">
      <c r="A137" s="6">
        <v>20740</v>
      </c>
      <c r="B137" s="5" t="s">
        <v>3345</v>
      </c>
      <c r="C137" s="12" t="s">
        <v>3346</v>
      </c>
      <c r="D137" s="6">
        <v>0</v>
      </c>
      <c r="E137" s="5"/>
      <c r="F137" s="6" t="s">
        <v>48</v>
      </c>
      <c r="G137" s="5" t="s">
        <v>3347</v>
      </c>
    </row>
    <row r="138" spans="1:7" ht="30.75" customHeight="1">
      <c r="A138" s="6">
        <v>20741</v>
      </c>
      <c r="B138" s="5" t="s">
        <v>3348</v>
      </c>
      <c r="C138" s="12" t="s">
        <v>3349</v>
      </c>
      <c r="D138" s="6">
        <v>0</v>
      </c>
      <c r="E138" s="5"/>
      <c r="F138" s="6" t="s">
        <v>48</v>
      </c>
      <c r="G138" s="5" t="s">
        <v>3350</v>
      </c>
    </row>
    <row r="139" spans="1:7" ht="30.75" customHeight="1">
      <c r="A139" s="6">
        <v>20742</v>
      </c>
      <c r="B139" s="5" t="s">
        <v>3351</v>
      </c>
      <c r="C139" s="12" t="s">
        <v>3352</v>
      </c>
      <c r="D139" s="6">
        <v>0</v>
      </c>
      <c r="E139" s="5"/>
      <c r="F139" s="6" t="s">
        <v>48</v>
      </c>
      <c r="G139" s="5" t="s">
        <v>3353</v>
      </c>
    </row>
    <row r="140" spans="1:7" ht="30.75" customHeight="1">
      <c r="A140" s="6">
        <v>20743</v>
      </c>
      <c r="B140" s="5" t="s">
        <v>3354</v>
      </c>
      <c r="C140" s="11" t="s">
        <v>3355</v>
      </c>
      <c r="D140" s="6">
        <v>0</v>
      </c>
      <c r="E140" s="5"/>
      <c r="F140" s="6" t="s">
        <v>48</v>
      </c>
      <c r="G140" s="5" t="s">
        <v>3356</v>
      </c>
    </row>
    <row r="141" spans="1:7" ht="30.75" customHeight="1">
      <c r="A141" s="6">
        <v>20744</v>
      </c>
      <c r="B141" s="5" t="s">
        <v>3357</v>
      </c>
      <c r="C141" s="12" t="s">
        <v>3358</v>
      </c>
      <c r="D141" s="6">
        <v>0</v>
      </c>
      <c r="E141" s="5"/>
      <c r="F141" s="6" t="s">
        <v>48</v>
      </c>
      <c r="G141" s="5" t="s">
        <v>3359</v>
      </c>
    </row>
    <row r="142" spans="1:7" ht="30.75" customHeight="1">
      <c r="A142" s="6">
        <v>20745</v>
      </c>
      <c r="B142" s="5" t="s">
        <v>3360</v>
      </c>
      <c r="C142" s="12" t="s">
        <v>3361</v>
      </c>
      <c r="D142" s="6">
        <v>0</v>
      </c>
      <c r="E142" s="5"/>
      <c r="F142" s="6" t="s">
        <v>48</v>
      </c>
      <c r="G142" s="5" t="s">
        <v>3362</v>
      </c>
    </row>
    <row r="143" spans="1:7" ht="30.75" customHeight="1">
      <c r="A143" s="6">
        <v>20746</v>
      </c>
      <c r="B143" s="5" t="s">
        <v>3363</v>
      </c>
      <c r="C143" s="12" t="s">
        <v>3364</v>
      </c>
      <c r="D143" s="6">
        <v>0</v>
      </c>
      <c r="E143" s="5"/>
      <c r="F143" s="6" t="s">
        <v>48</v>
      </c>
      <c r="G143" s="5" t="s">
        <v>3365</v>
      </c>
    </row>
    <row r="144" spans="1:7" ht="30.75" customHeight="1">
      <c r="A144" s="6">
        <v>20747</v>
      </c>
      <c r="B144" s="5" t="s">
        <v>3366</v>
      </c>
      <c r="C144" s="12" t="s">
        <v>3367</v>
      </c>
      <c r="D144" s="6">
        <v>0</v>
      </c>
      <c r="E144" s="5"/>
      <c r="F144" s="6" t="s">
        <v>48</v>
      </c>
      <c r="G144" s="5" t="s">
        <v>3368</v>
      </c>
    </row>
    <row r="145" spans="1:7" ht="30.75" customHeight="1">
      <c r="A145" s="6">
        <v>20748</v>
      </c>
      <c r="B145" s="5" t="s">
        <v>3369</v>
      </c>
      <c r="C145" s="12" t="s">
        <v>3370</v>
      </c>
      <c r="D145" s="6">
        <v>0</v>
      </c>
      <c r="E145" s="5"/>
      <c r="F145" s="6" t="s">
        <v>48</v>
      </c>
      <c r="G145" s="5" t="s">
        <v>3371</v>
      </c>
    </row>
    <row r="146" spans="1:7" ht="30.75" customHeight="1">
      <c r="A146" s="6">
        <v>20749</v>
      </c>
      <c r="B146" s="5" t="s">
        <v>3372</v>
      </c>
      <c r="C146" s="11" t="s">
        <v>3373</v>
      </c>
      <c r="D146" s="6">
        <v>0</v>
      </c>
      <c r="E146" s="5"/>
      <c r="F146" s="6" t="s">
        <v>48</v>
      </c>
      <c r="G146" s="5" t="s">
        <v>3374</v>
      </c>
    </row>
    <row r="147" spans="1:7" ht="30.75" customHeight="1">
      <c r="A147" s="6">
        <v>20750</v>
      </c>
      <c r="B147" s="5" t="s">
        <v>3375</v>
      </c>
      <c r="C147" s="12" t="s">
        <v>3376</v>
      </c>
      <c r="D147" s="6">
        <v>0</v>
      </c>
      <c r="E147" s="5"/>
      <c r="F147" s="6" t="s">
        <v>48</v>
      </c>
      <c r="G147" s="5" t="s">
        <v>3377</v>
      </c>
    </row>
    <row r="148" spans="1:7" ht="30.75" customHeight="1">
      <c r="A148" s="6">
        <v>20751</v>
      </c>
      <c r="B148" s="5" t="s">
        <v>3378</v>
      </c>
      <c r="C148" s="12" t="s">
        <v>3379</v>
      </c>
      <c r="D148" s="6">
        <v>0</v>
      </c>
      <c r="E148" s="5"/>
      <c r="F148" s="6" t="s">
        <v>48</v>
      </c>
      <c r="G148" s="5" t="s">
        <v>3380</v>
      </c>
    </row>
    <row r="149" spans="1:7" ht="30.75" customHeight="1">
      <c r="A149" s="6">
        <v>20752</v>
      </c>
      <c r="B149" s="5" t="s">
        <v>3381</v>
      </c>
      <c r="C149" s="12" t="s">
        <v>3382</v>
      </c>
      <c r="D149" s="6">
        <v>0</v>
      </c>
      <c r="E149" s="5"/>
      <c r="F149" s="6" t="s">
        <v>48</v>
      </c>
      <c r="G149" s="5" t="s">
        <v>3383</v>
      </c>
    </row>
    <row r="150" spans="1:7" ht="30.75" customHeight="1">
      <c r="A150" s="6">
        <v>20753</v>
      </c>
      <c r="B150" s="5" t="s">
        <v>3384</v>
      </c>
      <c r="C150" s="12" t="s">
        <v>3385</v>
      </c>
      <c r="D150" s="6">
        <v>0</v>
      </c>
      <c r="E150" s="5"/>
      <c r="F150" s="6" t="s">
        <v>48</v>
      </c>
      <c r="G150" s="5" t="s">
        <v>3386</v>
      </c>
    </row>
    <row r="151" spans="1:7" ht="30.75" customHeight="1">
      <c r="A151" s="6">
        <v>20754</v>
      </c>
      <c r="B151" s="5" t="s">
        <v>3387</v>
      </c>
      <c r="C151" s="12" t="s">
        <v>3388</v>
      </c>
      <c r="D151" s="6">
        <v>0</v>
      </c>
      <c r="E151" s="5"/>
      <c r="F151" s="6" t="s">
        <v>48</v>
      </c>
      <c r="G151" s="5" t="s">
        <v>3389</v>
      </c>
    </row>
    <row r="152" spans="1:7" ht="30.75" customHeight="1">
      <c r="A152" s="6">
        <v>20755</v>
      </c>
      <c r="B152" s="5" t="s">
        <v>3390</v>
      </c>
      <c r="C152" s="12" t="s">
        <v>3391</v>
      </c>
      <c r="D152" s="6">
        <v>0</v>
      </c>
      <c r="E152" s="5"/>
      <c r="F152" s="6" t="s">
        <v>48</v>
      </c>
      <c r="G152" s="5" t="s">
        <v>3392</v>
      </c>
    </row>
    <row r="153" spans="1:7" ht="30.75" customHeight="1">
      <c r="A153" s="6">
        <v>20756</v>
      </c>
      <c r="B153" s="5" t="s">
        <v>3393</v>
      </c>
      <c r="C153" s="11" t="s">
        <v>3394</v>
      </c>
      <c r="D153" s="6">
        <v>0</v>
      </c>
      <c r="E153" s="5"/>
      <c r="F153" s="6" t="s">
        <v>48</v>
      </c>
      <c r="G153" s="5" t="s">
        <v>3395</v>
      </c>
    </row>
    <row r="154" spans="1:7" ht="30.75" customHeight="1">
      <c r="A154" s="6">
        <v>20757</v>
      </c>
      <c r="B154" s="5" t="s">
        <v>3396</v>
      </c>
      <c r="C154" s="12" t="s">
        <v>3397</v>
      </c>
      <c r="D154" s="6">
        <v>0</v>
      </c>
      <c r="E154" s="5"/>
      <c r="F154" s="6" t="s">
        <v>48</v>
      </c>
      <c r="G154" s="5" t="s">
        <v>3398</v>
      </c>
    </row>
    <row r="155" spans="1:7" ht="30.75" customHeight="1">
      <c r="A155" s="6">
        <v>20758</v>
      </c>
      <c r="B155" s="5" t="s">
        <v>3399</v>
      </c>
      <c r="C155" s="12" t="s">
        <v>3400</v>
      </c>
      <c r="D155" s="6">
        <v>0</v>
      </c>
      <c r="E155" s="5"/>
      <c r="F155" s="6" t="s">
        <v>48</v>
      </c>
      <c r="G155" s="5" t="s">
        <v>3401</v>
      </c>
    </row>
    <row r="156" spans="1:7" ht="30.75" customHeight="1">
      <c r="A156" s="6">
        <v>20759</v>
      </c>
      <c r="B156" s="5" t="s">
        <v>3402</v>
      </c>
      <c r="C156" s="12" t="s">
        <v>3403</v>
      </c>
      <c r="D156" s="6">
        <v>0</v>
      </c>
      <c r="E156" s="5"/>
      <c r="F156" s="6" t="s">
        <v>48</v>
      </c>
      <c r="G156" s="5" t="s">
        <v>3404</v>
      </c>
    </row>
    <row r="157" spans="1:7" ht="30.75" customHeight="1">
      <c r="A157" s="6">
        <v>20760</v>
      </c>
      <c r="B157" s="5" t="s">
        <v>3405</v>
      </c>
      <c r="C157" s="12" t="s">
        <v>3406</v>
      </c>
      <c r="D157" s="6">
        <v>2</v>
      </c>
      <c r="E157" s="5" t="s">
        <v>3407</v>
      </c>
      <c r="F157" s="6" t="s">
        <v>48</v>
      </c>
      <c r="G157" s="5" t="s">
        <v>3408</v>
      </c>
    </row>
    <row r="158" spans="1:7" ht="30.75" customHeight="1">
      <c r="A158" s="6">
        <v>21691</v>
      </c>
      <c r="B158" s="5" t="s">
        <v>3409</v>
      </c>
      <c r="C158" s="13" t="s">
        <v>3410</v>
      </c>
      <c r="D158" s="6">
        <v>1</v>
      </c>
      <c r="E158" s="5" t="s">
        <v>834</v>
      </c>
      <c r="F158" s="6" t="s">
        <v>48</v>
      </c>
      <c r="G158" s="5" t="s">
        <v>3411</v>
      </c>
    </row>
    <row r="159" spans="1:7" ht="30.75" customHeight="1">
      <c r="A159" s="6">
        <v>21692</v>
      </c>
      <c r="B159" s="5" t="s">
        <v>3412</v>
      </c>
      <c r="C159" s="13" t="s">
        <v>3413</v>
      </c>
      <c r="D159" s="6">
        <v>1</v>
      </c>
      <c r="E159" s="5" t="s">
        <v>834</v>
      </c>
      <c r="F159" s="6" t="s">
        <v>48</v>
      </c>
      <c r="G159" s="5" t="s">
        <v>3414</v>
      </c>
    </row>
    <row r="160" spans="1:7" ht="30.75" customHeight="1">
      <c r="A160" s="6">
        <v>20761</v>
      </c>
      <c r="B160" s="5" t="s">
        <v>3415</v>
      </c>
      <c r="C160" s="12" t="s">
        <v>3416</v>
      </c>
      <c r="D160" s="6">
        <v>0</v>
      </c>
      <c r="E160" s="5"/>
      <c r="F160" s="6" t="s">
        <v>48</v>
      </c>
      <c r="G160" s="5" t="s">
        <v>3417</v>
      </c>
    </row>
    <row r="161" spans="1:7" ht="30.75" customHeight="1">
      <c r="A161" s="6">
        <v>20762</v>
      </c>
      <c r="B161" s="5" t="s">
        <v>3418</v>
      </c>
      <c r="C161" s="12" t="s">
        <v>3419</v>
      </c>
      <c r="D161" s="6">
        <v>0</v>
      </c>
      <c r="E161" s="5"/>
      <c r="F161" s="6" t="s">
        <v>48</v>
      </c>
      <c r="G161" s="5" t="s">
        <v>3420</v>
      </c>
    </row>
    <row r="162" spans="1:7" ht="30.75" customHeight="1">
      <c r="A162" s="6">
        <v>20763</v>
      </c>
      <c r="B162" s="5" t="s">
        <v>3421</v>
      </c>
      <c r="C162" s="12" t="s">
        <v>3422</v>
      </c>
      <c r="D162" s="6">
        <v>0</v>
      </c>
      <c r="E162" s="5"/>
      <c r="F162" s="6" t="s">
        <v>48</v>
      </c>
      <c r="G162" s="5" t="s">
        <v>3423</v>
      </c>
    </row>
    <row r="163" spans="1:7" ht="30.75" customHeight="1">
      <c r="A163" s="6">
        <v>20764</v>
      </c>
      <c r="B163" s="5" t="s">
        <v>3424</v>
      </c>
      <c r="C163" s="12" t="s">
        <v>3425</v>
      </c>
      <c r="D163" s="6">
        <v>0</v>
      </c>
      <c r="E163" s="5"/>
      <c r="F163" s="6" t="s">
        <v>48</v>
      </c>
      <c r="G163" s="5" t="s">
        <v>3426</v>
      </c>
    </row>
    <row r="164" spans="1:7" ht="30.75" customHeight="1">
      <c r="A164" s="6">
        <v>20765</v>
      </c>
      <c r="B164" s="5" t="s">
        <v>3427</v>
      </c>
      <c r="C164" s="10" t="s">
        <v>3428</v>
      </c>
      <c r="D164" s="6">
        <v>0</v>
      </c>
      <c r="E164" s="5"/>
      <c r="F164" s="6" t="s">
        <v>15</v>
      </c>
      <c r="G164" s="5" t="s">
        <v>3429</v>
      </c>
    </row>
    <row r="165" spans="1:7" ht="30.75" customHeight="1">
      <c r="A165" s="6">
        <v>20766</v>
      </c>
      <c r="B165" s="5" t="s">
        <v>3430</v>
      </c>
      <c r="C165" s="11" t="s">
        <v>3431</v>
      </c>
      <c r="D165" s="6">
        <v>0</v>
      </c>
      <c r="E165" s="5"/>
      <c r="F165" s="6" t="s">
        <v>48</v>
      </c>
      <c r="G165" s="5" t="s">
        <v>3432</v>
      </c>
    </row>
    <row r="166" spans="1:7" ht="30.75" customHeight="1">
      <c r="A166" s="6">
        <v>20767</v>
      </c>
      <c r="B166" s="5" t="s">
        <v>3433</v>
      </c>
      <c r="C166" s="12" t="s">
        <v>3434</v>
      </c>
      <c r="D166" s="6">
        <v>0</v>
      </c>
      <c r="E166" s="5"/>
      <c r="F166" s="6" t="s">
        <v>48</v>
      </c>
      <c r="G166" s="5" t="s">
        <v>3435</v>
      </c>
    </row>
    <row r="167" spans="1:7" ht="30.75" customHeight="1">
      <c r="A167" s="6">
        <v>20768</v>
      </c>
      <c r="B167" s="5" t="s">
        <v>3436</v>
      </c>
      <c r="C167" s="12" t="s">
        <v>3437</v>
      </c>
      <c r="D167" s="6">
        <v>0</v>
      </c>
      <c r="E167" s="5"/>
      <c r="F167" s="6" t="s">
        <v>48</v>
      </c>
      <c r="G167" s="5" t="s">
        <v>3438</v>
      </c>
    </row>
    <row r="168" spans="1:7" ht="30.75" customHeight="1">
      <c r="A168" s="6">
        <v>20769</v>
      </c>
      <c r="B168" s="5" t="s">
        <v>3439</v>
      </c>
      <c r="C168" s="12" t="s">
        <v>3440</v>
      </c>
      <c r="D168" s="6">
        <v>0</v>
      </c>
      <c r="E168" s="5"/>
      <c r="F168" s="6" t="s">
        <v>48</v>
      </c>
      <c r="G168" s="5" t="s">
        <v>3441</v>
      </c>
    </row>
    <row r="169" spans="1:7" ht="30.75" customHeight="1">
      <c r="A169" s="6">
        <v>20770</v>
      </c>
      <c r="B169" s="5" t="s">
        <v>3442</v>
      </c>
      <c r="C169" s="11" t="s">
        <v>3443</v>
      </c>
      <c r="D169" s="6">
        <v>0</v>
      </c>
      <c r="E169" s="5"/>
      <c r="F169" s="6" t="s">
        <v>15</v>
      </c>
      <c r="G169" s="5" t="s">
        <v>3444</v>
      </c>
    </row>
    <row r="170" spans="1:7" ht="30.75" customHeight="1">
      <c r="A170" s="6">
        <v>20771</v>
      </c>
      <c r="B170" s="5" t="s">
        <v>3445</v>
      </c>
      <c r="C170" s="12" t="s">
        <v>3446</v>
      </c>
      <c r="D170" s="6">
        <v>0</v>
      </c>
      <c r="E170" s="5"/>
      <c r="F170" s="6" t="s">
        <v>48</v>
      </c>
      <c r="G170" s="5" t="s">
        <v>3447</v>
      </c>
    </row>
    <row r="171" spans="1:7" ht="30.75" customHeight="1">
      <c r="A171" s="6">
        <v>20772</v>
      </c>
      <c r="B171" s="5" t="s">
        <v>3448</v>
      </c>
      <c r="C171" s="12" t="s">
        <v>3449</v>
      </c>
      <c r="D171" s="6">
        <v>0</v>
      </c>
      <c r="E171" s="5"/>
      <c r="F171" s="6" t="s">
        <v>48</v>
      </c>
      <c r="G171" s="5" t="s">
        <v>3450</v>
      </c>
    </row>
    <row r="172" spans="1:7" ht="30.75" customHeight="1">
      <c r="A172" s="6">
        <v>20773</v>
      </c>
      <c r="B172" s="5" t="s">
        <v>3451</v>
      </c>
      <c r="C172" s="12" t="s">
        <v>3452</v>
      </c>
      <c r="D172" s="6">
        <v>0</v>
      </c>
      <c r="E172" s="5"/>
      <c r="F172" s="6" t="s">
        <v>48</v>
      </c>
      <c r="G172" s="5" t="s">
        <v>3453</v>
      </c>
    </row>
    <row r="173" spans="1:7" ht="30.75" customHeight="1">
      <c r="A173" s="6">
        <v>20774</v>
      </c>
      <c r="B173" s="5" t="s">
        <v>3454</v>
      </c>
      <c r="C173" s="12" t="s">
        <v>3455</v>
      </c>
      <c r="D173" s="6">
        <v>0</v>
      </c>
      <c r="E173" s="5"/>
      <c r="F173" s="6" t="s">
        <v>48</v>
      </c>
      <c r="G173" s="5" t="s">
        <v>3456</v>
      </c>
    </row>
    <row r="174" spans="1:7" ht="30.75" customHeight="1">
      <c r="A174" s="6">
        <v>20775</v>
      </c>
      <c r="B174" s="5" t="s">
        <v>3457</v>
      </c>
      <c r="C174" s="12" t="s">
        <v>3458</v>
      </c>
      <c r="D174" s="6">
        <v>0</v>
      </c>
      <c r="E174" s="5"/>
      <c r="F174" s="6" t="s">
        <v>48</v>
      </c>
      <c r="G174" s="5" t="s">
        <v>3459</v>
      </c>
    </row>
    <row r="175" spans="1:7" ht="30.75" customHeight="1">
      <c r="A175" s="6">
        <v>20776</v>
      </c>
      <c r="B175" s="5" t="s">
        <v>3460</v>
      </c>
      <c r="C175" s="11" t="s">
        <v>3461</v>
      </c>
      <c r="D175" s="6">
        <v>0</v>
      </c>
      <c r="E175" s="5"/>
      <c r="F175" s="6" t="s">
        <v>48</v>
      </c>
      <c r="G175" s="5" t="s">
        <v>3462</v>
      </c>
    </row>
    <row r="176" spans="1:7" ht="30.75" customHeight="1">
      <c r="A176" s="6">
        <v>20777</v>
      </c>
      <c r="B176" s="5" t="s">
        <v>3463</v>
      </c>
      <c r="C176" s="12" t="s">
        <v>3464</v>
      </c>
      <c r="D176" s="6">
        <v>0</v>
      </c>
      <c r="E176" s="5"/>
      <c r="F176" s="6" t="s">
        <v>48</v>
      </c>
      <c r="G176" s="5" t="s">
        <v>3465</v>
      </c>
    </row>
    <row r="177" spans="1:7" ht="30.75" customHeight="1">
      <c r="A177" s="6">
        <v>20778</v>
      </c>
      <c r="B177" s="5" t="s">
        <v>3466</v>
      </c>
      <c r="C177" s="12" t="s">
        <v>3467</v>
      </c>
      <c r="D177" s="6">
        <v>0</v>
      </c>
      <c r="E177" s="5"/>
      <c r="F177" s="6" t="s">
        <v>48</v>
      </c>
      <c r="G177" s="5" t="s">
        <v>3468</v>
      </c>
    </row>
    <row r="178" spans="1:7" ht="30.75" customHeight="1">
      <c r="A178" s="6">
        <v>20779</v>
      </c>
      <c r="B178" s="5" t="s">
        <v>3469</v>
      </c>
      <c r="C178" s="11" t="s">
        <v>3470</v>
      </c>
      <c r="D178" s="6">
        <v>0</v>
      </c>
      <c r="E178" s="5"/>
      <c r="F178" s="6" t="s">
        <v>48</v>
      </c>
      <c r="G178" s="5" t="s">
        <v>3471</v>
      </c>
    </row>
    <row r="179" spans="1:7" ht="30.75" customHeight="1">
      <c r="A179" s="6">
        <v>20780</v>
      </c>
      <c r="B179" s="5" t="s">
        <v>3472</v>
      </c>
      <c r="C179" s="12" t="s">
        <v>3473</v>
      </c>
      <c r="D179" s="6">
        <v>0</v>
      </c>
      <c r="E179" s="5"/>
      <c r="F179" s="6" t="s">
        <v>48</v>
      </c>
      <c r="G179" s="5" t="s">
        <v>3474</v>
      </c>
    </row>
    <row r="180" spans="1:7" ht="30.75" customHeight="1">
      <c r="A180" s="6">
        <v>20781</v>
      </c>
      <c r="B180" s="5" t="s">
        <v>3475</v>
      </c>
      <c r="C180" s="12" t="s">
        <v>3476</v>
      </c>
      <c r="D180" s="6">
        <v>0</v>
      </c>
      <c r="E180" s="5"/>
      <c r="F180" s="6" t="s">
        <v>48</v>
      </c>
      <c r="G180" s="5" t="s">
        <v>3477</v>
      </c>
    </row>
    <row r="181" spans="1:7" ht="30.75" customHeight="1">
      <c r="A181" s="6">
        <v>20782</v>
      </c>
      <c r="B181" s="5" t="s">
        <v>3478</v>
      </c>
      <c r="C181" s="12" t="s">
        <v>3479</v>
      </c>
      <c r="D181" s="6">
        <v>0</v>
      </c>
      <c r="E181" s="5"/>
      <c r="F181" s="6" t="s">
        <v>48</v>
      </c>
      <c r="G181" s="5" t="s">
        <v>3480</v>
      </c>
    </row>
    <row r="182" spans="1:7" ht="30.75" customHeight="1">
      <c r="A182" s="6">
        <v>20783</v>
      </c>
      <c r="B182" s="5" t="s">
        <v>3481</v>
      </c>
      <c r="C182" s="12" t="s">
        <v>3482</v>
      </c>
      <c r="D182" s="6">
        <v>0</v>
      </c>
      <c r="E182" s="5"/>
      <c r="F182" s="6" t="s">
        <v>48</v>
      </c>
      <c r="G182" s="5" t="s">
        <v>3483</v>
      </c>
    </row>
    <row r="183" spans="1:7" ht="30.75" customHeight="1">
      <c r="A183" s="6">
        <v>20784</v>
      </c>
      <c r="B183" s="5" t="s">
        <v>3484</v>
      </c>
      <c r="C183" s="10" t="s">
        <v>3485</v>
      </c>
      <c r="D183" s="6">
        <v>0</v>
      </c>
      <c r="E183" s="5"/>
      <c r="F183" s="6" t="s">
        <v>15</v>
      </c>
      <c r="G183" s="5" t="s">
        <v>3486</v>
      </c>
    </row>
    <row r="184" spans="1:7" ht="30.75" customHeight="1">
      <c r="A184" s="6">
        <v>20785</v>
      </c>
      <c r="B184" s="5" t="s">
        <v>3487</v>
      </c>
      <c r="C184" s="11" t="s">
        <v>3488</v>
      </c>
      <c r="D184" s="6">
        <v>0</v>
      </c>
      <c r="E184" s="5"/>
      <c r="F184" s="6" t="s">
        <v>48</v>
      </c>
      <c r="G184" s="5" t="s">
        <v>3489</v>
      </c>
    </row>
    <row r="185" spans="1:7" ht="30.75" customHeight="1">
      <c r="A185" s="6">
        <v>20786</v>
      </c>
      <c r="B185" s="5" t="s">
        <v>3490</v>
      </c>
      <c r="C185" s="12" t="s">
        <v>3491</v>
      </c>
      <c r="D185" s="6">
        <v>0</v>
      </c>
      <c r="E185" s="5"/>
      <c r="F185" s="6" t="s">
        <v>48</v>
      </c>
      <c r="G185" s="5" t="s">
        <v>3492</v>
      </c>
    </row>
    <row r="186" spans="1:7" ht="30.75" customHeight="1">
      <c r="A186" s="6">
        <v>20787</v>
      </c>
      <c r="B186" s="5" t="s">
        <v>3493</v>
      </c>
      <c r="C186" s="12" t="s">
        <v>3494</v>
      </c>
      <c r="D186" s="6">
        <v>0</v>
      </c>
      <c r="E186" s="5"/>
      <c r="F186" s="6" t="s">
        <v>48</v>
      </c>
      <c r="G186" s="5" t="s">
        <v>3495</v>
      </c>
    </row>
    <row r="187" spans="1:7" ht="30.75" customHeight="1">
      <c r="A187" s="6">
        <v>20788</v>
      </c>
      <c r="B187" s="5" t="s">
        <v>3496</v>
      </c>
      <c r="C187" s="12" t="s">
        <v>3497</v>
      </c>
      <c r="D187" s="6">
        <v>0</v>
      </c>
      <c r="E187" s="5"/>
      <c r="F187" s="6" t="s">
        <v>48</v>
      </c>
      <c r="G187" s="5" t="s">
        <v>3498</v>
      </c>
    </row>
    <row r="188" spans="1:7" ht="30.75" customHeight="1">
      <c r="A188" s="6">
        <v>20789</v>
      </c>
      <c r="B188" s="5" t="s">
        <v>3499</v>
      </c>
      <c r="C188" s="12" t="s">
        <v>3500</v>
      </c>
      <c r="D188" s="6">
        <v>0</v>
      </c>
      <c r="E188" s="5"/>
      <c r="F188" s="6" t="s">
        <v>48</v>
      </c>
      <c r="G188" s="5" t="s">
        <v>3501</v>
      </c>
    </row>
    <row r="189" spans="1:7" ht="30.75" customHeight="1">
      <c r="A189" s="6">
        <v>20790</v>
      </c>
      <c r="B189" s="5" t="s">
        <v>3502</v>
      </c>
      <c r="C189" s="12" t="s">
        <v>3503</v>
      </c>
      <c r="D189" s="6">
        <v>0</v>
      </c>
      <c r="E189" s="5"/>
      <c r="F189" s="6" t="s">
        <v>48</v>
      </c>
      <c r="G189" s="5" t="s">
        <v>3504</v>
      </c>
    </row>
    <row r="190" spans="1:7" ht="30.75" customHeight="1">
      <c r="A190" s="6">
        <v>20791</v>
      </c>
      <c r="B190" s="5" t="s">
        <v>3505</v>
      </c>
      <c r="C190" s="12" t="s">
        <v>3506</v>
      </c>
      <c r="D190" s="6">
        <v>0</v>
      </c>
      <c r="E190" s="5"/>
      <c r="F190" s="6" t="s">
        <v>48</v>
      </c>
      <c r="G190" s="5" t="s">
        <v>3507</v>
      </c>
    </row>
    <row r="191" spans="1:7" ht="30.75" customHeight="1">
      <c r="A191" s="6">
        <v>20792</v>
      </c>
      <c r="B191" s="5" t="s">
        <v>3508</v>
      </c>
      <c r="C191" s="12" t="s">
        <v>3509</v>
      </c>
      <c r="D191" s="6">
        <v>0</v>
      </c>
      <c r="E191" s="5"/>
      <c r="F191" s="6" t="s">
        <v>48</v>
      </c>
      <c r="G191" s="5" t="s">
        <v>3510</v>
      </c>
    </row>
    <row r="192" spans="1:7" ht="30.75" customHeight="1">
      <c r="A192" s="6">
        <v>20793</v>
      </c>
      <c r="B192" s="5" t="s">
        <v>3511</v>
      </c>
      <c r="C192" s="11" t="s">
        <v>3512</v>
      </c>
      <c r="D192" s="6">
        <v>0</v>
      </c>
      <c r="E192" s="5"/>
      <c r="F192" s="6" t="s">
        <v>15</v>
      </c>
      <c r="G192" s="5" t="s">
        <v>3513</v>
      </c>
    </row>
    <row r="193" spans="1:7" ht="30.75" customHeight="1">
      <c r="A193" s="6">
        <v>20794</v>
      </c>
      <c r="B193" s="5" t="s">
        <v>3514</v>
      </c>
      <c r="C193" s="12" t="s">
        <v>3515</v>
      </c>
      <c r="D193" s="6">
        <v>0</v>
      </c>
      <c r="E193" s="5"/>
      <c r="F193" s="6" t="s">
        <v>48</v>
      </c>
      <c r="G193" s="5" t="s">
        <v>3516</v>
      </c>
    </row>
    <row r="194" spans="1:7" ht="30.75" customHeight="1">
      <c r="A194" s="6">
        <v>20795</v>
      </c>
      <c r="B194" s="5" t="s">
        <v>3517</v>
      </c>
      <c r="C194" s="12" t="s">
        <v>3518</v>
      </c>
      <c r="D194" s="6">
        <v>0</v>
      </c>
      <c r="E194" s="5"/>
      <c r="F194" s="6" t="s">
        <v>48</v>
      </c>
      <c r="G194" s="5" t="s">
        <v>3519</v>
      </c>
    </row>
    <row r="195" spans="1:7" ht="30.75" customHeight="1">
      <c r="A195" s="6">
        <v>20796</v>
      </c>
      <c r="B195" s="5" t="s">
        <v>3520</v>
      </c>
      <c r="C195" s="12" t="s">
        <v>3521</v>
      </c>
      <c r="D195" s="6">
        <v>0</v>
      </c>
      <c r="E195" s="5"/>
      <c r="F195" s="6" t="s">
        <v>48</v>
      </c>
      <c r="G195" s="5" t="s">
        <v>3522</v>
      </c>
    </row>
    <row r="196" spans="1:7" ht="30.75" customHeight="1">
      <c r="A196" s="6">
        <v>20797</v>
      </c>
      <c r="B196" s="5" t="s">
        <v>3523</v>
      </c>
      <c r="C196" s="12" t="s">
        <v>3524</v>
      </c>
      <c r="D196" s="6">
        <v>0</v>
      </c>
      <c r="E196" s="5"/>
      <c r="F196" s="6" t="s">
        <v>48</v>
      </c>
      <c r="G196" s="5" t="s">
        <v>3525</v>
      </c>
    </row>
    <row r="197" spans="1:7" ht="30.75" customHeight="1">
      <c r="A197" s="6">
        <v>20798</v>
      </c>
      <c r="B197" s="5" t="s">
        <v>3526</v>
      </c>
      <c r="C197" s="12" t="s">
        <v>3527</v>
      </c>
      <c r="D197" s="6">
        <v>0</v>
      </c>
      <c r="E197" s="5"/>
      <c r="F197" s="6" t="s">
        <v>48</v>
      </c>
      <c r="G197" s="5" t="s">
        <v>3528</v>
      </c>
    </row>
    <row r="198" spans="1:7" ht="30.75" customHeight="1">
      <c r="A198" s="6">
        <v>20799</v>
      </c>
      <c r="B198" s="5" t="s">
        <v>3529</v>
      </c>
      <c r="C198" s="11" t="s">
        <v>3530</v>
      </c>
      <c r="D198" s="6">
        <v>0</v>
      </c>
      <c r="E198" s="5"/>
      <c r="F198" s="6" t="s">
        <v>48</v>
      </c>
      <c r="G198" s="5" t="s">
        <v>3531</v>
      </c>
    </row>
    <row r="199" spans="1:7" ht="30.75" customHeight="1">
      <c r="A199" s="6">
        <v>20800</v>
      </c>
      <c r="B199" s="5" t="s">
        <v>3532</v>
      </c>
      <c r="C199" s="12" t="s">
        <v>3533</v>
      </c>
      <c r="D199" s="6">
        <v>0</v>
      </c>
      <c r="E199" s="5"/>
      <c r="F199" s="6" t="s">
        <v>48</v>
      </c>
      <c r="G199" s="5" t="s">
        <v>3534</v>
      </c>
    </row>
    <row r="200" spans="1:7" ht="30.75" customHeight="1">
      <c r="A200" s="6">
        <v>20801</v>
      </c>
      <c r="B200" s="5" t="s">
        <v>3535</v>
      </c>
      <c r="C200" s="12" t="s">
        <v>3536</v>
      </c>
      <c r="D200" s="6">
        <v>0</v>
      </c>
      <c r="E200" s="5"/>
      <c r="F200" s="6" t="s">
        <v>48</v>
      </c>
      <c r="G200" s="5" t="s">
        <v>3537</v>
      </c>
    </row>
    <row r="201" spans="1:7" ht="30.75" customHeight="1">
      <c r="A201" s="6">
        <v>20802</v>
      </c>
      <c r="B201" s="5" t="s">
        <v>3538</v>
      </c>
      <c r="C201" s="12" t="s">
        <v>3539</v>
      </c>
      <c r="D201" s="6">
        <v>0</v>
      </c>
      <c r="E201" s="5"/>
      <c r="F201" s="6" t="s">
        <v>48</v>
      </c>
      <c r="G201" s="5" t="s">
        <v>3540</v>
      </c>
    </row>
    <row r="202" spans="1:7" ht="30.75" customHeight="1">
      <c r="A202" s="6">
        <v>20803</v>
      </c>
      <c r="B202" s="5" t="s">
        <v>3541</v>
      </c>
      <c r="C202" s="12" t="s">
        <v>3542</v>
      </c>
      <c r="D202" s="6">
        <v>0</v>
      </c>
      <c r="E202" s="5"/>
      <c r="F202" s="6" t="s">
        <v>48</v>
      </c>
      <c r="G202" s="5" t="s">
        <v>3543</v>
      </c>
    </row>
    <row r="203" spans="1:7" ht="30.75" customHeight="1">
      <c r="A203" s="6">
        <v>20804</v>
      </c>
      <c r="B203" s="5" t="s">
        <v>3544</v>
      </c>
      <c r="C203" s="12" t="s">
        <v>3545</v>
      </c>
      <c r="D203" s="6">
        <v>0</v>
      </c>
      <c r="E203" s="5"/>
      <c r="F203" s="6" t="s">
        <v>48</v>
      </c>
      <c r="G203" s="5" t="s">
        <v>3546</v>
      </c>
    </row>
    <row r="204" spans="1:7" ht="30.75" customHeight="1">
      <c r="A204" s="6">
        <v>20805</v>
      </c>
      <c r="B204" s="5" t="s">
        <v>3547</v>
      </c>
      <c r="C204" s="12" t="s">
        <v>3548</v>
      </c>
      <c r="D204" s="6">
        <v>0</v>
      </c>
      <c r="E204" s="5"/>
      <c r="F204" s="6" t="s">
        <v>48</v>
      </c>
      <c r="G204" s="5" t="s">
        <v>3549</v>
      </c>
    </row>
    <row r="205" spans="1:7" ht="30.75" customHeight="1">
      <c r="A205" s="6">
        <v>20806</v>
      </c>
      <c r="B205" s="5" t="s">
        <v>3550</v>
      </c>
      <c r="C205" s="12" t="s">
        <v>3551</v>
      </c>
      <c r="D205" s="6">
        <v>0</v>
      </c>
      <c r="E205" s="5"/>
      <c r="F205" s="6" t="s">
        <v>48</v>
      </c>
      <c r="G205" s="5" t="s">
        <v>3552</v>
      </c>
    </row>
    <row r="206" spans="1:7" ht="30.75" customHeight="1">
      <c r="A206" s="6">
        <v>20807</v>
      </c>
      <c r="B206" s="5" t="s">
        <v>3553</v>
      </c>
      <c r="C206" s="12" t="s">
        <v>3554</v>
      </c>
      <c r="D206" s="6">
        <v>0</v>
      </c>
      <c r="E206" s="5"/>
      <c r="F206" s="6" t="s">
        <v>48</v>
      </c>
      <c r="G206" s="5" t="s">
        <v>3555</v>
      </c>
    </row>
    <row r="207" spans="1:7" ht="30.75" customHeight="1">
      <c r="A207" s="6">
        <v>20808</v>
      </c>
      <c r="B207" s="5" t="s">
        <v>3556</v>
      </c>
      <c r="C207" s="11" t="s">
        <v>3557</v>
      </c>
      <c r="D207" s="6">
        <v>0</v>
      </c>
      <c r="E207" s="5"/>
      <c r="F207" s="6" t="s">
        <v>48</v>
      </c>
      <c r="G207" s="5" t="s">
        <v>3558</v>
      </c>
    </row>
    <row r="208" spans="1:7" ht="30.75" customHeight="1">
      <c r="A208" s="6">
        <v>20809</v>
      </c>
      <c r="B208" s="5" t="s">
        <v>3559</v>
      </c>
      <c r="C208" s="12" t="s">
        <v>3560</v>
      </c>
      <c r="D208" s="6">
        <v>0</v>
      </c>
      <c r="E208" s="5"/>
      <c r="F208" s="6" t="s">
        <v>48</v>
      </c>
      <c r="G208" s="5" t="s">
        <v>3561</v>
      </c>
    </row>
    <row r="209" spans="1:7" ht="30.75" customHeight="1">
      <c r="A209" s="6">
        <v>20810</v>
      </c>
      <c r="B209" s="5" t="s">
        <v>3562</v>
      </c>
      <c r="C209" s="13" t="s">
        <v>3563</v>
      </c>
      <c r="D209" s="6">
        <v>0</v>
      </c>
      <c r="E209" s="5"/>
      <c r="F209" s="6" t="s">
        <v>48</v>
      </c>
      <c r="G209" s="5" t="s">
        <v>3564</v>
      </c>
    </row>
    <row r="210" spans="1:7" ht="30.75" customHeight="1">
      <c r="A210" s="6">
        <v>20811</v>
      </c>
      <c r="B210" s="5" t="s">
        <v>3565</v>
      </c>
      <c r="C210" s="13" t="s">
        <v>3566</v>
      </c>
      <c r="D210" s="6">
        <v>0</v>
      </c>
      <c r="E210" s="5"/>
      <c r="F210" s="6" t="s">
        <v>48</v>
      </c>
      <c r="G210" s="5" t="s">
        <v>3567</v>
      </c>
    </row>
    <row r="211" spans="1:7" ht="30.75" customHeight="1">
      <c r="A211" s="6">
        <v>20812</v>
      </c>
      <c r="B211" s="5" t="s">
        <v>3568</v>
      </c>
      <c r="C211" s="13" t="s">
        <v>3569</v>
      </c>
      <c r="D211" s="6">
        <v>0</v>
      </c>
      <c r="E211" s="5"/>
      <c r="F211" s="6" t="s">
        <v>48</v>
      </c>
      <c r="G211" s="5" t="s">
        <v>3570</v>
      </c>
    </row>
    <row r="212" spans="1:7" ht="30.75" customHeight="1">
      <c r="A212" s="6">
        <v>20813</v>
      </c>
      <c r="B212" s="5" t="s">
        <v>3571</v>
      </c>
      <c r="C212" s="13" t="s">
        <v>3572</v>
      </c>
      <c r="D212" s="6">
        <v>0</v>
      </c>
      <c r="E212" s="5"/>
      <c r="F212" s="6" t="s">
        <v>48</v>
      </c>
      <c r="G212" s="5" t="s">
        <v>3573</v>
      </c>
    </row>
    <row r="213" spans="1:7" ht="30.75" customHeight="1">
      <c r="A213" s="6">
        <v>20814</v>
      </c>
      <c r="B213" s="5" t="s">
        <v>3574</v>
      </c>
      <c r="C213" s="13" t="s">
        <v>3575</v>
      </c>
      <c r="D213" s="6">
        <v>0</v>
      </c>
      <c r="E213" s="5"/>
      <c r="F213" s="6" t="s">
        <v>48</v>
      </c>
      <c r="G213" s="5" t="s">
        <v>3576</v>
      </c>
    </row>
    <row r="214" spans="1:7" ht="30.75" customHeight="1">
      <c r="A214" s="6">
        <v>20815</v>
      </c>
      <c r="B214" s="5" t="s">
        <v>3577</v>
      </c>
      <c r="C214" s="13" t="s">
        <v>3578</v>
      </c>
      <c r="D214" s="6">
        <v>0</v>
      </c>
      <c r="E214" s="5"/>
      <c r="F214" s="6" t="s">
        <v>48</v>
      </c>
      <c r="G214" s="5" t="s">
        <v>3579</v>
      </c>
    </row>
    <row r="215" spans="1:7" ht="30.75" customHeight="1">
      <c r="A215" s="6">
        <v>20816</v>
      </c>
      <c r="B215" s="5" t="s">
        <v>3580</v>
      </c>
      <c r="C215" s="13" t="s">
        <v>3581</v>
      </c>
      <c r="D215" s="6">
        <v>0</v>
      </c>
      <c r="E215" s="5"/>
      <c r="F215" s="6" t="s">
        <v>48</v>
      </c>
      <c r="G215" s="5" t="s">
        <v>3582</v>
      </c>
    </row>
    <row r="216" spans="1:7" ht="30.75" customHeight="1">
      <c r="A216" s="6">
        <v>20817</v>
      </c>
      <c r="B216" s="5" t="s">
        <v>3583</v>
      </c>
      <c r="C216" s="11" t="s">
        <v>3584</v>
      </c>
      <c r="D216" s="6">
        <v>0</v>
      </c>
      <c r="E216" s="5"/>
      <c r="F216" s="6" t="s">
        <v>15</v>
      </c>
      <c r="G216" s="5" t="s">
        <v>3585</v>
      </c>
    </row>
    <row r="217" spans="1:7" ht="30.75" customHeight="1">
      <c r="A217" s="6">
        <v>20818</v>
      </c>
      <c r="B217" s="5" t="s">
        <v>3586</v>
      </c>
      <c r="C217" s="12" t="s">
        <v>3587</v>
      </c>
      <c r="D217" s="6">
        <v>0</v>
      </c>
      <c r="E217" s="5"/>
      <c r="F217" s="6" t="s">
        <v>48</v>
      </c>
      <c r="G217" s="5" t="s">
        <v>3588</v>
      </c>
    </row>
    <row r="218" spans="1:7" ht="30.75" customHeight="1">
      <c r="A218" s="6">
        <v>20819</v>
      </c>
      <c r="B218" s="5" t="s">
        <v>3589</v>
      </c>
      <c r="C218" s="13" t="s">
        <v>3590</v>
      </c>
      <c r="D218" s="6">
        <v>0</v>
      </c>
      <c r="E218" s="5"/>
      <c r="F218" s="6" t="s">
        <v>48</v>
      </c>
      <c r="G218" s="5" t="s">
        <v>3591</v>
      </c>
    </row>
    <row r="219" spans="1:7" ht="30.75" customHeight="1">
      <c r="A219" s="6">
        <v>20820</v>
      </c>
      <c r="B219" s="5" t="s">
        <v>3592</v>
      </c>
      <c r="C219" s="13" t="s">
        <v>3593</v>
      </c>
      <c r="D219" s="6">
        <v>0</v>
      </c>
      <c r="E219" s="5"/>
      <c r="F219" s="6" t="s">
        <v>48</v>
      </c>
      <c r="G219" s="5" t="s">
        <v>3594</v>
      </c>
    </row>
    <row r="220" spans="1:7" ht="30.75" customHeight="1">
      <c r="A220" s="6">
        <v>20821</v>
      </c>
      <c r="B220" s="5" t="s">
        <v>3595</v>
      </c>
      <c r="C220" s="13" t="s">
        <v>3596</v>
      </c>
      <c r="D220" s="6">
        <v>0</v>
      </c>
      <c r="E220" s="5"/>
      <c r="F220" s="6" t="s">
        <v>48</v>
      </c>
      <c r="G220" s="5" t="s">
        <v>3597</v>
      </c>
    </row>
    <row r="221" spans="1:7" ht="30.75" customHeight="1">
      <c r="A221" s="6">
        <v>20822</v>
      </c>
      <c r="B221" s="5" t="s">
        <v>3598</v>
      </c>
      <c r="C221" s="13" t="s">
        <v>3599</v>
      </c>
      <c r="D221" s="6">
        <v>0</v>
      </c>
      <c r="E221" s="5"/>
      <c r="F221" s="6" t="s">
        <v>48</v>
      </c>
      <c r="G221" s="5" t="s">
        <v>3600</v>
      </c>
    </row>
    <row r="222" spans="1:7" ht="30.75" customHeight="1">
      <c r="A222" s="6">
        <v>20823</v>
      </c>
      <c r="B222" s="5" t="s">
        <v>3601</v>
      </c>
      <c r="C222" s="13" t="s">
        <v>3602</v>
      </c>
      <c r="D222" s="6">
        <v>0</v>
      </c>
      <c r="E222" s="5"/>
      <c r="F222" s="6" t="s">
        <v>48</v>
      </c>
      <c r="G222" s="5" t="s">
        <v>3603</v>
      </c>
    </row>
    <row r="223" spans="1:7" ht="30.75" customHeight="1">
      <c r="A223" s="6">
        <v>20824</v>
      </c>
      <c r="B223" s="5" t="s">
        <v>3604</v>
      </c>
      <c r="C223" s="10" t="s">
        <v>3605</v>
      </c>
      <c r="D223" s="6">
        <v>0</v>
      </c>
      <c r="E223" s="5"/>
      <c r="F223" s="6" t="s">
        <v>15</v>
      </c>
      <c r="G223" s="5" t="s">
        <v>3606</v>
      </c>
    </row>
    <row r="224" spans="1:7" ht="30.75" customHeight="1">
      <c r="A224" s="6">
        <v>20825</v>
      </c>
      <c r="B224" s="5" t="s">
        <v>3607</v>
      </c>
      <c r="C224" s="11" t="s">
        <v>3608</v>
      </c>
      <c r="D224" s="6">
        <v>0</v>
      </c>
      <c r="E224" s="5"/>
      <c r="F224" s="6" t="s">
        <v>15</v>
      </c>
      <c r="G224" s="5" t="s">
        <v>3609</v>
      </c>
    </row>
    <row r="225" spans="1:7" ht="30.75" customHeight="1">
      <c r="A225" s="6">
        <v>20826</v>
      </c>
      <c r="B225" s="5" t="s">
        <v>3610</v>
      </c>
      <c r="C225" s="12" t="s">
        <v>3611</v>
      </c>
      <c r="D225" s="6">
        <v>0</v>
      </c>
      <c r="E225" s="5"/>
      <c r="F225" s="6" t="s">
        <v>48</v>
      </c>
      <c r="G225" s="5" t="s">
        <v>3612</v>
      </c>
    </row>
    <row r="226" spans="1:7" ht="30.75" customHeight="1">
      <c r="A226" s="6">
        <v>20827</v>
      </c>
      <c r="B226" s="5" t="s">
        <v>3613</v>
      </c>
      <c r="C226" s="12" t="s">
        <v>3614</v>
      </c>
      <c r="D226" s="6">
        <v>0</v>
      </c>
      <c r="E226" s="5"/>
      <c r="F226" s="6" t="s">
        <v>48</v>
      </c>
      <c r="G226" s="5" t="s">
        <v>3615</v>
      </c>
    </row>
    <row r="227" spans="1:7" ht="30.75" customHeight="1">
      <c r="A227" s="6">
        <v>20828</v>
      </c>
      <c r="B227" s="5" t="s">
        <v>3616</v>
      </c>
      <c r="C227" s="12" t="s">
        <v>3617</v>
      </c>
      <c r="D227" s="6">
        <v>0</v>
      </c>
      <c r="E227" s="5"/>
      <c r="F227" s="6" t="s">
        <v>48</v>
      </c>
      <c r="G227" s="5" t="s">
        <v>3618</v>
      </c>
    </row>
    <row r="228" spans="1:7" ht="30.75" customHeight="1">
      <c r="A228" s="6">
        <v>20829</v>
      </c>
      <c r="B228" s="5" t="s">
        <v>3619</v>
      </c>
      <c r="C228" s="12" t="s">
        <v>3620</v>
      </c>
      <c r="D228" s="6">
        <v>0</v>
      </c>
      <c r="E228" s="5"/>
      <c r="F228" s="6" t="s">
        <v>48</v>
      </c>
      <c r="G228" s="5" t="s">
        <v>3621</v>
      </c>
    </row>
    <row r="229" spans="1:7" ht="30.75" customHeight="1">
      <c r="A229" s="6">
        <v>20830</v>
      </c>
      <c r="B229" s="5" t="s">
        <v>3622</v>
      </c>
      <c r="C229" s="12" t="s">
        <v>3623</v>
      </c>
      <c r="D229" s="6">
        <v>0</v>
      </c>
      <c r="E229" s="5"/>
      <c r="F229" s="6" t="s">
        <v>48</v>
      </c>
      <c r="G229" s="5" t="s">
        <v>3624</v>
      </c>
    </row>
    <row r="230" spans="1:7" ht="30.75" customHeight="1">
      <c r="A230" s="6">
        <v>20831</v>
      </c>
      <c r="B230" s="5" t="s">
        <v>3625</v>
      </c>
      <c r="C230" s="12" t="s">
        <v>3626</v>
      </c>
      <c r="D230" s="6">
        <v>0</v>
      </c>
      <c r="E230" s="5"/>
      <c r="F230" s="6" t="s">
        <v>48</v>
      </c>
      <c r="G230" s="5" t="s">
        <v>3627</v>
      </c>
    </row>
    <row r="231" spans="1:7" ht="30.75" customHeight="1">
      <c r="A231" s="6">
        <v>20832</v>
      </c>
      <c r="B231" s="5" t="s">
        <v>3628</v>
      </c>
      <c r="C231" s="11" t="s">
        <v>3629</v>
      </c>
      <c r="D231" s="6">
        <v>0</v>
      </c>
      <c r="E231" s="5"/>
      <c r="F231" s="6" t="s">
        <v>15</v>
      </c>
      <c r="G231" s="5" t="s">
        <v>3630</v>
      </c>
    </row>
    <row r="232" spans="1:7" ht="30.75" customHeight="1">
      <c r="A232" s="6">
        <v>20833</v>
      </c>
      <c r="B232" s="5" t="s">
        <v>3631</v>
      </c>
      <c r="C232" s="12" t="s">
        <v>3632</v>
      </c>
      <c r="D232" s="6">
        <v>0</v>
      </c>
      <c r="E232" s="5"/>
      <c r="F232" s="6" t="s">
        <v>48</v>
      </c>
      <c r="G232" s="5" t="s">
        <v>3633</v>
      </c>
    </row>
    <row r="233" spans="1:7" ht="30.75" customHeight="1">
      <c r="A233" s="6">
        <v>20834</v>
      </c>
      <c r="B233" s="5" t="s">
        <v>3634</v>
      </c>
      <c r="C233" s="12" t="s">
        <v>3635</v>
      </c>
      <c r="D233" s="6">
        <v>0</v>
      </c>
      <c r="E233" s="5"/>
      <c r="F233" s="6" t="s">
        <v>48</v>
      </c>
      <c r="G233" s="5" t="s">
        <v>3636</v>
      </c>
    </row>
    <row r="234" spans="1:7" ht="30.75" customHeight="1">
      <c r="A234" s="6">
        <v>20835</v>
      </c>
      <c r="B234" s="5" t="s">
        <v>3637</v>
      </c>
      <c r="C234" s="12" t="s">
        <v>3638</v>
      </c>
      <c r="D234" s="6">
        <v>0</v>
      </c>
      <c r="E234" s="5"/>
      <c r="F234" s="6" t="s">
        <v>48</v>
      </c>
      <c r="G234" s="5" t="s">
        <v>3639</v>
      </c>
    </row>
    <row r="235" spans="1:7" ht="30.75" customHeight="1">
      <c r="A235" s="6">
        <v>20836</v>
      </c>
      <c r="B235" s="5" t="s">
        <v>3640</v>
      </c>
      <c r="C235" s="12" t="s">
        <v>3641</v>
      </c>
      <c r="D235" s="6">
        <v>0</v>
      </c>
      <c r="E235" s="5"/>
      <c r="F235" s="6" t="s">
        <v>48</v>
      </c>
      <c r="G235" s="5" t="s">
        <v>3642</v>
      </c>
    </row>
    <row r="236" spans="1:7" ht="30.75" customHeight="1">
      <c r="A236" s="6">
        <v>20837</v>
      </c>
      <c r="B236" s="5" t="s">
        <v>3643</v>
      </c>
      <c r="C236" s="12" t="s">
        <v>3644</v>
      </c>
      <c r="D236" s="6">
        <v>0</v>
      </c>
      <c r="E236" s="5"/>
      <c r="F236" s="6" t="s">
        <v>48</v>
      </c>
      <c r="G236" s="5" t="s">
        <v>3645</v>
      </c>
    </row>
    <row r="237" spans="1:7" ht="30.75" customHeight="1">
      <c r="A237" s="6">
        <v>20838</v>
      </c>
      <c r="B237" s="5" t="s">
        <v>3646</v>
      </c>
      <c r="C237" s="12" t="s">
        <v>3647</v>
      </c>
      <c r="D237" s="6">
        <v>0</v>
      </c>
      <c r="E237" s="5"/>
      <c r="F237" s="6" t="s">
        <v>48</v>
      </c>
      <c r="G237" s="5" t="s">
        <v>3648</v>
      </c>
    </row>
    <row r="238" spans="1:7" ht="30.75" customHeight="1">
      <c r="A238" s="6">
        <v>20839</v>
      </c>
      <c r="B238" s="5" t="s">
        <v>3649</v>
      </c>
      <c r="C238" s="12" t="s">
        <v>3650</v>
      </c>
      <c r="D238" s="6">
        <v>0</v>
      </c>
      <c r="E238" s="5"/>
      <c r="F238" s="6" t="s">
        <v>48</v>
      </c>
      <c r="G238" s="5" t="s">
        <v>3651</v>
      </c>
    </row>
    <row r="239" spans="1:7" ht="30.75" customHeight="1">
      <c r="A239" s="6">
        <v>20840</v>
      </c>
      <c r="B239" s="5" t="s">
        <v>3652</v>
      </c>
      <c r="C239" s="11" t="s">
        <v>3653</v>
      </c>
      <c r="D239" s="6">
        <v>0</v>
      </c>
      <c r="E239" s="5"/>
      <c r="F239" s="6" t="s">
        <v>48</v>
      </c>
      <c r="G239" s="5" t="s">
        <v>3654</v>
      </c>
    </row>
    <row r="240" spans="1:7" ht="30.75" customHeight="1">
      <c r="A240" s="6">
        <v>20841</v>
      </c>
      <c r="B240" s="5" t="s">
        <v>3655</v>
      </c>
      <c r="C240" s="12" t="s">
        <v>3656</v>
      </c>
      <c r="D240" s="6">
        <v>0</v>
      </c>
      <c r="E240" s="5"/>
      <c r="F240" s="6" t="s">
        <v>48</v>
      </c>
      <c r="G240" s="5" t="s">
        <v>3657</v>
      </c>
    </row>
    <row r="241" spans="1:7" ht="30.75" customHeight="1">
      <c r="A241" s="6">
        <v>20842</v>
      </c>
      <c r="B241" s="5" t="s">
        <v>3658</v>
      </c>
      <c r="C241" s="12" t="s">
        <v>3659</v>
      </c>
      <c r="D241" s="6">
        <v>0</v>
      </c>
      <c r="E241" s="5"/>
      <c r="F241" s="6" t="s">
        <v>48</v>
      </c>
      <c r="G241" s="5" t="s">
        <v>3660</v>
      </c>
    </row>
    <row r="242" spans="1:7" ht="30.75" customHeight="1">
      <c r="A242" s="6">
        <v>20843</v>
      </c>
      <c r="B242" s="5" t="s">
        <v>3661</v>
      </c>
      <c r="C242" s="12" t="s">
        <v>3662</v>
      </c>
      <c r="D242" s="6">
        <v>0</v>
      </c>
      <c r="E242" s="5"/>
      <c r="F242" s="6" t="s">
        <v>48</v>
      </c>
      <c r="G242" s="5" t="s">
        <v>3663</v>
      </c>
    </row>
    <row r="243" spans="1:7" ht="30.75" customHeight="1">
      <c r="A243" s="6">
        <v>20844</v>
      </c>
      <c r="B243" s="5" t="s">
        <v>3664</v>
      </c>
      <c r="C243" s="12" t="s">
        <v>3665</v>
      </c>
      <c r="D243" s="6">
        <v>0</v>
      </c>
      <c r="E243" s="5"/>
      <c r="F243" s="6" t="s">
        <v>48</v>
      </c>
      <c r="G243" s="5" t="s">
        <v>3666</v>
      </c>
    </row>
    <row r="244" spans="1:7" ht="30.75" customHeight="1">
      <c r="A244" s="6">
        <v>20845</v>
      </c>
      <c r="B244" s="5" t="s">
        <v>3667</v>
      </c>
      <c r="C244" s="12" t="s">
        <v>3668</v>
      </c>
      <c r="D244" s="6">
        <v>0</v>
      </c>
      <c r="E244" s="5"/>
      <c r="F244" s="6" t="s">
        <v>48</v>
      </c>
      <c r="G244" s="5" t="s">
        <v>3669</v>
      </c>
    </row>
    <row r="245" spans="1:7" ht="30.75" customHeight="1">
      <c r="A245" s="6">
        <v>20846</v>
      </c>
      <c r="B245" s="5" t="s">
        <v>3670</v>
      </c>
      <c r="C245" s="12" t="s">
        <v>3671</v>
      </c>
      <c r="D245" s="6">
        <v>0</v>
      </c>
      <c r="E245" s="5"/>
      <c r="F245" s="6" t="s">
        <v>48</v>
      </c>
      <c r="G245" s="5" t="s">
        <v>3672</v>
      </c>
    </row>
    <row r="246" spans="1:7" ht="30.75" customHeight="1">
      <c r="A246" s="6">
        <v>20847</v>
      </c>
      <c r="B246" s="5" t="s">
        <v>3673</v>
      </c>
      <c r="C246" s="12" t="s">
        <v>3674</v>
      </c>
      <c r="D246" s="6">
        <v>0</v>
      </c>
      <c r="E246" s="5"/>
      <c r="F246" s="6" t="s">
        <v>48</v>
      </c>
      <c r="G246" s="5" t="s">
        <v>3675</v>
      </c>
    </row>
    <row r="247" spans="1:7" ht="30.75" customHeight="1">
      <c r="A247" s="6">
        <v>20848</v>
      </c>
      <c r="B247" s="5" t="s">
        <v>3676</v>
      </c>
      <c r="C247" s="11" t="s">
        <v>3677</v>
      </c>
      <c r="D247" s="6">
        <v>0</v>
      </c>
      <c r="E247" s="5"/>
      <c r="F247" s="6" t="s">
        <v>48</v>
      </c>
      <c r="G247" s="5" t="s">
        <v>3678</v>
      </c>
    </row>
    <row r="248" spans="1:7" ht="30.75" customHeight="1">
      <c r="A248" s="6">
        <v>20849</v>
      </c>
      <c r="B248" s="5" t="s">
        <v>3679</v>
      </c>
      <c r="C248" s="12" t="s">
        <v>3680</v>
      </c>
      <c r="D248" s="6">
        <v>0</v>
      </c>
      <c r="E248" s="5"/>
      <c r="F248" s="6" t="s">
        <v>48</v>
      </c>
      <c r="G248" s="5" t="s">
        <v>3681</v>
      </c>
    </row>
    <row r="249" spans="1:7" ht="30.75" customHeight="1">
      <c r="A249" s="6">
        <v>20850</v>
      </c>
      <c r="B249" s="5" t="s">
        <v>3682</v>
      </c>
      <c r="C249" s="12" t="s">
        <v>3683</v>
      </c>
      <c r="D249" s="6">
        <v>0</v>
      </c>
      <c r="E249" s="5"/>
      <c r="F249" s="6" t="s">
        <v>48</v>
      </c>
      <c r="G249" s="5" t="s">
        <v>3684</v>
      </c>
    </row>
    <row r="250" spans="1:7" ht="30.75" customHeight="1">
      <c r="A250" s="6">
        <v>20851</v>
      </c>
      <c r="B250" s="5" t="s">
        <v>3685</v>
      </c>
      <c r="C250" s="12" t="s">
        <v>3686</v>
      </c>
      <c r="D250" s="6">
        <v>0</v>
      </c>
      <c r="E250" s="5"/>
      <c r="F250" s="6" t="s">
        <v>48</v>
      </c>
      <c r="G250" s="5" t="s">
        <v>3687</v>
      </c>
    </row>
    <row r="251" spans="1:7" ht="30.75" customHeight="1">
      <c r="A251" s="6">
        <v>20852</v>
      </c>
      <c r="B251" s="5" t="s">
        <v>3688</v>
      </c>
      <c r="C251" s="12" t="s">
        <v>3689</v>
      </c>
      <c r="D251" s="6">
        <v>0</v>
      </c>
      <c r="E251" s="5"/>
      <c r="F251" s="6" t="s">
        <v>48</v>
      </c>
      <c r="G251" s="5" t="s">
        <v>3690</v>
      </c>
    </row>
    <row r="252" spans="1:7" ht="30.75" customHeight="1">
      <c r="A252" s="6">
        <v>20853</v>
      </c>
      <c r="B252" s="5" t="s">
        <v>3691</v>
      </c>
      <c r="C252" s="12" t="s">
        <v>3692</v>
      </c>
      <c r="D252" s="6">
        <v>0</v>
      </c>
      <c r="E252" s="5"/>
      <c r="F252" s="6" t="s">
        <v>48</v>
      </c>
      <c r="G252" s="5" t="s">
        <v>3693</v>
      </c>
    </row>
    <row r="253" spans="1:7" ht="30.75" customHeight="1">
      <c r="A253" s="6">
        <v>20854</v>
      </c>
      <c r="B253" s="5" t="s">
        <v>3694</v>
      </c>
      <c r="C253" s="12" t="s">
        <v>3695</v>
      </c>
      <c r="D253" s="6">
        <v>0</v>
      </c>
      <c r="E253" s="5"/>
      <c r="F253" s="6" t="s">
        <v>48</v>
      </c>
      <c r="G253" s="5" t="s">
        <v>3696</v>
      </c>
    </row>
    <row r="254" spans="1:7" ht="30.75" customHeight="1">
      <c r="A254" s="6">
        <v>20855</v>
      </c>
      <c r="B254" s="5" t="s">
        <v>3697</v>
      </c>
      <c r="C254" s="12" t="s">
        <v>3698</v>
      </c>
      <c r="D254" s="6">
        <v>0</v>
      </c>
      <c r="E254" s="5"/>
      <c r="F254" s="6" t="s">
        <v>48</v>
      </c>
      <c r="G254" s="5" t="s">
        <v>3699</v>
      </c>
    </row>
    <row r="255" spans="1:7" ht="30.75" customHeight="1">
      <c r="A255" s="6">
        <v>20856</v>
      </c>
      <c r="B255" s="5" t="s">
        <v>3700</v>
      </c>
      <c r="C255" s="12" t="s">
        <v>3701</v>
      </c>
      <c r="D255" s="6">
        <v>0</v>
      </c>
      <c r="E255" s="5"/>
      <c r="F255" s="6" t="s">
        <v>48</v>
      </c>
      <c r="G255" s="5" t="s">
        <v>3702</v>
      </c>
    </row>
    <row r="256" spans="1:7" ht="30.75" customHeight="1">
      <c r="A256" s="6">
        <v>20857</v>
      </c>
      <c r="B256" s="5" t="s">
        <v>3703</v>
      </c>
      <c r="C256" s="12" t="s">
        <v>3704</v>
      </c>
      <c r="D256" s="6">
        <v>0</v>
      </c>
      <c r="E256" s="5"/>
      <c r="F256" s="6" t="s">
        <v>48</v>
      </c>
      <c r="G256" s="5" t="s">
        <v>3705</v>
      </c>
    </row>
    <row r="257" spans="1:7" ht="30.75" customHeight="1">
      <c r="A257" s="6">
        <v>20858</v>
      </c>
      <c r="B257" s="5" t="s">
        <v>3706</v>
      </c>
      <c r="C257" s="11" t="s">
        <v>3707</v>
      </c>
      <c r="D257" s="6">
        <v>0</v>
      </c>
      <c r="E257" s="5"/>
      <c r="F257" s="6" t="s">
        <v>48</v>
      </c>
      <c r="G257" s="5" t="s">
        <v>3630</v>
      </c>
    </row>
    <row r="258" spans="1:7" ht="30.75" customHeight="1">
      <c r="A258" s="6">
        <v>20859</v>
      </c>
      <c r="B258" s="5" t="s">
        <v>3708</v>
      </c>
      <c r="C258" s="12" t="s">
        <v>3709</v>
      </c>
      <c r="D258" s="6">
        <v>0</v>
      </c>
      <c r="E258" s="5"/>
      <c r="F258" s="6" t="s">
        <v>48</v>
      </c>
      <c r="G258" s="5" t="s">
        <v>3710</v>
      </c>
    </row>
    <row r="259" spans="1:7" ht="30.75" customHeight="1">
      <c r="A259" s="6">
        <v>20860</v>
      </c>
      <c r="B259" s="5" t="s">
        <v>3711</v>
      </c>
      <c r="C259" s="12" t="s">
        <v>3712</v>
      </c>
      <c r="D259" s="6">
        <v>0</v>
      </c>
      <c r="E259" s="5"/>
      <c r="F259" s="6" t="s">
        <v>48</v>
      </c>
      <c r="G259" s="5" t="s">
        <v>3713</v>
      </c>
    </row>
    <row r="260" spans="1:7" ht="30.75" customHeight="1">
      <c r="A260" s="6">
        <v>20861</v>
      </c>
      <c r="B260" s="5" t="s">
        <v>3714</v>
      </c>
      <c r="C260" s="12" t="s">
        <v>3715</v>
      </c>
      <c r="D260" s="6">
        <v>0</v>
      </c>
      <c r="E260" s="5"/>
      <c r="F260" s="6" t="s">
        <v>48</v>
      </c>
      <c r="G260" s="5" t="s">
        <v>3716</v>
      </c>
    </row>
    <row r="261" spans="1:7" ht="30.75" customHeight="1">
      <c r="A261" s="6">
        <v>20862</v>
      </c>
      <c r="B261" s="5" t="s">
        <v>3717</v>
      </c>
      <c r="C261" s="12" t="s">
        <v>3718</v>
      </c>
      <c r="D261" s="6">
        <v>0</v>
      </c>
      <c r="E261" s="5"/>
      <c r="F261" s="6" t="s">
        <v>48</v>
      </c>
      <c r="G261" s="5" t="s">
        <v>3719</v>
      </c>
    </row>
    <row r="262" spans="1:7" ht="30.75" customHeight="1">
      <c r="A262" s="6">
        <v>20863</v>
      </c>
      <c r="B262" s="5" t="s">
        <v>3720</v>
      </c>
      <c r="C262" s="12" t="s">
        <v>3721</v>
      </c>
      <c r="D262" s="6">
        <v>0</v>
      </c>
      <c r="E262" s="5"/>
      <c r="F262" s="6" t="s">
        <v>48</v>
      </c>
      <c r="G262" s="5" t="s">
        <v>3722</v>
      </c>
    </row>
    <row r="263" spans="1:7" ht="30.75" customHeight="1">
      <c r="A263" s="6">
        <v>20864</v>
      </c>
      <c r="B263" s="5" t="s">
        <v>3723</v>
      </c>
      <c r="C263" s="12" t="s">
        <v>3724</v>
      </c>
      <c r="D263" s="6">
        <v>0</v>
      </c>
      <c r="E263" s="5"/>
      <c r="F263" s="6" t="s">
        <v>48</v>
      </c>
      <c r="G263" s="5" t="s">
        <v>3725</v>
      </c>
    </row>
    <row r="264" spans="1:7" ht="30.75" customHeight="1">
      <c r="A264" s="6">
        <v>20865</v>
      </c>
      <c r="B264" s="5" t="s">
        <v>3726</v>
      </c>
      <c r="C264" s="12" t="s">
        <v>3727</v>
      </c>
      <c r="D264" s="6">
        <v>0</v>
      </c>
      <c r="E264" s="5"/>
      <c r="F264" s="6" t="s">
        <v>48</v>
      </c>
      <c r="G264" s="5" t="s">
        <v>3728</v>
      </c>
    </row>
    <row r="265" spans="1:7" ht="30.75" customHeight="1">
      <c r="A265" s="6">
        <v>20866</v>
      </c>
      <c r="B265" s="5" t="s">
        <v>3729</v>
      </c>
      <c r="C265" s="10" t="s">
        <v>3730</v>
      </c>
      <c r="D265" s="6">
        <v>0</v>
      </c>
      <c r="E265" s="5"/>
      <c r="F265" s="6" t="s">
        <v>15</v>
      </c>
      <c r="G265" s="5" t="s">
        <v>3731</v>
      </c>
    </row>
    <row r="266" spans="1:7" ht="30.75" customHeight="1">
      <c r="A266" s="6">
        <v>20867</v>
      </c>
      <c r="B266" s="5" t="s">
        <v>3732</v>
      </c>
      <c r="C266" s="11" t="s">
        <v>3733</v>
      </c>
      <c r="D266" s="6">
        <v>0</v>
      </c>
      <c r="E266" s="5"/>
      <c r="F266" s="6" t="s">
        <v>48</v>
      </c>
      <c r="G266" s="5" t="s">
        <v>3734</v>
      </c>
    </row>
    <row r="267" spans="1:7" ht="30.75" customHeight="1">
      <c r="A267" s="6">
        <v>20868</v>
      </c>
      <c r="B267" s="5" t="s">
        <v>3735</v>
      </c>
      <c r="C267" s="12" t="s">
        <v>3736</v>
      </c>
      <c r="D267" s="6">
        <v>0</v>
      </c>
      <c r="E267" s="5"/>
      <c r="F267" s="6" t="s">
        <v>48</v>
      </c>
      <c r="G267" s="5" t="s">
        <v>3737</v>
      </c>
    </row>
    <row r="268" spans="1:7" ht="30.75" customHeight="1">
      <c r="A268" s="6">
        <v>20869</v>
      </c>
      <c r="B268" s="5" t="s">
        <v>3738</v>
      </c>
      <c r="C268" s="12" t="s">
        <v>3739</v>
      </c>
      <c r="D268" s="6">
        <v>0</v>
      </c>
      <c r="E268" s="5"/>
      <c r="F268" s="6" t="s">
        <v>48</v>
      </c>
      <c r="G268" s="5" t="s">
        <v>3740</v>
      </c>
    </row>
    <row r="269" spans="1:7" ht="30.75" customHeight="1">
      <c r="A269" s="6">
        <v>20870</v>
      </c>
      <c r="B269" s="5" t="s">
        <v>3741</v>
      </c>
      <c r="C269" s="12" t="s">
        <v>3742</v>
      </c>
      <c r="D269" s="6">
        <v>0</v>
      </c>
      <c r="E269" s="5"/>
      <c r="F269" s="6" t="s">
        <v>48</v>
      </c>
      <c r="G269" s="5" t="s">
        <v>3743</v>
      </c>
    </row>
    <row r="270" spans="1:7" ht="30.75" customHeight="1">
      <c r="A270" s="6">
        <v>20871</v>
      </c>
      <c r="B270" s="5" t="s">
        <v>3744</v>
      </c>
      <c r="C270" s="12" t="s">
        <v>3745</v>
      </c>
      <c r="D270" s="6">
        <v>0</v>
      </c>
      <c r="E270" s="5"/>
      <c r="F270" s="6" t="s">
        <v>48</v>
      </c>
      <c r="G270" s="5" t="s">
        <v>3746</v>
      </c>
    </row>
    <row r="271" spans="1:7" ht="30.75" customHeight="1">
      <c r="A271" s="6">
        <v>20872</v>
      </c>
      <c r="B271" s="5" t="s">
        <v>3747</v>
      </c>
      <c r="C271" s="12" t="s">
        <v>3748</v>
      </c>
      <c r="D271" s="6">
        <v>0</v>
      </c>
      <c r="E271" s="5"/>
      <c r="F271" s="6" t="s">
        <v>48</v>
      </c>
      <c r="G271" s="5" t="s">
        <v>3749</v>
      </c>
    </row>
    <row r="272" spans="1:7" ht="30.75" customHeight="1">
      <c r="A272" s="6">
        <v>20873</v>
      </c>
      <c r="B272" s="5" t="s">
        <v>3750</v>
      </c>
      <c r="C272" s="11" t="s">
        <v>3751</v>
      </c>
      <c r="D272" s="6">
        <v>0</v>
      </c>
      <c r="E272" s="5"/>
      <c r="F272" s="6" t="s">
        <v>48</v>
      </c>
      <c r="G272" s="5" t="s">
        <v>3752</v>
      </c>
    </row>
    <row r="273" spans="1:7" ht="30.75" customHeight="1">
      <c r="A273" s="6">
        <v>20874</v>
      </c>
      <c r="B273" s="5" t="s">
        <v>3753</v>
      </c>
      <c r="C273" s="12" t="s">
        <v>3754</v>
      </c>
      <c r="D273" s="6">
        <v>0</v>
      </c>
      <c r="E273" s="5"/>
      <c r="F273" s="6" t="s">
        <v>48</v>
      </c>
      <c r="G273" s="5" t="s">
        <v>3755</v>
      </c>
    </row>
    <row r="274" spans="1:7" ht="30.75" customHeight="1">
      <c r="A274" s="6">
        <v>20875</v>
      </c>
      <c r="B274" s="5" t="s">
        <v>3756</v>
      </c>
      <c r="C274" s="12" t="s">
        <v>3757</v>
      </c>
      <c r="D274" s="6">
        <v>0</v>
      </c>
      <c r="E274" s="5"/>
      <c r="F274" s="6" t="s">
        <v>48</v>
      </c>
      <c r="G274" s="5" t="s">
        <v>3758</v>
      </c>
    </row>
    <row r="275" spans="1:7" ht="30.75" customHeight="1">
      <c r="A275" s="6">
        <v>20876</v>
      </c>
      <c r="B275" s="5" t="s">
        <v>3759</v>
      </c>
      <c r="C275" s="12" t="s">
        <v>3760</v>
      </c>
      <c r="D275" s="6">
        <v>0</v>
      </c>
      <c r="E275" s="5"/>
      <c r="F275" s="6" t="s">
        <v>48</v>
      </c>
      <c r="G275" s="5" t="s">
        <v>3761</v>
      </c>
    </row>
    <row r="276" spans="1:7" ht="30.75" customHeight="1">
      <c r="A276" s="6">
        <v>20877</v>
      </c>
      <c r="B276" s="5" t="s">
        <v>3762</v>
      </c>
      <c r="C276" s="12" t="s">
        <v>3763</v>
      </c>
      <c r="D276" s="6">
        <v>0</v>
      </c>
      <c r="E276" s="5"/>
      <c r="F276" s="6" t="s">
        <v>48</v>
      </c>
      <c r="G276" s="5" t="s">
        <v>3764</v>
      </c>
    </row>
    <row r="277" spans="1:7" ht="30.75" customHeight="1">
      <c r="A277" s="6">
        <v>20878</v>
      </c>
      <c r="B277" s="5" t="s">
        <v>3765</v>
      </c>
      <c r="C277" s="12" t="s">
        <v>3766</v>
      </c>
      <c r="D277" s="6">
        <v>0</v>
      </c>
      <c r="E277" s="5"/>
      <c r="F277" s="6" t="s">
        <v>48</v>
      </c>
      <c r="G277" s="5" t="s">
        <v>3767</v>
      </c>
    </row>
    <row r="278" spans="1:7" ht="30.75" customHeight="1">
      <c r="A278" s="6">
        <v>20879</v>
      </c>
      <c r="B278" s="5" t="s">
        <v>3768</v>
      </c>
      <c r="C278" s="12" t="s">
        <v>3769</v>
      </c>
      <c r="D278" s="6">
        <v>0</v>
      </c>
      <c r="E278" s="5"/>
      <c r="F278" s="6" t="s">
        <v>48</v>
      </c>
      <c r="G278" s="5" t="s">
        <v>3770</v>
      </c>
    </row>
    <row r="279" spans="1:7" ht="30.75" customHeight="1">
      <c r="A279" s="6">
        <v>20880</v>
      </c>
      <c r="B279" s="5" t="s">
        <v>3771</v>
      </c>
      <c r="C279" s="11" t="s">
        <v>3772</v>
      </c>
      <c r="D279" s="6">
        <v>0</v>
      </c>
      <c r="E279" s="5"/>
      <c r="F279" s="6" t="s">
        <v>48</v>
      </c>
      <c r="G279" s="5" t="s">
        <v>3773</v>
      </c>
    </row>
    <row r="280" spans="1:7" ht="30.75" customHeight="1">
      <c r="A280" s="6">
        <v>20881</v>
      </c>
      <c r="B280" s="5" t="s">
        <v>3774</v>
      </c>
      <c r="C280" s="12" t="s">
        <v>3775</v>
      </c>
      <c r="D280" s="6">
        <v>0</v>
      </c>
      <c r="E280" s="5"/>
      <c r="F280" s="6" t="s">
        <v>48</v>
      </c>
      <c r="G280" s="5" t="s">
        <v>3776</v>
      </c>
    </row>
    <row r="281" spans="1:7" ht="30.75" customHeight="1">
      <c r="A281" s="6">
        <v>20882</v>
      </c>
      <c r="B281" s="5" t="s">
        <v>3777</v>
      </c>
      <c r="C281" s="13" t="s">
        <v>3778</v>
      </c>
      <c r="D281" s="6">
        <v>0</v>
      </c>
      <c r="E281" s="5"/>
      <c r="F281" s="6" t="s">
        <v>48</v>
      </c>
      <c r="G281" s="5" t="s">
        <v>3779</v>
      </c>
    </row>
    <row r="282" spans="1:7" ht="30.75" customHeight="1">
      <c r="A282" s="6">
        <v>20883</v>
      </c>
      <c r="B282" s="5" t="s">
        <v>3780</v>
      </c>
      <c r="C282" s="13" t="s">
        <v>3781</v>
      </c>
      <c r="D282" s="6">
        <v>0</v>
      </c>
      <c r="E282" s="5"/>
      <c r="F282" s="6" t="s">
        <v>48</v>
      </c>
      <c r="G282" s="5" t="s">
        <v>3782</v>
      </c>
    </row>
    <row r="283" spans="1:7" ht="30.75" customHeight="1">
      <c r="A283" s="6">
        <v>20884</v>
      </c>
      <c r="B283" s="5" t="s">
        <v>3783</v>
      </c>
      <c r="C283" s="13" t="s">
        <v>3784</v>
      </c>
      <c r="D283" s="6">
        <v>0</v>
      </c>
      <c r="E283" s="5"/>
      <c r="F283" s="6" t="s">
        <v>48</v>
      </c>
      <c r="G283" s="5" t="s">
        <v>3785</v>
      </c>
    </row>
    <row r="284" spans="1:7" ht="30.75" customHeight="1">
      <c r="A284" s="6">
        <v>20885</v>
      </c>
      <c r="B284" s="5" t="s">
        <v>3786</v>
      </c>
      <c r="C284" s="13" t="s">
        <v>3787</v>
      </c>
      <c r="D284" s="6">
        <v>0</v>
      </c>
      <c r="E284" s="5"/>
      <c r="F284" s="6" t="s">
        <v>48</v>
      </c>
      <c r="G284" s="5" t="s">
        <v>3788</v>
      </c>
    </row>
    <row r="285" spans="1:7" ht="30.75" customHeight="1">
      <c r="A285" s="6">
        <v>20886</v>
      </c>
      <c r="B285" s="5" t="s">
        <v>3789</v>
      </c>
      <c r="C285" s="13" t="s">
        <v>3790</v>
      </c>
      <c r="D285" s="6">
        <v>0</v>
      </c>
      <c r="E285" s="5"/>
      <c r="F285" s="6" t="s">
        <v>48</v>
      </c>
      <c r="G285" s="5" t="s">
        <v>3791</v>
      </c>
    </row>
    <row r="286" spans="1:7" ht="30.75" customHeight="1">
      <c r="A286" s="6">
        <v>20887</v>
      </c>
      <c r="B286" s="5" t="s">
        <v>3792</v>
      </c>
      <c r="C286" s="13" t="s">
        <v>3793</v>
      </c>
      <c r="D286" s="6">
        <v>0</v>
      </c>
      <c r="E286" s="5"/>
      <c r="F286" s="6" t="s">
        <v>48</v>
      </c>
      <c r="G286" s="5" t="s">
        <v>3794</v>
      </c>
    </row>
    <row r="287" spans="1:7" ht="30.75" customHeight="1">
      <c r="A287" s="6">
        <v>20888</v>
      </c>
      <c r="B287" s="5" t="s">
        <v>3795</v>
      </c>
      <c r="C287" s="11" t="s">
        <v>3796</v>
      </c>
      <c r="D287" s="6">
        <v>0</v>
      </c>
      <c r="E287" s="5"/>
      <c r="F287" s="6" t="s">
        <v>48</v>
      </c>
      <c r="G287" s="5" t="s">
        <v>3797</v>
      </c>
    </row>
    <row r="288" spans="1:7" ht="30.75" customHeight="1">
      <c r="A288" s="6">
        <v>20889</v>
      </c>
      <c r="B288" s="5" t="s">
        <v>3798</v>
      </c>
      <c r="C288" s="12" t="s">
        <v>3799</v>
      </c>
      <c r="D288" s="6">
        <v>0</v>
      </c>
      <c r="E288" s="5"/>
      <c r="F288" s="6" t="s">
        <v>48</v>
      </c>
      <c r="G288" s="5" t="s">
        <v>3800</v>
      </c>
    </row>
    <row r="289" spans="1:7" ht="30.75" customHeight="1">
      <c r="A289" s="6">
        <v>20890</v>
      </c>
      <c r="B289" s="5" t="s">
        <v>3801</v>
      </c>
      <c r="C289" s="12" t="s">
        <v>3802</v>
      </c>
      <c r="D289" s="6">
        <v>0</v>
      </c>
      <c r="E289" s="5"/>
      <c r="F289" s="6" t="s">
        <v>48</v>
      </c>
      <c r="G289" s="5" t="s">
        <v>3803</v>
      </c>
    </row>
    <row r="290" spans="1:7" ht="30.75" customHeight="1">
      <c r="A290" s="6">
        <v>20891</v>
      </c>
      <c r="B290" s="5" t="s">
        <v>3804</v>
      </c>
      <c r="C290" s="12" t="s">
        <v>3805</v>
      </c>
      <c r="D290" s="6">
        <v>0</v>
      </c>
      <c r="E290" s="5"/>
      <c r="F290" s="6" t="s">
        <v>48</v>
      </c>
      <c r="G290" s="5" t="s">
        <v>3806</v>
      </c>
    </row>
    <row r="291" spans="1:7" ht="30.75" customHeight="1">
      <c r="A291" s="6">
        <v>20892</v>
      </c>
      <c r="B291" s="5" t="s">
        <v>3807</v>
      </c>
      <c r="C291" s="12" t="s">
        <v>3808</v>
      </c>
      <c r="D291" s="6">
        <v>0</v>
      </c>
      <c r="E291" s="5"/>
      <c r="F291" s="6" t="s">
        <v>48</v>
      </c>
      <c r="G291" s="5" t="s">
        <v>3809</v>
      </c>
    </row>
    <row r="292" spans="1:7" ht="30.75" customHeight="1">
      <c r="A292" s="6">
        <v>20893</v>
      </c>
      <c r="B292" s="5" t="s">
        <v>3810</v>
      </c>
      <c r="C292" s="12" t="s">
        <v>3811</v>
      </c>
      <c r="D292" s="6">
        <v>0</v>
      </c>
      <c r="E292" s="5"/>
      <c r="F292" s="6" t="s">
        <v>48</v>
      </c>
      <c r="G292" s="5" t="s">
        <v>3812</v>
      </c>
    </row>
    <row r="293" spans="1:7" ht="30.75" customHeight="1">
      <c r="A293" s="6">
        <v>20895</v>
      </c>
      <c r="B293" s="5" t="s">
        <v>3813</v>
      </c>
      <c r="C293" s="11" t="s">
        <v>3814</v>
      </c>
      <c r="D293" s="6">
        <v>0</v>
      </c>
      <c r="E293" s="5"/>
      <c r="F293" s="6" t="s">
        <v>48</v>
      </c>
      <c r="G293" s="5" t="s">
        <v>3815</v>
      </c>
    </row>
    <row r="294" spans="1:7" ht="30.75" customHeight="1">
      <c r="A294" s="6">
        <v>20896</v>
      </c>
      <c r="B294" s="5" t="s">
        <v>3816</v>
      </c>
      <c r="C294" s="12" t="s">
        <v>3817</v>
      </c>
      <c r="D294" s="6">
        <v>0</v>
      </c>
      <c r="E294" s="5"/>
      <c r="F294" s="6" t="s">
        <v>48</v>
      </c>
      <c r="G294" s="5" t="s">
        <v>3818</v>
      </c>
    </row>
    <row r="295" spans="1:7" ht="30.75" customHeight="1">
      <c r="A295" s="6">
        <v>20897</v>
      </c>
      <c r="B295" s="5" t="s">
        <v>3819</v>
      </c>
      <c r="C295" s="12" t="s">
        <v>3820</v>
      </c>
      <c r="D295" s="6">
        <v>0</v>
      </c>
      <c r="E295" s="5"/>
      <c r="F295" s="6" t="s">
        <v>48</v>
      </c>
      <c r="G295" s="5" t="s">
        <v>3821</v>
      </c>
    </row>
    <row r="296" spans="1:7" ht="30.75" customHeight="1">
      <c r="A296" s="6">
        <v>20898</v>
      </c>
      <c r="B296" s="5" t="s">
        <v>3822</v>
      </c>
      <c r="C296" s="12" t="s">
        <v>3823</v>
      </c>
      <c r="D296" s="6">
        <v>0</v>
      </c>
      <c r="E296" s="5"/>
      <c r="F296" s="6" t="s">
        <v>48</v>
      </c>
      <c r="G296" s="5" t="s">
        <v>3824</v>
      </c>
    </row>
    <row r="297" spans="1:7" ht="30.75" customHeight="1">
      <c r="A297" s="6">
        <v>20943</v>
      </c>
      <c r="B297" s="5" t="s">
        <v>3825</v>
      </c>
      <c r="C297" s="12" t="s">
        <v>3826</v>
      </c>
      <c r="D297" s="6">
        <v>0</v>
      </c>
      <c r="E297" s="5"/>
      <c r="F297" s="6" t="s">
        <v>48</v>
      </c>
      <c r="G297" s="5" t="s">
        <v>3827</v>
      </c>
    </row>
    <row r="298" spans="1:7" ht="30.75" customHeight="1">
      <c r="A298" s="6">
        <v>20899</v>
      </c>
      <c r="B298" s="5" t="s">
        <v>3828</v>
      </c>
      <c r="C298" s="12" t="s">
        <v>3829</v>
      </c>
      <c r="D298" s="6">
        <v>0</v>
      </c>
      <c r="E298" s="5"/>
      <c r="F298" s="6" t="s">
        <v>48</v>
      </c>
      <c r="G298" s="5" t="s">
        <v>3830</v>
      </c>
    </row>
    <row r="299" spans="1:7" ht="30.75" customHeight="1">
      <c r="A299" s="6">
        <v>20900</v>
      </c>
      <c r="B299" s="5" t="s">
        <v>3831</v>
      </c>
      <c r="C299" s="12" t="s">
        <v>3832</v>
      </c>
      <c r="D299" s="6">
        <v>0</v>
      </c>
      <c r="E299" s="5"/>
      <c r="F299" s="6" t="s">
        <v>48</v>
      </c>
      <c r="G299" s="5" t="s">
        <v>3833</v>
      </c>
    </row>
    <row r="300" spans="1:7" ht="30.75" customHeight="1">
      <c r="A300" s="6">
        <v>20901</v>
      </c>
      <c r="B300" s="5" t="s">
        <v>3834</v>
      </c>
      <c r="C300" s="12" t="s">
        <v>3835</v>
      </c>
      <c r="D300" s="6">
        <v>0</v>
      </c>
      <c r="E300" s="5"/>
      <c r="F300" s="6" t="s">
        <v>48</v>
      </c>
      <c r="G300" s="5" t="s">
        <v>3836</v>
      </c>
    </row>
    <row r="301" spans="1:7" ht="30.75" customHeight="1">
      <c r="A301" s="6">
        <v>20902</v>
      </c>
      <c r="B301" s="5" t="s">
        <v>3837</v>
      </c>
      <c r="C301" s="12" t="s">
        <v>3838</v>
      </c>
      <c r="D301" s="6">
        <v>0</v>
      </c>
      <c r="E301" s="5"/>
      <c r="F301" s="6" t="s">
        <v>48</v>
      </c>
      <c r="G301" s="5" t="s">
        <v>3839</v>
      </c>
    </row>
    <row r="302" spans="1:7" ht="30.75" customHeight="1">
      <c r="A302" s="6">
        <v>20903</v>
      </c>
      <c r="B302" s="5" t="s">
        <v>3840</v>
      </c>
      <c r="C302" s="12" t="s">
        <v>3841</v>
      </c>
      <c r="D302" s="6">
        <v>0</v>
      </c>
      <c r="E302" s="5"/>
      <c r="F302" s="6" t="s">
        <v>48</v>
      </c>
      <c r="G302" s="5" t="s">
        <v>3842</v>
      </c>
    </row>
    <row r="303" spans="1:7" ht="30.75" customHeight="1">
      <c r="A303" s="6">
        <v>20904</v>
      </c>
      <c r="B303" s="5" t="s">
        <v>3843</v>
      </c>
      <c r="C303" s="12" t="s">
        <v>3844</v>
      </c>
      <c r="D303" s="6">
        <v>0</v>
      </c>
      <c r="E303" s="5"/>
      <c r="F303" s="6" t="s">
        <v>48</v>
      </c>
      <c r="G303" s="5" t="s">
        <v>3845</v>
      </c>
    </row>
    <row r="304" spans="1:7" ht="30.75" customHeight="1">
      <c r="A304" s="6">
        <v>20905</v>
      </c>
      <c r="B304" s="5" t="s">
        <v>3846</v>
      </c>
      <c r="C304" s="11" t="s">
        <v>3847</v>
      </c>
      <c r="D304" s="6">
        <v>0</v>
      </c>
      <c r="E304" s="5"/>
      <c r="F304" s="6" t="s">
        <v>48</v>
      </c>
      <c r="G304" s="5" t="s">
        <v>3848</v>
      </c>
    </row>
    <row r="305" spans="1:7" ht="30.75" customHeight="1">
      <c r="A305" s="6">
        <v>20906</v>
      </c>
      <c r="B305" s="5" t="s">
        <v>3849</v>
      </c>
      <c r="C305" s="12" t="s">
        <v>3850</v>
      </c>
      <c r="D305" s="6">
        <v>0</v>
      </c>
      <c r="E305" s="5"/>
      <c r="F305" s="6" t="s">
        <v>48</v>
      </c>
      <c r="G305" s="5" t="s">
        <v>3851</v>
      </c>
    </row>
    <row r="306" spans="1:7" ht="30.75" customHeight="1">
      <c r="A306" s="6">
        <v>20907</v>
      </c>
      <c r="B306" s="5" t="s">
        <v>3852</v>
      </c>
      <c r="C306" s="12" t="s">
        <v>3853</v>
      </c>
      <c r="D306" s="6">
        <v>0</v>
      </c>
      <c r="E306" s="5"/>
      <c r="F306" s="6" t="s">
        <v>48</v>
      </c>
      <c r="G306" s="5" t="s">
        <v>3854</v>
      </c>
    </row>
    <row r="307" spans="1:7" ht="30.75" customHeight="1">
      <c r="A307" s="6">
        <v>20908</v>
      </c>
      <c r="B307" s="5" t="s">
        <v>3855</v>
      </c>
      <c r="C307" s="12" t="s">
        <v>3856</v>
      </c>
      <c r="D307" s="6">
        <v>0</v>
      </c>
      <c r="E307" s="5"/>
      <c r="F307" s="6" t="s">
        <v>48</v>
      </c>
      <c r="G307" s="5" t="s">
        <v>3857</v>
      </c>
    </row>
    <row r="308" spans="1:7" ht="30.75" customHeight="1">
      <c r="A308" s="6">
        <v>20909</v>
      </c>
      <c r="B308" s="5" t="s">
        <v>3858</v>
      </c>
      <c r="C308" s="12" t="s">
        <v>3859</v>
      </c>
      <c r="D308" s="6">
        <v>0</v>
      </c>
      <c r="E308" s="5"/>
      <c r="F308" s="6" t="s">
        <v>48</v>
      </c>
      <c r="G308" s="5" t="s">
        <v>3860</v>
      </c>
    </row>
    <row r="309" spans="1:7" ht="30.75" customHeight="1">
      <c r="A309" s="6">
        <v>20910</v>
      </c>
      <c r="B309" s="5" t="s">
        <v>3861</v>
      </c>
      <c r="C309" s="12" t="s">
        <v>3862</v>
      </c>
      <c r="D309" s="6">
        <v>0</v>
      </c>
      <c r="E309" s="5"/>
      <c r="F309" s="6" t="s">
        <v>48</v>
      </c>
      <c r="G309" s="5" t="s">
        <v>3863</v>
      </c>
    </row>
    <row r="310" spans="1:7" ht="30.75" customHeight="1">
      <c r="A310" s="6">
        <v>20911</v>
      </c>
      <c r="B310" s="5" t="s">
        <v>3864</v>
      </c>
      <c r="C310" s="12" t="s">
        <v>3865</v>
      </c>
      <c r="D310" s="6">
        <v>0</v>
      </c>
      <c r="E310" s="5"/>
      <c r="F310" s="6" t="s">
        <v>48</v>
      </c>
      <c r="G310" s="5" t="s">
        <v>3866</v>
      </c>
    </row>
    <row r="311" spans="1:7" ht="30.75" customHeight="1">
      <c r="A311" s="6">
        <v>20912</v>
      </c>
      <c r="B311" s="5" t="s">
        <v>3867</v>
      </c>
      <c r="C311" s="12" t="s">
        <v>3868</v>
      </c>
      <c r="D311" s="6">
        <v>0</v>
      </c>
      <c r="E311" s="5"/>
      <c r="F311" s="6" t="s">
        <v>48</v>
      </c>
      <c r="G311" s="5" t="s">
        <v>3869</v>
      </c>
    </row>
    <row r="312" spans="1:7" ht="30.75" customHeight="1">
      <c r="A312" s="6">
        <v>20913</v>
      </c>
      <c r="B312" s="5" t="s">
        <v>3870</v>
      </c>
      <c r="C312" s="12" t="s">
        <v>3871</v>
      </c>
      <c r="D312" s="6">
        <v>0</v>
      </c>
      <c r="E312" s="5"/>
      <c r="F312" s="6" t="s">
        <v>48</v>
      </c>
      <c r="G312" s="5" t="s">
        <v>3872</v>
      </c>
    </row>
    <row r="313" spans="1:7" ht="30.75" customHeight="1">
      <c r="A313" s="6">
        <v>20914</v>
      </c>
      <c r="B313" s="5" t="s">
        <v>3873</v>
      </c>
      <c r="C313" s="11" t="s">
        <v>3874</v>
      </c>
      <c r="D313" s="6">
        <v>0</v>
      </c>
      <c r="E313" s="5"/>
      <c r="F313" s="6" t="s">
        <v>48</v>
      </c>
      <c r="G313" s="5" t="s">
        <v>3875</v>
      </c>
    </row>
    <row r="314" spans="1:7" ht="30.75" customHeight="1">
      <c r="A314" s="6">
        <v>20915</v>
      </c>
      <c r="B314" s="5" t="s">
        <v>3876</v>
      </c>
      <c r="C314" s="12" t="s">
        <v>3877</v>
      </c>
      <c r="D314" s="6">
        <v>0</v>
      </c>
      <c r="E314" s="5"/>
      <c r="F314" s="6" t="s">
        <v>48</v>
      </c>
      <c r="G314" s="5" t="s">
        <v>3878</v>
      </c>
    </row>
    <row r="315" spans="1:7" ht="30.75" customHeight="1">
      <c r="A315" s="6">
        <v>20916</v>
      </c>
      <c r="B315" s="5" t="s">
        <v>3879</v>
      </c>
      <c r="C315" s="12" t="s">
        <v>3880</v>
      </c>
      <c r="D315" s="6">
        <v>0</v>
      </c>
      <c r="E315" s="5"/>
      <c r="F315" s="6" t="s">
        <v>48</v>
      </c>
      <c r="G315" s="5" t="s">
        <v>3881</v>
      </c>
    </row>
    <row r="316" spans="1:7" ht="30.75" customHeight="1">
      <c r="A316" s="6">
        <v>20917</v>
      </c>
      <c r="B316" s="5" t="s">
        <v>3882</v>
      </c>
      <c r="C316" s="12" t="s">
        <v>3883</v>
      </c>
      <c r="D316" s="6">
        <v>0</v>
      </c>
      <c r="E316" s="5"/>
      <c r="F316" s="6" t="s">
        <v>48</v>
      </c>
      <c r="G316" s="5" t="s">
        <v>3884</v>
      </c>
    </row>
    <row r="317" spans="1:7" ht="30.75" customHeight="1">
      <c r="A317" s="6">
        <v>20918</v>
      </c>
      <c r="B317" s="5" t="s">
        <v>3885</v>
      </c>
      <c r="C317" s="12" t="s">
        <v>3886</v>
      </c>
      <c r="D317" s="6">
        <v>0</v>
      </c>
      <c r="E317" s="5"/>
      <c r="F317" s="6" t="s">
        <v>48</v>
      </c>
      <c r="G317" s="5" t="s">
        <v>3887</v>
      </c>
    </row>
    <row r="318" spans="1:7" ht="30.75" customHeight="1">
      <c r="A318" s="6">
        <v>20919</v>
      </c>
      <c r="B318" s="5" t="s">
        <v>3888</v>
      </c>
      <c r="C318" s="12" t="s">
        <v>3889</v>
      </c>
      <c r="D318" s="6">
        <v>0</v>
      </c>
      <c r="E318" s="5"/>
      <c r="F318" s="6" t="s">
        <v>48</v>
      </c>
      <c r="G318" s="5" t="s">
        <v>3890</v>
      </c>
    </row>
    <row r="319" spans="1:7" ht="30.75" customHeight="1">
      <c r="A319" s="6">
        <v>20920</v>
      </c>
      <c r="B319" s="5" t="s">
        <v>3891</v>
      </c>
      <c r="C319" s="12" t="s">
        <v>3892</v>
      </c>
      <c r="D319" s="6">
        <v>0</v>
      </c>
      <c r="E319" s="5"/>
      <c r="F319" s="6" t="s">
        <v>48</v>
      </c>
      <c r="G319" s="5" t="s">
        <v>3893</v>
      </c>
    </row>
    <row r="320" spans="1:7" ht="30.75" customHeight="1">
      <c r="A320" s="6">
        <v>20921</v>
      </c>
      <c r="B320" s="5" t="s">
        <v>3894</v>
      </c>
      <c r="C320" s="11" t="s">
        <v>3895</v>
      </c>
      <c r="D320" s="6">
        <v>0</v>
      </c>
      <c r="E320" s="5"/>
      <c r="F320" s="6" t="s">
        <v>15</v>
      </c>
      <c r="G320" s="5" t="s">
        <v>3896</v>
      </c>
    </row>
    <row r="321" spans="1:7" ht="30.75" customHeight="1">
      <c r="A321" s="6">
        <v>20922</v>
      </c>
      <c r="B321" s="5" t="s">
        <v>3897</v>
      </c>
      <c r="C321" s="12" t="s">
        <v>3898</v>
      </c>
      <c r="D321" s="6">
        <v>0</v>
      </c>
      <c r="E321" s="5"/>
      <c r="F321" s="6" t="s">
        <v>48</v>
      </c>
      <c r="G321" s="5" t="s">
        <v>3899</v>
      </c>
    </row>
    <row r="322" spans="1:7" ht="30.75" customHeight="1">
      <c r="A322" s="6">
        <v>20923</v>
      </c>
      <c r="B322" s="5" t="s">
        <v>3900</v>
      </c>
      <c r="C322" s="12" t="s">
        <v>3901</v>
      </c>
      <c r="D322" s="6">
        <v>0</v>
      </c>
      <c r="E322" s="5"/>
      <c r="F322" s="6" t="s">
        <v>48</v>
      </c>
      <c r="G322" s="5" t="s">
        <v>3902</v>
      </c>
    </row>
    <row r="323" spans="1:7" ht="30.75" customHeight="1">
      <c r="A323" s="6">
        <v>20925</v>
      </c>
      <c r="B323" s="5" t="s">
        <v>3903</v>
      </c>
      <c r="C323" s="12" t="s">
        <v>3904</v>
      </c>
      <c r="D323" s="6">
        <v>0</v>
      </c>
      <c r="E323" s="5"/>
      <c r="F323" s="6" t="s">
        <v>48</v>
      </c>
      <c r="G323" s="5" t="s">
        <v>3905</v>
      </c>
    </row>
    <row r="324" spans="1:7" ht="30.75" customHeight="1">
      <c r="A324" s="6">
        <v>20926</v>
      </c>
      <c r="B324" s="5" t="s">
        <v>3906</v>
      </c>
      <c r="C324" s="12" t="s">
        <v>3907</v>
      </c>
      <c r="D324" s="6">
        <v>0</v>
      </c>
      <c r="E324" s="5"/>
      <c r="F324" s="6" t="s">
        <v>48</v>
      </c>
      <c r="G324" s="5" t="s">
        <v>3908</v>
      </c>
    </row>
    <row r="325" spans="1:7" ht="30.75" customHeight="1">
      <c r="A325" s="6">
        <v>20927</v>
      </c>
      <c r="B325" s="5" t="s">
        <v>3909</v>
      </c>
      <c r="C325" s="12" t="s">
        <v>3910</v>
      </c>
      <c r="D325" s="6">
        <v>0</v>
      </c>
      <c r="E325" s="5"/>
      <c r="F325" s="6" t="s">
        <v>48</v>
      </c>
      <c r="G325" s="5" t="s">
        <v>3911</v>
      </c>
    </row>
    <row r="326" spans="1:7" ht="30.75" customHeight="1">
      <c r="A326" s="6">
        <v>20928</v>
      </c>
      <c r="B326" s="5" t="s">
        <v>3912</v>
      </c>
      <c r="C326" s="12" t="s">
        <v>3913</v>
      </c>
      <c r="D326" s="6">
        <v>0</v>
      </c>
      <c r="E326" s="5"/>
      <c r="F326" s="6" t="s">
        <v>48</v>
      </c>
      <c r="G326" s="5" t="s">
        <v>3914</v>
      </c>
    </row>
  </sheetData>
  <pageMargins left="1" right="1" top="1" bottom="1" header="1" footer="1"/>
  <pageSetup paperSize="0" orientation="portrait" horizontalDpi="300" verticalDpi="300"/>
  <headerFooter alignWithMargins="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dimension ref="A1:G268"/>
  <sheetViews>
    <sheetView showGridLines="0" workbookViewId="0">
      <selection activeCell="E172" sqref="E172"/>
    </sheetView>
  </sheetViews>
  <sheetFormatPr defaultRowHeight="30.75" customHeight="1"/>
  <cols>
    <col min="1" max="1" width="16" style="14" customWidth="1"/>
    <col min="2" max="2" width="16" style="4" customWidth="1"/>
    <col min="3" max="3" width="56.7109375" style="4" customWidth="1"/>
    <col min="4" max="4" width="16" style="4" customWidth="1"/>
    <col min="5" max="5" width="53.28515625" style="4" customWidth="1"/>
    <col min="6" max="6" width="16" style="4" customWidth="1"/>
    <col min="7" max="7" width="80.85546875" style="4" customWidth="1"/>
    <col min="8" max="8" width="255" style="4" customWidth="1"/>
    <col min="9" max="16384" width="9.140625" style="4"/>
  </cols>
  <sheetData>
    <row r="1" spans="1:7" s="8" customFormat="1" ht="30.75" customHeight="1">
      <c r="A1" s="7" t="s">
        <v>7</v>
      </c>
      <c r="B1" s="7" t="s">
        <v>8</v>
      </c>
      <c r="C1" s="7" t="s">
        <v>9</v>
      </c>
      <c r="D1" s="7" t="s">
        <v>10</v>
      </c>
      <c r="E1" s="7" t="s">
        <v>11</v>
      </c>
      <c r="F1" s="7" t="s">
        <v>12</v>
      </c>
      <c r="G1" s="7" t="s">
        <v>44</v>
      </c>
    </row>
    <row r="2" spans="1:7" ht="30.75" customHeight="1">
      <c r="A2" s="6">
        <v>17058</v>
      </c>
      <c r="B2" s="5" t="s">
        <v>33</v>
      </c>
      <c r="C2" s="15" t="s">
        <v>34</v>
      </c>
      <c r="D2" s="6">
        <v>2</v>
      </c>
      <c r="E2" s="5"/>
      <c r="F2" s="6" t="s">
        <v>15</v>
      </c>
      <c r="G2" s="5" t="s">
        <v>3915</v>
      </c>
    </row>
    <row r="3" spans="1:7" ht="30.75" customHeight="1">
      <c r="A3" s="6">
        <v>10728</v>
      </c>
      <c r="B3" s="5" t="s">
        <v>3916</v>
      </c>
      <c r="C3" s="10" t="s">
        <v>3917</v>
      </c>
      <c r="D3" s="6">
        <v>1</v>
      </c>
      <c r="E3" s="5" t="s">
        <v>3918</v>
      </c>
      <c r="F3" s="6" t="s">
        <v>15</v>
      </c>
      <c r="G3" s="5" t="s">
        <v>3919</v>
      </c>
    </row>
    <row r="4" spans="1:7" ht="30.75" customHeight="1">
      <c r="A4" s="6">
        <v>21694</v>
      </c>
      <c r="B4" s="5" t="s">
        <v>3920</v>
      </c>
      <c r="C4" s="11" t="s">
        <v>3921</v>
      </c>
      <c r="D4" s="6">
        <v>1</v>
      </c>
      <c r="E4" s="5" t="s">
        <v>834</v>
      </c>
      <c r="F4" s="6" t="s">
        <v>48</v>
      </c>
      <c r="G4" s="5" t="s">
        <v>3922</v>
      </c>
    </row>
    <row r="5" spans="1:7" ht="30.75" customHeight="1">
      <c r="A5" s="6">
        <v>10738</v>
      </c>
      <c r="B5" s="5" t="s">
        <v>3923</v>
      </c>
      <c r="C5" s="11" t="s">
        <v>3924</v>
      </c>
      <c r="D5" s="6">
        <v>0</v>
      </c>
      <c r="E5" s="5"/>
      <c r="F5" s="6" t="s">
        <v>15</v>
      </c>
      <c r="G5" s="5" t="s">
        <v>3925</v>
      </c>
    </row>
    <row r="6" spans="1:7" ht="30.75" customHeight="1">
      <c r="A6" s="6">
        <v>10771</v>
      </c>
      <c r="B6" s="5" t="s">
        <v>3926</v>
      </c>
      <c r="C6" s="12" t="s">
        <v>3927</v>
      </c>
      <c r="D6" s="6">
        <v>0</v>
      </c>
      <c r="E6" s="5"/>
      <c r="F6" s="6" t="s">
        <v>48</v>
      </c>
      <c r="G6" s="5" t="s">
        <v>3928</v>
      </c>
    </row>
    <row r="7" spans="1:7" ht="30.75" customHeight="1">
      <c r="A7" s="6">
        <v>10772</v>
      </c>
      <c r="B7" s="5" t="s">
        <v>3929</v>
      </c>
      <c r="C7" s="12" t="s">
        <v>3930</v>
      </c>
      <c r="D7" s="6">
        <v>0</v>
      </c>
      <c r="E7" s="5"/>
      <c r="F7" s="6" t="s">
        <v>48</v>
      </c>
      <c r="G7" s="5" t="s">
        <v>3931</v>
      </c>
    </row>
    <row r="8" spans="1:7" ht="30.75" customHeight="1">
      <c r="A8" s="6">
        <v>20135</v>
      </c>
      <c r="B8" s="5" t="s">
        <v>3932</v>
      </c>
      <c r="C8" s="12" t="s">
        <v>3933</v>
      </c>
      <c r="D8" s="6">
        <v>0</v>
      </c>
      <c r="E8" s="5"/>
      <c r="F8" s="6" t="s">
        <v>48</v>
      </c>
      <c r="G8" s="5" t="s">
        <v>3934</v>
      </c>
    </row>
    <row r="9" spans="1:7" ht="30.75" customHeight="1">
      <c r="A9" s="6">
        <v>10773</v>
      </c>
      <c r="B9" s="5" t="s">
        <v>3935</v>
      </c>
      <c r="C9" s="12" t="s">
        <v>3936</v>
      </c>
      <c r="D9" s="6">
        <v>0</v>
      </c>
      <c r="E9" s="5"/>
      <c r="F9" s="6" t="s">
        <v>48</v>
      </c>
      <c r="G9" s="5" t="s">
        <v>3937</v>
      </c>
    </row>
    <row r="10" spans="1:7" ht="30.75" customHeight="1">
      <c r="A10" s="6">
        <v>20136</v>
      </c>
      <c r="B10" s="5" t="s">
        <v>3938</v>
      </c>
      <c r="C10" s="12" t="s">
        <v>3939</v>
      </c>
      <c r="D10" s="6">
        <v>0</v>
      </c>
      <c r="E10" s="5"/>
      <c r="F10" s="6" t="s">
        <v>48</v>
      </c>
      <c r="G10" s="5" t="s">
        <v>3940</v>
      </c>
    </row>
    <row r="11" spans="1:7" ht="30.75" customHeight="1">
      <c r="A11" s="6">
        <v>10739</v>
      </c>
      <c r="B11" s="5" t="s">
        <v>3941</v>
      </c>
      <c r="C11" s="11" t="s">
        <v>3942</v>
      </c>
      <c r="D11" s="6">
        <v>0</v>
      </c>
      <c r="E11" s="5"/>
      <c r="F11" s="6" t="s">
        <v>15</v>
      </c>
      <c r="G11" s="5" t="s">
        <v>3943</v>
      </c>
    </row>
    <row r="12" spans="1:7" ht="30.75" customHeight="1">
      <c r="A12" s="6">
        <v>10774</v>
      </c>
      <c r="B12" s="5" t="s">
        <v>3944</v>
      </c>
      <c r="C12" s="12" t="s">
        <v>3945</v>
      </c>
      <c r="D12" s="6">
        <v>0</v>
      </c>
      <c r="E12" s="5"/>
      <c r="F12" s="6" t="s">
        <v>48</v>
      </c>
      <c r="G12" s="5" t="s">
        <v>3946</v>
      </c>
    </row>
    <row r="13" spans="1:7" ht="30.75" customHeight="1">
      <c r="A13" s="6">
        <v>14057</v>
      </c>
      <c r="B13" s="5" t="s">
        <v>3947</v>
      </c>
      <c r="C13" s="12" t="s">
        <v>3948</v>
      </c>
      <c r="D13" s="6">
        <v>0</v>
      </c>
      <c r="E13" s="5"/>
      <c r="F13" s="6" t="s">
        <v>48</v>
      </c>
      <c r="G13" s="5" t="s">
        <v>3949</v>
      </c>
    </row>
    <row r="14" spans="1:7" ht="30.75" customHeight="1">
      <c r="A14" s="6">
        <v>10775</v>
      </c>
      <c r="B14" s="5" t="s">
        <v>3950</v>
      </c>
      <c r="C14" s="12" t="s">
        <v>3951</v>
      </c>
      <c r="D14" s="6">
        <v>0</v>
      </c>
      <c r="E14" s="5"/>
      <c r="F14" s="6" t="s">
        <v>48</v>
      </c>
      <c r="G14" s="5" t="s">
        <v>3952</v>
      </c>
    </row>
    <row r="15" spans="1:7" ht="30.75" customHeight="1">
      <c r="A15" s="6">
        <v>10776</v>
      </c>
      <c r="B15" s="5" t="s">
        <v>3953</v>
      </c>
      <c r="C15" s="12" t="s">
        <v>3954</v>
      </c>
      <c r="D15" s="6">
        <v>0</v>
      </c>
      <c r="E15" s="5"/>
      <c r="F15" s="6" t="s">
        <v>48</v>
      </c>
      <c r="G15" s="5" t="s">
        <v>3955</v>
      </c>
    </row>
    <row r="16" spans="1:7" ht="30.75" customHeight="1">
      <c r="A16" s="6">
        <v>10777</v>
      </c>
      <c r="B16" s="5" t="s">
        <v>3956</v>
      </c>
      <c r="C16" s="12" t="s">
        <v>3957</v>
      </c>
      <c r="D16" s="6">
        <v>0</v>
      </c>
      <c r="E16" s="5"/>
      <c r="F16" s="6" t="s">
        <v>48</v>
      </c>
      <c r="G16" s="5" t="s">
        <v>3958</v>
      </c>
    </row>
    <row r="17" spans="1:7" ht="30.75" customHeight="1">
      <c r="A17" s="6">
        <v>11175</v>
      </c>
      <c r="B17" s="5" t="s">
        <v>3959</v>
      </c>
      <c r="C17" s="12" t="s">
        <v>3960</v>
      </c>
      <c r="D17" s="6">
        <v>0</v>
      </c>
      <c r="E17" s="5"/>
      <c r="F17" s="6" t="s">
        <v>48</v>
      </c>
      <c r="G17" s="5" t="s">
        <v>3961</v>
      </c>
    </row>
    <row r="18" spans="1:7" ht="30.75" customHeight="1">
      <c r="A18" s="6">
        <v>10740</v>
      </c>
      <c r="B18" s="5" t="s">
        <v>3962</v>
      </c>
      <c r="C18" s="11" t="s">
        <v>3963</v>
      </c>
      <c r="D18" s="6">
        <v>0</v>
      </c>
      <c r="E18" s="5"/>
      <c r="F18" s="6" t="s">
        <v>15</v>
      </c>
      <c r="G18" s="5" t="s">
        <v>3964</v>
      </c>
    </row>
    <row r="19" spans="1:7" ht="30.75" customHeight="1">
      <c r="A19" s="6">
        <v>10778</v>
      </c>
      <c r="B19" s="5" t="s">
        <v>3965</v>
      </c>
      <c r="C19" s="12" t="s">
        <v>3966</v>
      </c>
      <c r="D19" s="6">
        <v>0</v>
      </c>
      <c r="E19" s="5"/>
      <c r="F19" s="6" t="s">
        <v>48</v>
      </c>
      <c r="G19" s="5" t="s">
        <v>3967</v>
      </c>
    </row>
    <row r="20" spans="1:7" ht="30.75" customHeight="1">
      <c r="A20" s="6">
        <v>10779</v>
      </c>
      <c r="B20" s="5" t="s">
        <v>3968</v>
      </c>
      <c r="C20" s="12" t="s">
        <v>3969</v>
      </c>
      <c r="D20" s="6">
        <v>0</v>
      </c>
      <c r="E20" s="5"/>
      <c r="F20" s="6" t="s">
        <v>48</v>
      </c>
      <c r="G20" s="5" t="s">
        <v>3970</v>
      </c>
    </row>
    <row r="21" spans="1:7" ht="30.75" customHeight="1">
      <c r="A21" s="6">
        <v>10780</v>
      </c>
      <c r="B21" s="5" t="s">
        <v>3971</v>
      </c>
      <c r="C21" s="12" t="s">
        <v>3972</v>
      </c>
      <c r="D21" s="6">
        <v>0</v>
      </c>
      <c r="E21" s="5"/>
      <c r="F21" s="6" t="s">
        <v>48</v>
      </c>
      <c r="G21" s="5" t="s">
        <v>3973</v>
      </c>
    </row>
    <row r="22" spans="1:7" ht="30.75" customHeight="1">
      <c r="A22" s="6">
        <v>10781</v>
      </c>
      <c r="B22" s="5" t="s">
        <v>3974</v>
      </c>
      <c r="C22" s="12" t="s">
        <v>3975</v>
      </c>
      <c r="D22" s="6">
        <v>0</v>
      </c>
      <c r="E22" s="5"/>
      <c r="F22" s="6" t="s">
        <v>48</v>
      </c>
      <c r="G22" s="5" t="s">
        <v>3976</v>
      </c>
    </row>
    <row r="23" spans="1:7" ht="30.75" customHeight="1">
      <c r="A23" s="6">
        <v>10741</v>
      </c>
      <c r="B23" s="5" t="s">
        <v>3977</v>
      </c>
      <c r="C23" s="11" t="s">
        <v>3978</v>
      </c>
      <c r="D23" s="6">
        <v>0</v>
      </c>
      <c r="E23" s="5"/>
      <c r="F23" s="6" t="s">
        <v>15</v>
      </c>
      <c r="G23" s="5" t="s">
        <v>3979</v>
      </c>
    </row>
    <row r="24" spans="1:7" ht="30.75" customHeight="1">
      <c r="A24" s="6">
        <v>10782</v>
      </c>
      <c r="B24" s="5" t="s">
        <v>3980</v>
      </c>
      <c r="C24" s="12" t="s">
        <v>3981</v>
      </c>
      <c r="D24" s="6">
        <v>0</v>
      </c>
      <c r="E24" s="5"/>
      <c r="F24" s="6" t="s">
        <v>48</v>
      </c>
      <c r="G24" s="5" t="s">
        <v>3982</v>
      </c>
    </row>
    <row r="25" spans="1:7" ht="30.75" customHeight="1">
      <c r="A25" s="6">
        <v>10783</v>
      </c>
      <c r="B25" s="5" t="s">
        <v>3983</v>
      </c>
      <c r="C25" s="12" t="s">
        <v>3984</v>
      </c>
      <c r="D25" s="6">
        <v>0</v>
      </c>
      <c r="E25" s="5"/>
      <c r="F25" s="6" t="s">
        <v>48</v>
      </c>
      <c r="G25" s="5" t="s">
        <v>3985</v>
      </c>
    </row>
    <row r="26" spans="1:7" ht="30.75" customHeight="1">
      <c r="A26" s="6">
        <v>10784</v>
      </c>
      <c r="B26" s="5" t="s">
        <v>3986</v>
      </c>
      <c r="C26" s="12" t="s">
        <v>3987</v>
      </c>
      <c r="D26" s="6">
        <v>0</v>
      </c>
      <c r="E26" s="5"/>
      <c r="F26" s="6" t="s">
        <v>48</v>
      </c>
      <c r="G26" s="5" t="s">
        <v>3988</v>
      </c>
    </row>
    <row r="27" spans="1:7" ht="30.75" customHeight="1">
      <c r="A27" s="6">
        <v>10785</v>
      </c>
      <c r="B27" s="5" t="s">
        <v>3989</v>
      </c>
      <c r="C27" s="12" t="s">
        <v>3990</v>
      </c>
      <c r="D27" s="6">
        <v>0</v>
      </c>
      <c r="E27" s="5"/>
      <c r="F27" s="6" t="s">
        <v>48</v>
      </c>
      <c r="G27" s="5" t="s">
        <v>3991</v>
      </c>
    </row>
    <row r="28" spans="1:7" ht="30.75" customHeight="1">
      <c r="A28" s="6">
        <v>10786</v>
      </c>
      <c r="B28" s="5" t="s">
        <v>3992</v>
      </c>
      <c r="C28" s="12" t="s">
        <v>3993</v>
      </c>
      <c r="D28" s="6">
        <v>0</v>
      </c>
      <c r="E28" s="5"/>
      <c r="F28" s="6" t="s">
        <v>48</v>
      </c>
      <c r="G28" s="5" t="s">
        <v>3994</v>
      </c>
    </row>
    <row r="29" spans="1:7" ht="30.75" customHeight="1">
      <c r="A29" s="6">
        <v>10787</v>
      </c>
      <c r="B29" s="5" t="s">
        <v>3995</v>
      </c>
      <c r="C29" s="12" t="s">
        <v>3996</v>
      </c>
      <c r="D29" s="6">
        <v>0</v>
      </c>
      <c r="E29" s="5"/>
      <c r="F29" s="6" t="s">
        <v>48</v>
      </c>
      <c r="G29" s="5" t="s">
        <v>3997</v>
      </c>
    </row>
    <row r="30" spans="1:7" ht="30.75" customHeight="1">
      <c r="A30" s="6">
        <v>10788</v>
      </c>
      <c r="B30" s="5" t="s">
        <v>3998</v>
      </c>
      <c r="C30" s="12" t="s">
        <v>3999</v>
      </c>
      <c r="D30" s="6">
        <v>0</v>
      </c>
      <c r="E30" s="5"/>
      <c r="F30" s="6" t="s">
        <v>48</v>
      </c>
      <c r="G30" s="5" t="s">
        <v>4000</v>
      </c>
    </row>
    <row r="31" spans="1:7" ht="30.75" customHeight="1">
      <c r="A31" s="6">
        <v>10729</v>
      </c>
      <c r="B31" s="5" t="s">
        <v>4001</v>
      </c>
      <c r="C31" s="10" t="s">
        <v>4002</v>
      </c>
      <c r="D31" s="6">
        <v>0</v>
      </c>
      <c r="E31" s="5"/>
      <c r="F31" s="6" t="s">
        <v>15</v>
      </c>
      <c r="G31" s="5" t="s">
        <v>4003</v>
      </c>
    </row>
    <row r="32" spans="1:7" ht="30.75" customHeight="1">
      <c r="A32" s="6">
        <v>10742</v>
      </c>
      <c r="B32" s="5" t="s">
        <v>4004</v>
      </c>
      <c r="C32" s="11" t="s">
        <v>4005</v>
      </c>
      <c r="D32" s="6">
        <v>0</v>
      </c>
      <c r="E32" s="5"/>
      <c r="F32" s="6" t="s">
        <v>15</v>
      </c>
      <c r="G32" s="5" t="s">
        <v>4006</v>
      </c>
    </row>
    <row r="33" spans="1:7" ht="30.75" customHeight="1">
      <c r="A33" s="6">
        <v>10789</v>
      </c>
      <c r="B33" s="5" t="s">
        <v>4007</v>
      </c>
      <c r="C33" s="12" t="s">
        <v>4008</v>
      </c>
      <c r="D33" s="6">
        <v>0</v>
      </c>
      <c r="E33" s="5"/>
      <c r="F33" s="6" t="s">
        <v>15</v>
      </c>
      <c r="G33" s="5" t="s">
        <v>4009</v>
      </c>
    </row>
    <row r="34" spans="1:7" ht="30.75" customHeight="1">
      <c r="A34" s="6">
        <v>10790</v>
      </c>
      <c r="B34" s="5" t="s">
        <v>4010</v>
      </c>
      <c r="C34" s="12" t="s">
        <v>4011</v>
      </c>
      <c r="D34" s="6">
        <v>0</v>
      </c>
      <c r="E34" s="5"/>
      <c r="F34" s="6" t="s">
        <v>15</v>
      </c>
      <c r="G34" s="5" t="s">
        <v>4012</v>
      </c>
    </row>
    <row r="35" spans="1:7" ht="30.75" customHeight="1">
      <c r="A35" s="6">
        <v>14187</v>
      </c>
      <c r="B35" s="5" t="s">
        <v>4013</v>
      </c>
      <c r="C35" s="12" t="s">
        <v>4014</v>
      </c>
      <c r="D35" s="6">
        <v>0</v>
      </c>
      <c r="E35" s="5"/>
      <c r="F35" s="6" t="s">
        <v>48</v>
      </c>
      <c r="G35" s="5" t="s">
        <v>4015</v>
      </c>
    </row>
    <row r="36" spans="1:7" ht="30.75" customHeight="1">
      <c r="A36" s="6">
        <v>14188</v>
      </c>
      <c r="B36" s="5" t="s">
        <v>4016</v>
      </c>
      <c r="C36" s="12" t="s">
        <v>4017</v>
      </c>
      <c r="D36" s="6">
        <v>0</v>
      </c>
      <c r="E36" s="5"/>
      <c r="F36" s="6" t="s">
        <v>48</v>
      </c>
      <c r="G36" s="5" t="s">
        <v>4018</v>
      </c>
    </row>
    <row r="37" spans="1:7" ht="30.75" customHeight="1">
      <c r="A37" s="6">
        <v>10791</v>
      </c>
      <c r="B37" s="5" t="s">
        <v>4019</v>
      </c>
      <c r="C37" s="12" t="s">
        <v>4020</v>
      </c>
      <c r="D37" s="6">
        <v>0</v>
      </c>
      <c r="E37" s="5"/>
      <c r="F37" s="6" t="s">
        <v>15</v>
      </c>
      <c r="G37" s="5" t="s">
        <v>4021</v>
      </c>
    </row>
    <row r="38" spans="1:7" ht="30.75" customHeight="1">
      <c r="A38" s="6">
        <v>10792</v>
      </c>
      <c r="B38" s="5" t="s">
        <v>4022</v>
      </c>
      <c r="C38" s="12" t="s">
        <v>4023</v>
      </c>
      <c r="D38" s="6">
        <v>0</v>
      </c>
      <c r="E38" s="5"/>
      <c r="F38" s="6" t="s">
        <v>15</v>
      </c>
      <c r="G38" s="5" t="s">
        <v>4024</v>
      </c>
    </row>
    <row r="39" spans="1:7" ht="30.75" customHeight="1">
      <c r="A39" s="6">
        <v>10793</v>
      </c>
      <c r="B39" s="5" t="s">
        <v>4025</v>
      </c>
      <c r="C39" s="12" t="s">
        <v>4026</v>
      </c>
      <c r="D39" s="6">
        <v>0</v>
      </c>
      <c r="E39" s="5"/>
      <c r="F39" s="6" t="s">
        <v>48</v>
      </c>
      <c r="G39" s="5" t="s">
        <v>4027</v>
      </c>
    </row>
    <row r="40" spans="1:7" ht="30.75" customHeight="1">
      <c r="A40" s="6">
        <v>10743</v>
      </c>
      <c r="B40" s="5" t="s">
        <v>4028</v>
      </c>
      <c r="C40" s="11" t="s">
        <v>4029</v>
      </c>
      <c r="D40" s="6">
        <v>0</v>
      </c>
      <c r="E40" s="5"/>
      <c r="F40" s="6" t="s">
        <v>15</v>
      </c>
      <c r="G40" s="5" t="s">
        <v>4030</v>
      </c>
    </row>
    <row r="41" spans="1:7" ht="30.75" customHeight="1">
      <c r="A41" s="6">
        <v>10794</v>
      </c>
      <c r="B41" s="5" t="s">
        <v>4031</v>
      </c>
      <c r="C41" s="12" t="s">
        <v>4032</v>
      </c>
      <c r="D41" s="6">
        <v>0</v>
      </c>
      <c r="E41" s="5"/>
      <c r="F41" s="6" t="s">
        <v>15</v>
      </c>
      <c r="G41" s="5" t="s">
        <v>4033</v>
      </c>
    </row>
    <row r="42" spans="1:7" ht="30.75" customHeight="1">
      <c r="A42" s="6">
        <v>10795</v>
      </c>
      <c r="B42" s="5" t="s">
        <v>4034</v>
      </c>
      <c r="C42" s="12" t="s">
        <v>4035</v>
      </c>
      <c r="D42" s="6">
        <v>0</v>
      </c>
      <c r="E42" s="5"/>
      <c r="F42" s="6" t="s">
        <v>15</v>
      </c>
      <c r="G42" s="5" t="s">
        <v>4036</v>
      </c>
    </row>
    <row r="43" spans="1:7" ht="30.75" customHeight="1">
      <c r="A43" s="6">
        <v>10796</v>
      </c>
      <c r="B43" s="5" t="s">
        <v>4037</v>
      </c>
      <c r="C43" s="12" t="s">
        <v>4038</v>
      </c>
      <c r="D43" s="6">
        <v>0</v>
      </c>
      <c r="E43" s="5"/>
      <c r="F43" s="6" t="s">
        <v>15</v>
      </c>
      <c r="G43" s="5" t="s">
        <v>4039</v>
      </c>
    </row>
    <row r="44" spans="1:7" ht="30.75" customHeight="1">
      <c r="A44" s="6">
        <v>10797</v>
      </c>
      <c r="B44" s="5" t="s">
        <v>4040</v>
      </c>
      <c r="C44" s="12" t="s">
        <v>4041</v>
      </c>
      <c r="D44" s="6">
        <v>0</v>
      </c>
      <c r="E44" s="5"/>
      <c r="F44" s="6" t="s">
        <v>15</v>
      </c>
      <c r="G44" s="5" t="s">
        <v>4042</v>
      </c>
    </row>
    <row r="45" spans="1:7" ht="30.75" customHeight="1">
      <c r="A45" s="6">
        <v>10798</v>
      </c>
      <c r="B45" s="5" t="s">
        <v>4043</v>
      </c>
      <c r="C45" s="12" t="s">
        <v>4044</v>
      </c>
      <c r="D45" s="6">
        <v>0</v>
      </c>
      <c r="E45" s="5"/>
      <c r="F45" s="6" t="s">
        <v>15</v>
      </c>
      <c r="G45" s="5" t="s">
        <v>4045</v>
      </c>
    </row>
    <row r="46" spans="1:7" ht="30.75" customHeight="1">
      <c r="A46" s="6">
        <v>10744</v>
      </c>
      <c r="B46" s="5" t="s">
        <v>4046</v>
      </c>
      <c r="C46" s="11" t="s">
        <v>4047</v>
      </c>
      <c r="D46" s="6">
        <v>0</v>
      </c>
      <c r="E46" s="5"/>
      <c r="F46" s="6" t="s">
        <v>15</v>
      </c>
      <c r="G46" s="5" t="s">
        <v>4048</v>
      </c>
    </row>
    <row r="47" spans="1:7" ht="30.75" customHeight="1">
      <c r="A47" s="6">
        <v>10799</v>
      </c>
      <c r="B47" s="5" t="s">
        <v>4049</v>
      </c>
      <c r="C47" s="12" t="s">
        <v>4050</v>
      </c>
      <c r="D47" s="6">
        <v>0</v>
      </c>
      <c r="E47" s="5"/>
      <c r="F47" s="6" t="s">
        <v>48</v>
      </c>
      <c r="G47" s="5" t="s">
        <v>4051</v>
      </c>
    </row>
    <row r="48" spans="1:7" ht="30.75" customHeight="1">
      <c r="A48" s="6">
        <v>10800</v>
      </c>
      <c r="B48" s="5" t="s">
        <v>4052</v>
      </c>
      <c r="C48" s="12" t="s">
        <v>4053</v>
      </c>
      <c r="D48" s="6">
        <v>0</v>
      </c>
      <c r="E48" s="5"/>
      <c r="F48" s="6" t="s">
        <v>48</v>
      </c>
      <c r="G48" s="5" t="s">
        <v>4054</v>
      </c>
    </row>
    <row r="49" spans="1:7" ht="30.75" customHeight="1">
      <c r="A49" s="6">
        <v>10801</v>
      </c>
      <c r="B49" s="5" t="s">
        <v>4055</v>
      </c>
      <c r="C49" s="12" t="s">
        <v>4056</v>
      </c>
      <c r="D49" s="6">
        <v>0</v>
      </c>
      <c r="E49" s="5"/>
      <c r="F49" s="6" t="s">
        <v>48</v>
      </c>
      <c r="G49" s="5" t="s">
        <v>4057</v>
      </c>
    </row>
    <row r="50" spans="1:7" ht="30.75" customHeight="1">
      <c r="A50" s="6">
        <v>10802</v>
      </c>
      <c r="B50" s="5" t="s">
        <v>4058</v>
      </c>
      <c r="C50" s="12" t="s">
        <v>4059</v>
      </c>
      <c r="D50" s="6">
        <v>0</v>
      </c>
      <c r="E50" s="5"/>
      <c r="F50" s="6" t="s">
        <v>48</v>
      </c>
      <c r="G50" s="5" t="s">
        <v>4060</v>
      </c>
    </row>
    <row r="51" spans="1:7" ht="30.75" customHeight="1">
      <c r="A51" s="6">
        <v>10803</v>
      </c>
      <c r="B51" s="5" t="s">
        <v>4061</v>
      </c>
      <c r="C51" s="12" t="s">
        <v>4062</v>
      </c>
      <c r="D51" s="6">
        <v>0</v>
      </c>
      <c r="E51" s="5"/>
      <c r="F51" s="6" t="s">
        <v>48</v>
      </c>
      <c r="G51" s="5" t="s">
        <v>4063</v>
      </c>
    </row>
    <row r="52" spans="1:7" ht="30.75" customHeight="1">
      <c r="A52" s="6">
        <v>10745</v>
      </c>
      <c r="B52" s="5" t="s">
        <v>4064</v>
      </c>
      <c r="C52" s="11" t="s">
        <v>4065</v>
      </c>
      <c r="D52" s="6">
        <v>0</v>
      </c>
      <c r="E52" s="5"/>
      <c r="F52" s="6" t="s">
        <v>15</v>
      </c>
      <c r="G52" s="5" t="s">
        <v>4066</v>
      </c>
    </row>
    <row r="53" spans="1:7" ht="30.75" customHeight="1">
      <c r="A53" s="6">
        <v>10804</v>
      </c>
      <c r="B53" s="5" t="s">
        <v>4067</v>
      </c>
      <c r="C53" s="12" t="s">
        <v>4068</v>
      </c>
      <c r="D53" s="6">
        <v>0</v>
      </c>
      <c r="E53" s="5"/>
      <c r="F53" s="6" t="s">
        <v>48</v>
      </c>
      <c r="G53" s="5" t="s">
        <v>4069</v>
      </c>
    </row>
    <row r="54" spans="1:7" ht="30.75" customHeight="1">
      <c r="A54" s="6">
        <v>10805</v>
      </c>
      <c r="B54" s="5" t="s">
        <v>4070</v>
      </c>
      <c r="C54" s="12" t="s">
        <v>4071</v>
      </c>
      <c r="D54" s="6">
        <v>0</v>
      </c>
      <c r="E54" s="5"/>
      <c r="F54" s="6" t="s">
        <v>48</v>
      </c>
      <c r="G54" s="5" t="s">
        <v>4072</v>
      </c>
    </row>
    <row r="55" spans="1:7" ht="30.75" customHeight="1">
      <c r="A55" s="6">
        <v>10806</v>
      </c>
      <c r="B55" s="5" t="s">
        <v>4073</v>
      </c>
      <c r="C55" s="12" t="s">
        <v>4074</v>
      </c>
      <c r="D55" s="6">
        <v>0</v>
      </c>
      <c r="E55" s="5"/>
      <c r="F55" s="6" t="s">
        <v>48</v>
      </c>
      <c r="G55" s="5" t="s">
        <v>4075</v>
      </c>
    </row>
    <row r="56" spans="1:7" ht="30.75" customHeight="1">
      <c r="A56" s="6">
        <v>10807</v>
      </c>
      <c r="B56" s="5" t="s">
        <v>4076</v>
      </c>
      <c r="C56" s="12" t="s">
        <v>4077</v>
      </c>
      <c r="D56" s="6">
        <v>0</v>
      </c>
      <c r="E56" s="5"/>
      <c r="F56" s="6" t="s">
        <v>48</v>
      </c>
      <c r="G56" s="5" t="s">
        <v>4078</v>
      </c>
    </row>
    <row r="57" spans="1:7" ht="30.75" customHeight="1">
      <c r="A57" s="6">
        <v>10808</v>
      </c>
      <c r="B57" s="5" t="s">
        <v>4079</v>
      </c>
      <c r="C57" s="12" t="s">
        <v>4080</v>
      </c>
      <c r="D57" s="6">
        <v>0</v>
      </c>
      <c r="E57" s="5"/>
      <c r="F57" s="6" t="s">
        <v>15</v>
      </c>
      <c r="G57" s="5" t="s">
        <v>4081</v>
      </c>
    </row>
    <row r="58" spans="1:7" ht="30.75" customHeight="1">
      <c r="A58" s="6">
        <v>14007</v>
      </c>
      <c r="B58" s="5" t="s">
        <v>4082</v>
      </c>
      <c r="C58" s="12" t="s">
        <v>4083</v>
      </c>
      <c r="D58" s="6">
        <v>0</v>
      </c>
      <c r="E58" s="5"/>
      <c r="F58" s="6" t="s">
        <v>48</v>
      </c>
      <c r="G58" s="5" t="s">
        <v>4084</v>
      </c>
    </row>
    <row r="59" spans="1:7" ht="30.75" customHeight="1">
      <c r="A59" s="6">
        <v>14008</v>
      </c>
      <c r="B59" s="5" t="s">
        <v>4085</v>
      </c>
      <c r="C59" s="12" t="s">
        <v>4086</v>
      </c>
      <c r="D59" s="6">
        <v>0</v>
      </c>
      <c r="E59" s="5"/>
      <c r="F59" s="6" t="s">
        <v>48</v>
      </c>
      <c r="G59" s="5" t="s">
        <v>4087</v>
      </c>
    </row>
    <row r="60" spans="1:7" ht="30.75" customHeight="1">
      <c r="A60" s="6">
        <v>10746</v>
      </c>
      <c r="B60" s="5" t="s">
        <v>4088</v>
      </c>
      <c r="C60" s="11" t="s">
        <v>4089</v>
      </c>
      <c r="D60" s="6">
        <v>0</v>
      </c>
      <c r="E60" s="5"/>
      <c r="F60" s="6" t="s">
        <v>15</v>
      </c>
      <c r="G60" s="5" t="s">
        <v>4090</v>
      </c>
    </row>
    <row r="61" spans="1:7" ht="30.75" customHeight="1">
      <c r="A61" s="6">
        <v>10809</v>
      </c>
      <c r="B61" s="5" t="s">
        <v>4091</v>
      </c>
      <c r="C61" s="12" t="s">
        <v>4092</v>
      </c>
      <c r="D61" s="6">
        <v>0</v>
      </c>
      <c r="E61" s="5"/>
      <c r="F61" s="6" t="s">
        <v>48</v>
      </c>
      <c r="G61" s="5" t="s">
        <v>4093</v>
      </c>
    </row>
    <row r="62" spans="1:7" ht="30.75" customHeight="1">
      <c r="A62" s="6">
        <v>10810</v>
      </c>
      <c r="B62" s="5" t="s">
        <v>4094</v>
      </c>
      <c r="C62" s="12" t="s">
        <v>4095</v>
      </c>
      <c r="D62" s="6">
        <v>0</v>
      </c>
      <c r="E62" s="5"/>
      <c r="F62" s="6" t="s">
        <v>48</v>
      </c>
      <c r="G62" s="5" t="s">
        <v>4096</v>
      </c>
    </row>
    <row r="63" spans="1:7" ht="30.75" customHeight="1">
      <c r="A63" s="6">
        <v>10811</v>
      </c>
      <c r="B63" s="5" t="s">
        <v>4097</v>
      </c>
      <c r="C63" s="12" t="s">
        <v>4098</v>
      </c>
      <c r="D63" s="6">
        <v>0</v>
      </c>
      <c r="E63" s="5"/>
      <c r="F63" s="6" t="s">
        <v>48</v>
      </c>
      <c r="G63" s="5" t="s">
        <v>4099</v>
      </c>
    </row>
    <row r="64" spans="1:7" ht="30.75" customHeight="1">
      <c r="A64" s="6">
        <v>10812</v>
      </c>
      <c r="B64" s="5" t="s">
        <v>4100</v>
      </c>
      <c r="C64" s="12" t="s">
        <v>4101</v>
      </c>
      <c r="D64" s="6">
        <v>0</v>
      </c>
      <c r="E64" s="5"/>
      <c r="F64" s="6" t="s">
        <v>48</v>
      </c>
      <c r="G64" s="5" t="s">
        <v>4102</v>
      </c>
    </row>
    <row r="65" spans="1:7" ht="30.75" customHeight="1">
      <c r="A65" s="6">
        <v>10813</v>
      </c>
      <c r="B65" s="5" t="s">
        <v>4103</v>
      </c>
      <c r="C65" s="12" t="s">
        <v>4104</v>
      </c>
      <c r="D65" s="6">
        <v>0</v>
      </c>
      <c r="E65" s="5"/>
      <c r="F65" s="6" t="s">
        <v>48</v>
      </c>
      <c r="G65" s="5" t="s">
        <v>4105</v>
      </c>
    </row>
    <row r="66" spans="1:7" ht="30.75" customHeight="1">
      <c r="A66" s="6">
        <v>10814</v>
      </c>
      <c r="B66" s="5" t="s">
        <v>4106</v>
      </c>
      <c r="C66" s="12" t="s">
        <v>4107</v>
      </c>
      <c r="D66" s="6">
        <v>0</v>
      </c>
      <c r="E66" s="5"/>
      <c r="F66" s="6" t="s">
        <v>48</v>
      </c>
      <c r="G66" s="5" t="s">
        <v>4108</v>
      </c>
    </row>
    <row r="67" spans="1:7" ht="30.75" customHeight="1">
      <c r="A67" s="6">
        <v>10730</v>
      </c>
      <c r="B67" s="5" t="s">
        <v>4109</v>
      </c>
      <c r="C67" s="10" t="s">
        <v>4110</v>
      </c>
      <c r="D67" s="6">
        <v>0</v>
      </c>
      <c r="E67" s="5"/>
      <c r="F67" s="6" t="s">
        <v>15</v>
      </c>
      <c r="G67" s="5" t="s">
        <v>4111</v>
      </c>
    </row>
    <row r="68" spans="1:7" ht="30.75" customHeight="1">
      <c r="A68" s="6">
        <v>10747</v>
      </c>
      <c r="B68" s="5" t="s">
        <v>4112</v>
      </c>
      <c r="C68" s="11" t="s">
        <v>4113</v>
      </c>
      <c r="D68" s="6">
        <v>0</v>
      </c>
      <c r="E68" s="5"/>
      <c r="F68" s="6" t="s">
        <v>15</v>
      </c>
      <c r="G68" s="5" t="s">
        <v>4114</v>
      </c>
    </row>
    <row r="69" spans="1:7" ht="30.75" customHeight="1">
      <c r="A69" s="6">
        <v>10815</v>
      </c>
      <c r="B69" s="5" t="s">
        <v>4115</v>
      </c>
      <c r="C69" s="12" t="s">
        <v>4116</v>
      </c>
      <c r="D69" s="6">
        <v>0</v>
      </c>
      <c r="E69" s="5"/>
      <c r="F69" s="6" t="s">
        <v>15</v>
      </c>
      <c r="G69" s="5" t="s">
        <v>4117</v>
      </c>
    </row>
    <row r="70" spans="1:7" ht="30.75" customHeight="1">
      <c r="A70" s="6">
        <v>10816</v>
      </c>
      <c r="B70" s="5" t="s">
        <v>4118</v>
      </c>
      <c r="C70" s="12" t="s">
        <v>4119</v>
      </c>
      <c r="D70" s="6">
        <v>0</v>
      </c>
      <c r="E70" s="5"/>
      <c r="F70" s="6" t="s">
        <v>15</v>
      </c>
      <c r="G70" s="5" t="s">
        <v>4120</v>
      </c>
    </row>
    <row r="71" spans="1:7" ht="30.75" customHeight="1">
      <c r="A71" s="6">
        <v>20604</v>
      </c>
      <c r="B71" s="5" t="s">
        <v>4121</v>
      </c>
      <c r="C71" s="12" t="s">
        <v>4122</v>
      </c>
      <c r="D71" s="6">
        <v>0</v>
      </c>
      <c r="E71" s="5"/>
      <c r="F71" s="6" t="s">
        <v>15</v>
      </c>
      <c r="G71" s="5" t="s">
        <v>4123</v>
      </c>
    </row>
    <row r="72" spans="1:7" ht="30.75" customHeight="1">
      <c r="A72" s="6">
        <v>10817</v>
      </c>
      <c r="B72" s="5" t="s">
        <v>4124</v>
      </c>
      <c r="C72" s="12" t="s">
        <v>4125</v>
      </c>
      <c r="D72" s="6">
        <v>0</v>
      </c>
      <c r="E72" s="5"/>
      <c r="F72" s="6" t="s">
        <v>15</v>
      </c>
      <c r="G72" s="5" t="s">
        <v>4126</v>
      </c>
    </row>
    <row r="73" spans="1:7" ht="30.75" customHeight="1">
      <c r="A73" s="6">
        <v>10818</v>
      </c>
      <c r="B73" s="5" t="s">
        <v>4127</v>
      </c>
      <c r="C73" s="12" t="s">
        <v>4128</v>
      </c>
      <c r="D73" s="6">
        <v>0</v>
      </c>
      <c r="E73" s="5"/>
      <c r="F73" s="6" t="s">
        <v>15</v>
      </c>
      <c r="G73" s="5" t="s">
        <v>4129</v>
      </c>
    </row>
    <row r="74" spans="1:7" ht="30.75" customHeight="1">
      <c r="A74" s="6">
        <v>10748</v>
      </c>
      <c r="B74" s="5" t="s">
        <v>4130</v>
      </c>
      <c r="C74" s="11" t="s">
        <v>4131</v>
      </c>
      <c r="D74" s="6">
        <v>0</v>
      </c>
      <c r="E74" s="5"/>
      <c r="F74" s="6" t="s">
        <v>15</v>
      </c>
      <c r="G74" s="5" t="s">
        <v>4132</v>
      </c>
    </row>
    <row r="75" spans="1:7" ht="30.75" customHeight="1">
      <c r="A75" s="6">
        <v>10819</v>
      </c>
      <c r="B75" s="5" t="s">
        <v>4133</v>
      </c>
      <c r="C75" s="12" t="s">
        <v>4134</v>
      </c>
      <c r="D75" s="6">
        <v>0</v>
      </c>
      <c r="E75" s="5"/>
      <c r="F75" s="6" t="s">
        <v>15</v>
      </c>
      <c r="G75" s="5" t="s">
        <v>4135</v>
      </c>
    </row>
    <row r="76" spans="1:7" ht="30.75" customHeight="1">
      <c r="A76" s="6">
        <v>10820</v>
      </c>
      <c r="B76" s="5" t="s">
        <v>4136</v>
      </c>
      <c r="C76" s="12" t="s">
        <v>4137</v>
      </c>
      <c r="D76" s="6">
        <v>0</v>
      </c>
      <c r="E76" s="5"/>
      <c r="F76" s="6" t="s">
        <v>15</v>
      </c>
      <c r="G76" s="5" t="s">
        <v>4138</v>
      </c>
    </row>
    <row r="77" spans="1:7" ht="30.75" customHeight="1">
      <c r="A77" s="6">
        <v>10821</v>
      </c>
      <c r="B77" s="5" t="s">
        <v>4139</v>
      </c>
      <c r="C77" s="12" t="s">
        <v>4140</v>
      </c>
      <c r="D77" s="6">
        <v>0</v>
      </c>
      <c r="E77" s="5"/>
      <c r="F77" s="6" t="s">
        <v>15</v>
      </c>
      <c r="G77" s="5" t="s">
        <v>4141</v>
      </c>
    </row>
    <row r="78" spans="1:7" ht="30.75" customHeight="1">
      <c r="A78" s="6">
        <v>10822</v>
      </c>
      <c r="B78" s="5" t="s">
        <v>4142</v>
      </c>
      <c r="C78" s="12" t="s">
        <v>4143</v>
      </c>
      <c r="D78" s="6">
        <v>0</v>
      </c>
      <c r="E78" s="5"/>
      <c r="F78" s="6" t="s">
        <v>15</v>
      </c>
      <c r="G78" s="5" t="s">
        <v>4144</v>
      </c>
    </row>
    <row r="79" spans="1:7" ht="30.75" customHeight="1">
      <c r="A79" s="6">
        <v>10823</v>
      </c>
      <c r="B79" s="5" t="s">
        <v>4145</v>
      </c>
      <c r="C79" s="12" t="s">
        <v>4146</v>
      </c>
      <c r="D79" s="6">
        <v>0</v>
      </c>
      <c r="E79" s="5"/>
      <c r="F79" s="6" t="s">
        <v>15</v>
      </c>
      <c r="G79" s="5" t="s">
        <v>4147</v>
      </c>
    </row>
    <row r="80" spans="1:7" ht="30.75" customHeight="1">
      <c r="A80" s="6">
        <v>10824</v>
      </c>
      <c r="B80" s="5" t="s">
        <v>4148</v>
      </c>
      <c r="C80" s="12" t="s">
        <v>4149</v>
      </c>
      <c r="D80" s="6">
        <v>0</v>
      </c>
      <c r="E80" s="5"/>
      <c r="F80" s="6" t="s">
        <v>15</v>
      </c>
      <c r="G80" s="5" t="s">
        <v>4150</v>
      </c>
    </row>
    <row r="81" spans="1:7" ht="30.75" customHeight="1">
      <c r="A81" s="6">
        <v>10825</v>
      </c>
      <c r="B81" s="5" t="s">
        <v>4151</v>
      </c>
      <c r="C81" s="12" t="s">
        <v>4152</v>
      </c>
      <c r="D81" s="6">
        <v>0</v>
      </c>
      <c r="E81" s="5"/>
      <c r="F81" s="6" t="s">
        <v>15</v>
      </c>
      <c r="G81" s="5" t="s">
        <v>4153</v>
      </c>
    </row>
    <row r="82" spans="1:7" ht="30.75" customHeight="1">
      <c r="A82" s="6">
        <v>10826</v>
      </c>
      <c r="B82" s="5" t="s">
        <v>4154</v>
      </c>
      <c r="C82" s="12" t="s">
        <v>4155</v>
      </c>
      <c r="D82" s="6">
        <v>0</v>
      </c>
      <c r="E82" s="5"/>
      <c r="F82" s="6" t="s">
        <v>15</v>
      </c>
      <c r="G82" s="5" t="s">
        <v>4156</v>
      </c>
    </row>
    <row r="83" spans="1:7" ht="30.75" customHeight="1">
      <c r="A83" s="6">
        <v>10827</v>
      </c>
      <c r="B83" s="5" t="s">
        <v>4157</v>
      </c>
      <c r="C83" s="12" t="s">
        <v>4158</v>
      </c>
      <c r="D83" s="6">
        <v>0</v>
      </c>
      <c r="E83" s="5"/>
      <c r="F83" s="6" t="s">
        <v>15</v>
      </c>
      <c r="G83" s="5" t="s">
        <v>4159</v>
      </c>
    </row>
    <row r="84" spans="1:7" ht="30.75" customHeight="1">
      <c r="A84" s="6">
        <v>10749</v>
      </c>
      <c r="B84" s="5" t="s">
        <v>4160</v>
      </c>
      <c r="C84" s="11" t="s">
        <v>4161</v>
      </c>
      <c r="D84" s="6">
        <v>0</v>
      </c>
      <c r="E84" s="5"/>
      <c r="F84" s="6" t="s">
        <v>15</v>
      </c>
      <c r="G84" s="5" t="s">
        <v>4162</v>
      </c>
    </row>
    <row r="85" spans="1:7" ht="30.75" customHeight="1">
      <c r="A85" s="6">
        <v>10828</v>
      </c>
      <c r="B85" s="5" t="s">
        <v>4163</v>
      </c>
      <c r="C85" s="12" t="s">
        <v>4164</v>
      </c>
      <c r="D85" s="6">
        <v>0</v>
      </c>
      <c r="E85" s="5"/>
      <c r="F85" s="6" t="s">
        <v>48</v>
      </c>
      <c r="G85" s="5" t="s">
        <v>4165</v>
      </c>
    </row>
    <row r="86" spans="1:7" ht="30.75" customHeight="1">
      <c r="A86" s="6">
        <v>10829</v>
      </c>
      <c r="B86" s="5" t="s">
        <v>4166</v>
      </c>
      <c r="C86" s="12" t="s">
        <v>4167</v>
      </c>
      <c r="D86" s="6">
        <v>0</v>
      </c>
      <c r="E86" s="5"/>
      <c r="F86" s="6" t="s">
        <v>48</v>
      </c>
      <c r="G86" s="5" t="s">
        <v>4168</v>
      </c>
    </row>
    <row r="87" spans="1:7" ht="30.75" customHeight="1">
      <c r="A87" s="6">
        <v>10830</v>
      </c>
      <c r="B87" s="5" t="s">
        <v>4169</v>
      </c>
      <c r="C87" s="12" t="s">
        <v>4170</v>
      </c>
      <c r="D87" s="6">
        <v>0</v>
      </c>
      <c r="E87" s="5"/>
      <c r="F87" s="6" t="s">
        <v>48</v>
      </c>
      <c r="G87" s="5" t="s">
        <v>4171</v>
      </c>
    </row>
    <row r="88" spans="1:7" ht="30.75" customHeight="1">
      <c r="A88" s="6">
        <v>10831</v>
      </c>
      <c r="B88" s="5" t="s">
        <v>4172</v>
      </c>
      <c r="C88" s="12" t="s">
        <v>4173</v>
      </c>
      <c r="D88" s="6">
        <v>0</v>
      </c>
      <c r="E88" s="5"/>
      <c r="F88" s="6" t="s">
        <v>15</v>
      </c>
      <c r="G88" s="5" t="s">
        <v>4174</v>
      </c>
    </row>
    <row r="89" spans="1:7" ht="30.75" customHeight="1">
      <c r="A89" s="6">
        <v>10832</v>
      </c>
      <c r="B89" s="5" t="s">
        <v>4175</v>
      </c>
      <c r="C89" s="12" t="s">
        <v>4176</v>
      </c>
      <c r="D89" s="6">
        <v>0</v>
      </c>
      <c r="E89" s="5"/>
      <c r="F89" s="6" t="s">
        <v>48</v>
      </c>
      <c r="G89" s="5" t="s">
        <v>4177</v>
      </c>
    </row>
    <row r="90" spans="1:7" ht="30.75" customHeight="1">
      <c r="A90" s="6">
        <v>10833</v>
      </c>
      <c r="B90" s="5" t="s">
        <v>4178</v>
      </c>
      <c r="C90" s="12" t="s">
        <v>4179</v>
      </c>
      <c r="D90" s="6">
        <v>0</v>
      </c>
      <c r="E90" s="5"/>
      <c r="F90" s="6" t="s">
        <v>48</v>
      </c>
      <c r="G90" s="5" t="s">
        <v>4180</v>
      </c>
    </row>
    <row r="91" spans="1:7" ht="30.75" customHeight="1">
      <c r="A91" s="6">
        <v>10834</v>
      </c>
      <c r="B91" s="5" t="s">
        <v>4181</v>
      </c>
      <c r="C91" s="12" t="s">
        <v>4182</v>
      </c>
      <c r="D91" s="6">
        <v>0</v>
      </c>
      <c r="E91" s="5"/>
      <c r="F91" s="6" t="s">
        <v>48</v>
      </c>
      <c r="G91" s="5" t="s">
        <v>4183</v>
      </c>
    </row>
    <row r="92" spans="1:7" ht="30.75" customHeight="1">
      <c r="A92" s="6">
        <v>10835</v>
      </c>
      <c r="B92" s="5" t="s">
        <v>4184</v>
      </c>
      <c r="C92" s="12" t="s">
        <v>4185</v>
      </c>
      <c r="D92" s="6">
        <v>0</v>
      </c>
      <c r="E92" s="5"/>
      <c r="F92" s="6" t="s">
        <v>48</v>
      </c>
      <c r="G92" s="5" t="s">
        <v>4186</v>
      </c>
    </row>
    <row r="93" spans="1:7" ht="30.75" customHeight="1">
      <c r="A93" s="6">
        <v>10836</v>
      </c>
      <c r="B93" s="5" t="s">
        <v>4187</v>
      </c>
      <c r="C93" s="12" t="s">
        <v>4188</v>
      </c>
      <c r="D93" s="6">
        <v>0</v>
      </c>
      <c r="E93" s="5"/>
      <c r="F93" s="6" t="s">
        <v>48</v>
      </c>
      <c r="G93" s="5" t="s">
        <v>4189</v>
      </c>
    </row>
    <row r="94" spans="1:7" ht="30.75" customHeight="1">
      <c r="A94" s="6">
        <v>10750</v>
      </c>
      <c r="B94" s="5" t="s">
        <v>4190</v>
      </c>
      <c r="C94" s="11" t="s">
        <v>4191</v>
      </c>
      <c r="D94" s="6">
        <v>0</v>
      </c>
      <c r="E94" s="5"/>
      <c r="F94" s="6" t="s">
        <v>15</v>
      </c>
      <c r="G94" s="5" t="s">
        <v>4192</v>
      </c>
    </row>
    <row r="95" spans="1:7" ht="30.75" customHeight="1">
      <c r="A95" s="6">
        <v>10837</v>
      </c>
      <c r="B95" s="5" t="s">
        <v>4193</v>
      </c>
      <c r="C95" s="12" t="s">
        <v>4194</v>
      </c>
      <c r="D95" s="6">
        <v>0</v>
      </c>
      <c r="E95" s="5"/>
      <c r="F95" s="6" t="s">
        <v>15</v>
      </c>
      <c r="G95" s="5" t="s">
        <v>4195</v>
      </c>
    </row>
    <row r="96" spans="1:7" ht="30.75" customHeight="1">
      <c r="A96" s="6">
        <v>10838</v>
      </c>
      <c r="B96" s="5" t="s">
        <v>4196</v>
      </c>
      <c r="C96" s="12" t="s">
        <v>4197</v>
      </c>
      <c r="D96" s="6">
        <v>0</v>
      </c>
      <c r="E96" s="5"/>
      <c r="F96" s="6" t="s">
        <v>15</v>
      </c>
      <c r="G96" s="5" t="s">
        <v>4198</v>
      </c>
    </row>
    <row r="97" spans="1:7" ht="30.75" customHeight="1">
      <c r="A97" s="6">
        <v>10839</v>
      </c>
      <c r="B97" s="5" t="s">
        <v>4199</v>
      </c>
      <c r="C97" s="12" t="s">
        <v>4200</v>
      </c>
      <c r="D97" s="6">
        <v>0</v>
      </c>
      <c r="E97" s="5"/>
      <c r="F97" s="6" t="s">
        <v>15</v>
      </c>
      <c r="G97" s="5" t="s">
        <v>4201</v>
      </c>
    </row>
    <row r="98" spans="1:7" ht="30.75" customHeight="1">
      <c r="A98" s="6">
        <v>10840</v>
      </c>
      <c r="B98" s="5" t="s">
        <v>4202</v>
      </c>
      <c r="C98" s="12" t="s">
        <v>4203</v>
      </c>
      <c r="D98" s="6">
        <v>0</v>
      </c>
      <c r="E98" s="5"/>
      <c r="F98" s="6" t="s">
        <v>15</v>
      </c>
      <c r="G98" s="5" t="s">
        <v>4204</v>
      </c>
    </row>
    <row r="99" spans="1:7" ht="30.75" customHeight="1">
      <c r="A99" s="6">
        <v>10841</v>
      </c>
      <c r="B99" s="5" t="s">
        <v>4205</v>
      </c>
      <c r="C99" s="12" t="s">
        <v>4206</v>
      </c>
      <c r="D99" s="6">
        <v>0</v>
      </c>
      <c r="E99" s="5"/>
      <c r="F99" s="6" t="s">
        <v>15</v>
      </c>
      <c r="G99" s="5" t="s">
        <v>4207</v>
      </c>
    </row>
    <row r="100" spans="1:7" ht="30.75" customHeight="1">
      <c r="A100" s="6">
        <v>10842</v>
      </c>
      <c r="B100" s="5" t="s">
        <v>4208</v>
      </c>
      <c r="C100" s="12" t="s">
        <v>4209</v>
      </c>
      <c r="D100" s="6">
        <v>0</v>
      </c>
      <c r="E100" s="5"/>
      <c r="F100" s="6" t="s">
        <v>15</v>
      </c>
      <c r="G100" s="5" t="s">
        <v>4210</v>
      </c>
    </row>
    <row r="101" spans="1:7" ht="30.75" customHeight="1">
      <c r="A101" s="6">
        <v>10843</v>
      </c>
      <c r="B101" s="5" t="s">
        <v>4211</v>
      </c>
      <c r="C101" s="12" t="s">
        <v>4212</v>
      </c>
      <c r="D101" s="6">
        <v>0</v>
      </c>
      <c r="E101" s="5"/>
      <c r="F101" s="6" t="s">
        <v>15</v>
      </c>
      <c r="G101" s="5" t="s">
        <v>4213</v>
      </c>
    </row>
    <row r="102" spans="1:7" ht="30.75" customHeight="1">
      <c r="A102" s="6">
        <v>14074</v>
      </c>
      <c r="B102" s="5" t="s">
        <v>4214</v>
      </c>
      <c r="C102" s="12" t="s">
        <v>4215</v>
      </c>
      <c r="D102" s="6">
        <v>0</v>
      </c>
      <c r="E102" s="5"/>
      <c r="F102" s="6" t="s">
        <v>15</v>
      </c>
      <c r="G102" s="5" t="s">
        <v>4216</v>
      </c>
    </row>
    <row r="103" spans="1:7" ht="30.75" customHeight="1">
      <c r="A103" s="6">
        <v>10731</v>
      </c>
      <c r="B103" s="5" t="s">
        <v>4217</v>
      </c>
      <c r="C103" s="10" t="s">
        <v>4218</v>
      </c>
      <c r="D103" s="6">
        <v>0</v>
      </c>
      <c r="E103" s="5"/>
      <c r="F103" s="6" t="s">
        <v>15</v>
      </c>
      <c r="G103" s="5" t="s">
        <v>4219</v>
      </c>
    </row>
    <row r="104" spans="1:7" ht="30.75" customHeight="1">
      <c r="A104" s="6">
        <v>10751</v>
      </c>
      <c r="B104" s="5" t="s">
        <v>4220</v>
      </c>
      <c r="C104" s="11" t="s">
        <v>4221</v>
      </c>
      <c r="D104" s="6">
        <v>0</v>
      </c>
      <c r="E104" s="5"/>
      <c r="F104" s="6" t="s">
        <v>15</v>
      </c>
      <c r="G104" s="5" t="s">
        <v>4222</v>
      </c>
    </row>
    <row r="105" spans="1:7" ht="30.75" customHeight="1">
      <c r="A105" s="6">
        <v>10844</v>
      </c>
      <c r="B105" s="5" t="s">
        <v>4223</v>
      </c>
      <c r="C105" s="12" t="s">
        <v>4224</v>
      </c>
      <c r="D105" s="6">
        <v>0</v>
      </c>
      <c r="E105" s="5"/>
      <c r="F105" s="6" t="s">
        <v>48</v>
      </c>
      <c r="G105" s="5" t="s">
        <v>4225</v>
      </c>
    </row>
    <row r="106" spans="1:7" ht="30.75" customHeight="1">
      <c r="A106" s="6">
        <v>10845</v>
      </c>
      <c r="B106" s="5" t="s">
        <v>4226</v>
      </c>
      <c r="C106" s="12" t="s">
        <v>4227</v>
      </c>
      <c r="D106" s="6">
        <v>0</v>
      </c>
      <c r="E106" s="5"/>
      <c r="F106" s="6" t="s">
        <v>48</v>
      </c>
      <c r="G106" s="5" t="s">
        <v>4228</v>
      </c>
    </row>
    <row r="107" spans="1:7" ht="30.75" customHeight="1">
      <c r="A107" s="6">
        <v>10846</v>
      </c>
      <c r="B107" s="5" t="s">
        <v>4229</v>
      </c>
      <c r="C107" s="12" t="s">
        <v>4230</v>
      </c>
      <c r="D107" s="6">
        <v>0</v>
      </c>
      <c r="E107" s="5"/>
      <c r="F107" s="6" t="s">
        <v>48</v>
      </c>
      <c r="G107" s="5" t="s">
        <v>4231</v>
      </c>
    </row>
    <row r="108" spans="1:7" ht="30.75" customHeight="1">
      <c r="A108" s="6">
        <v>10847</v>
      </c>
      <c r="B108" s="5" t="s">
        <v>4232</v>
      </c>
      <c r="C108" s="12" t="s">
        <v>4233</v>
      </c>
      <c r="D108" s="6">
        <v>0</v>
      </c>
      <c r="E108" s="5"/>
      <c r="F108" s="6" t="s">
        <v>48</v>
      </c>
      <c r="G108" s="5" t="s">
        <v>4234</v>
      </c>
    </row>
    <row r="109" spans="1:7" ht="30.75" customHeight="1">
      <c r="A109" s="6">
        <v>10752</v>
      </c>
      <c r="B109" s="5" t="s">
        <v>4235</v>
      </c>
      <c r="C109" s="11" t="s">
        <v>4236</v>
      </c>
      <c r="D109" s="6">
        <v>0</v>
      </c>
      <c r="E109" s="5"/>
      <c r="F109" s="6" t="s">
        <v>15</v>
      </c>
      <c r="G109" s="5" t="s">
        <v>4237</v>
      </c>
    </row>
    <row r="110" spans="1:7" ht="30.75" customHeight="1">
      <c r="A110" s="6">
        <v>10848</v>
      </c>
      <c r="B110" s="5" t="s">
        <v>4238</v>
      </c>
      <c r="C110" s="12" t="s">
        <v>4239</v>
      </c>
      <c r="D110" s="6">
        <v>0</v>
      </c>
      <c r="E110" s="5"/>
      <c r="F110" s="6" t="s">
        <v>48</v>
      </c>
      <c r="G110" s="5" t="s">
        <v>4240</v>
      </c>
    </row>
    <row r="111" spans="1:7" ht="30.75" customHeight="1">
      <c r="A111" s="6">
        <v>10849</v>
      </c>
      <c r="B111" s="5" t="s">
        <v>4241</v>
      </c>
      <c r="C111" s="12" t="s">
        <v>4242</v>
      </c>
      <c r="D111" s="6">
        <v>0</v>
      </c>
      <c r="E111" s="5"/>
      <c r="F111" s="6" t="s">
        <v>48</v>
      </c>
      <c r="G111" s="5" t="s">
        <v>4243</v>
      </c>
    </row>
    <row r="112" spans="1:7" ht="30.75" customHeight="1">
      <c r="A112" s="6">
        <v>10850</v>
      </c>
      <c r="B112" s="5" t="s">
        <v>4244</v>
      </c>
      <c r="C112" s="12" t="s">
        <v>4245</v>
      </c>
      <c r="D112" s="6">
        <v>0</v>
      </c>
      <c r="E112" s="5"/>
      <c r="F112" s="6" t="s">
        <v>48</v>
      </c>
      <c r="G112" s="5" t="s">
        <v>4246</v>
      </c>
    </row>
    <row r="113" spans="1:7" ht="30.75" customHeight="1">
      <c r="A113" s="6">
        <v>10851</v>
      </c>
      <c r="B113" s="5" t="s">
        <v>4247</v>
      </c>
      <c r="C113" s="12" t="s">
        <v>4248</v>
      </c>
      <c r="D113" s="6">
        <v>0</v>
      </c>
      <c r="E113" s="5"/>
      <c r="F113" s="6" t="s">
        <v>48</v>
      </c>
      <c r="G113" s="5" t="s">
        <v>4249</v>
      </c>
    </row>
    <row r="114" spans="1:7" ht="30.75" customHeight="1">
      <c r="A114" s="6">
        <v>10852</v>
      </c>
      <c r="B114" s="5" t="s">
        <v>4250</v>
      </c>
      <c r="C114" s="12" t="s">
        <v>4251</v>
      </c>
      <c r="D114" s="6">
        <v>0</v>
      </c>
      <c r="E114" s="5"/>
      <c r="F114" s="6" t="s">
        <v>48</v>
      </c>
      <c r="G114" s="5" t="s">
        <v>4252</v>
      </c>
    </row>
    <row r="115" spans="1:7" ht="30.75" customHeight="1">
      <c r="A115" s="6">
        <v>10732</v>
      </c>
      <c r="B115" s="5" t="s">
        <v>4253</v>
      </c>
      <c r="C115" s="10" t="s">
        <v>4254</v>
      </c>
      <c r="D115" s="6">
        <v>0</v>
      </c>
      <c r="E115" s="5"/>
      <c r="F115" s="6" t="s">
        <v>15</v>
      </c>
      <c r="G115" s="5" t="s">
        <v>4255</v>
      </c>
    </row>
    <row r="116" spans="1:7" ht="30.75" customHeight="1">
      <c r="A116" s="6">
        <v>10753</v>
      </c>
      <c r="B116" s="5" t="s">
        <v>4256</v>
      </c>
      <c r="C116" s="11" t="s">
        <v>4257</v>
      </c>
      <c r="D116" s="6">
        <v>0</v>
      </c>
      <c r="E116" s="5"/>
      <c r="F116" s="6" t="s">
        <v>15</v>
      </c>
      <c r="G116" s="5" t="s">
        <v>4258</v>
      </c>
    </row>
    <row r="117" spans="1:7" ht="30.75" customHeight="1">
      <c r="A117" s="6">
        <v>10853</v>
      </c>
      <c r="B117" s="5" t="s">
        <v>4259</v>
      </c>
      <c r="C117" s="12" t="s">
        <v>4260</v>
      </c>
      <c r="D117" s="6">
        <v>0</v>
      </c>
      <c r="E117" s="5"/>
      <c r="F117" s="6" t="s">
        <v>48</v>
      </c>
      <c r="G117" s="5" t="s">
        <v>4261</v>
      </c>
    </row>
    <row r="118" spans="1:7" ht="30.75" customHeight="1">
      <c r="A118" s="6">
        <v>10854</v>
      </c>
      <c r="B118" s="5" t="s">
        <v>4262</v>
      </c>
      <c r="C118" s="12" t="s">
        <v>4263</v>
      </c>
      <c r="D118" s="6">
        <v>0</v>
      </c>
      <c r="E118" s="5"/>
      <c r="F118" s="6" t="s">
        <v>48</v>
      </c>
      <c r="G118" s="5" t="s">
        <v>4264</v>
      </c>
    </row>
    <row r="119" spans="1:7" ht="30.75" customHeight="1">
      <c r="A119" s="6">
        <v>10855</v>
      </c>
      <c r="B119" s="5" t="s">
        <v>4265</v>
      </c>
      <c r="C119" s="12" t="s">
        <v>4266</v>
      </c>
      <c r="D119" s="6">
        <v>0</v>
      </c>
      <c r="E119" s="5"/>
      <c r="F119" s="6" t="s">
        <v>48</v>
      </c>
      <c r="G119" s="5" t="s">
        <v>4267</v>
      </c>
    </row>
    <row r="120" spans="1:7" ht="30.75" customHeight="1">
      <c r="A120" s="6">
        <v>10856</v>
      </c>
      <c r="B120" s="5" t="s">
        <v>4268</v>
      </c>
      <c r="C120" s="12" t="s">
        <v>4269</v>
      </c>
      <c r="D120" s="6">
        <v>0</v>
      </c>
      <c r="E120" s="5"/>
      <c r="F120" s="6" t="s">
        <v>48</v>
      </c>
      <c r="G120" s="5" t="s">
        <v>4270</v>
      </c>
    </row>
    <row r="121" spans="1:7" ht="30.75" customHeight="1">
      <c r="A121" s="6">
        <v>10857</v>
      </c>
      <c r="B121" s="5" t="s">
        <v>4271</v>
      </c>
      <c r="C121" s="12" t="s">
        <v>4272</v>
      </c>
      <c r="D121" s="6">
        <v>0</v>
      </c>
      <c r="E121" s="5"/>
      <c r="F121" s="6" t="s">
        <v>48</v>
      </c>
      <c r="G121" s="5" t="s">
        <v>4273</v>
      </c>
    </row>
    <row r="122" spans="1:7" ht="30.75" customHeight="1">
      <c r="A122" s="6">
        <v>10754</v>
      </c>
      <c r="B122" s="5" t="s">
        <v>4274</v>
      </c>
      <c r="C122" s="11" t="s">
        <v>4275</v>
      </c>
      <c r="D122" s="6">
        <v>0</v>
      </c>
      <c r="E122" s="5"/>
      <c r="F122" s="6" t="s">
        <v>15</v>
      </c>
      <c r="G122" s="5" t="s">
        <v>4276</v>
      </c>
    </row>
    <row r="123" spans="1:7" ht="30.75" customHeight="1">
      <c r="A123" s="6">
        <v>10858</v>
      </c>
      <c r="B123" s="5" t="s">
        <v>4277</v>
      </c>
      <c r="C123" s="12" t="s">
        <v>4278</v>
      </c>
      <c r="D123" s="6">
        <v>0</v>
      </c>
      <c r="E123" s="5"/>
      <c r="F123" s="6" t="s">
        <v>48</v>
      </c>
      <c r="G123" s="5" t="s">
        <v>4279</v>
      </c>
    </row>
    <row r="124" spans="1:7" ht="30.75" customHeight="1">
      <c r="A124" s="6">
        <v>10859</v>
      </c>
      <c r="B124" s="5" t="s">
        <v>4280</v>
      </c>
      <c r="C124" s="12" t="s">
        <v>4281</v>
      </c>
      <c r="D124" s="6">
        <v>0</v>
      </c>
      <c r="E124" s="5"/>
      <c r="F124" s="6" t="s">
        <v>48</v>
      </c>
      <c r="G124" s="5" t="s">
        <v>4282</v>
      </c>
    </row>
    <row r="125" spans="1:7" ht="30.75" customHeight="1">
      <c r="A125" s="6">
        <v>10860</v>
      </c>
      <c r="B125" s="5" t="s">
        <v>4283</v>
      </c>
      <c r="C125" s="12" t="s">
        <v>4284</v>
      </c>
      <c r="D125" s="6">
        <v>0</v>
      </c>
      <c r="E125" s="5"/>
      <c r="F125" s="6" t="s">
        <v>48</v>
      </c>
      <c r="G125" s="5" t="s">
        <v>4285</v>
      </c>
    </row>
    <row r="126" spans="1:7" ht="30.75" customHeight="1">
      <c r="A126" s="6">
        <v>10861</v>
      </c>
      <c r="B126" s="5" t="s">
        <v>4286</v>
      </c>
      <c r="C126" s="12" t="s">
        <v>4287</v>
      </c>
      <c r="D126" s="6">
        <v>0</v>
      </c>
      <c r="E126" s="5"/>
      <c r="F126" s="6" t="s">
        <v>48</v>
      </c>
      <c r="G126" s="5" t="s">
        <v>4288</v>
      </c>
    </row>
    <row r="127" spans="1:7" ht="30.75" customHeight="1">
      <c r="A127" s="6">
        <v>10862</v>
      </c>
      <c r="B127" s="5" t="s">
        <v>4289</v>
      </c>
      <c r="C127" s="12" t="s">
        <v>4290</v>
      </c>
      <c r="D127" s="6">
        <v>0</v>
      </c>
      <c r="E127" s="5"/>
      <c r="F127" s="6" t="s">
        <v>48</v>
      </c>
      <c r="G127" s="5" t="s">
        <v>4291</v>
      </c>
    </row>
    <row r="128" spans="1:7" ht="30.75" customHeight="1">
      <c r="A128" s="6">
        <v>10863</v>
      </c>
      <c r="B128" s="5" t="s">
        <v>4292</v>
      </c>
      <c r="C128" s="12" t="s">
        <v>4293</v>
      </c>
      <c r="D128" s="6">
        <v>0</v>
      </c>
      <c r="E128" s="5"/>
      <c r="F128" s="6" t="s">
        <v>48</v>
      </c>
      <c r="G128" s="5" t="s">
        <v>4294</v>
      </c>
    </row>
    <row r="129" spans="1:7" ht="30.75" customHeight="1">
      <c r="A129" s="6">
        <v>10864</v>
      </c>
      <c r="B129" s="5" t="s">
        <v>4295</v>
      </c>
      <c r="C129" s="12" t="s">
        <v>4296</v>
      </c>
      <c r="D129" s="6">
        <v>0</v>
      </c>
      <c r="E129" s="5"/>
      <c r="F129" s="6" t="s">
        <v>48</v>
      </c>
      <c r="G129" s="5" t="s">
        <v>4297</v>
      </c>
    </row>
    <row r="130" spans="1:7" ht="30.75" customHeight="1">
      <c r="A130" s="6">
        <v>10865</v>
      </c>
      <c r="B130" s="5" t="s">
        <v>4298</v>
      </c>
      <c r="C130" s="12" t="s">
        <v>4299</v>
      </c>
      <c r="D130" s="6">
        <v>0</v>
      </c>
      <c r="E130" s="5"/>
      <c r="F130" s="6" t="s">
        <v>48</v>
      </c>
      <c r="G130" s="5" t="s">
        <v>4300</v>
      </c>
    </row>
    <row r="131" spans="1:7" ht="30.75" customHeight="1">
      <c r="A131" s="6">
        <v>10755</v>
      </c>
      <c r="B131" s="5" t="s">
        <v>4301</v>
      </c>
      <c r="C131" s="11" t="s">
        <v>4302</v>
      </c>
      <c r="D131" s="6">
        <v>0</v>
      </c>
      <c r="E131" s="5"/>
      <c r="F131" s="6" t="s">
        <v>15</v>
      </c>
      <c r="G131" s="5" t="s">
        <v>4303</v>
      </c>
    </row>
    <row r="132" spans="1:7" ht="30.75" customHeight="1">
      <c r="A132" s="6">
        <v>14075</v>
      </c>
      <c r="B132" s="5" t="s">
        <v>4304</v>
      </c>
      <c r="C132" s="12" t="s">
        <v>4305</v>
      </c>
      <c r="D132" s="6">
        <v>0</v>
      </c>
      <c r="E132" s="5"/>
      <c r="F132" s="6" t="s">
        <v>48</v>
      </c>
      <c r="G132" s="5" t="s">
        <v>4306</v>
      </c>
    </row>
    <row r="133" spans="1:7" ht="30.75" customHeight="1">
      <c r="A133" s="6">
        <v>14076</v>
      </c>
      <c r="B133" s="5" t="s">
        <v>4307</v>
      </c>
      <c r="C133" s="12" t="s">
        <v>4308</v>
      </c>
      <c r="D133" s="6">
        <v>0</v>
      </c>
      <c r="E133" s="5"/>
      <c r="F133" s="6" t="s">
        <v>48</v>
      </c>
      <c r="G133" s="5" t="s">
        <v>4309</v>
      </c>
    </row>
    <row r="134" spans="1:7" ht="30.75" customHeight="1">
      <c r="A134" s="6">
        <v>10866</v>
      </c>
      <c r="B134" s="5" t="s">
        <v>4310</v>
      </c>
      <c r="C134" s="12" t="s">
        <v>4311</v>
      </c>
      <c r="D134" s="6">
        <v>0</v>
      </c>
      <c r="E134" s="5"/>
      <c r="F134" s="6" t="s">
        <v>48</v>
      </c>
      <c r="G134" s="5" t="s">
        <v>4312</v>
      </c>
    </row>
    <row r="135" spans="1:7" ht="30.75" customHeight="1">
      <c r="A135" s="6">
        <v>10867</v>
      </c>
      <c r="B135" s="5" t="s">
        <v>4313</v>
      </c>
      <c r="C135" s="12" t="s">
        <v>4314</v>
      </c>
      <c r="D135" s="6">
        <v>0</v>
      </c>
      <c r="E135" s="5"/>
      <c r="F135" s="6" t="s">
        <v>48</v>
      </c>
      <c r="G135" s="5" t="s">
        <v>4315</v>
      </c>
    </row>
    <row r="136" spans="1:7" ht="30.75" customHeight="1">
      <c r="A136" s="6">
        <v>10868</v>
      </c>
      <c r="B136" s="5" t="s">
        <v>4316</v>
      </c>
      <c r="C136" s="12" t="s">
        <v>4317</v>
      </c>
      <c r="D136" s="6">
        <v>0</v>
      </c>
      <c r="E136" s="5"/>
      <c r="F136" s="6" t="s">
        <v>48</v>
      </c>
      <c r="G136" s="5" t="s">
        <v>4318</v>
      </c>
    </row>
    <row r="137" spans="1:7" ht="30.75" customHeight="1">
      <c r="A137" s="6">
        <v>10733</v>
      </c>
      <c r="B137" s="5" t="s">
        <v>4319</v>
      </c>
      <c r="C137" s="10" t="s">
        <v>4320</v>
      </c>
      <c r="D137" s="6">
        <v>0</v>
      </c>
      <c r="E137" s="5"/>
      <c r="F137" s="6" t="s">
        <v>15</v>
      </c>
      <c r="G137" s="5" t="s">
        <v>4321</v>
      </c>
    </row>
    <row r="138" spans="1:7" ht="30.75" customHeight="1">
      <c r="A138" s="6">
        <v>10756</v>
      </c>
      <c r="B138" s="5" t="s">
        <v>4322</v>
      </c>
      <c r="C138" s="11" t="s">
        <v>4323</v>
      </c>
      <c r="D138" s="6">
        <v>0</v>
      </c>
      <c r="E138" s="5"/>
      <c r="F138" s="6" t="s">
        <v>15</v>
      </c>
      <c r="G138" s="5" t="s">
        <v>4324</v>
      </c>
    </row>
    <row r="139" spans="1:7" ht="30.75" customHeight="1">
      <c r="A139" s="6">
        <v>10869</v>
      </c>
      <c r="B139" s="5" t="s">
        <v>4325</v>
      </c>
      <c r="C139" s="12" t="s">
        <v>4326</v>
      </c>
      <c r="D139" s="6">
        <v>0</v>
      </c>
      <c r="E139" s="5"/>
      <c r="F139" s="6" t="s">
        <v>15</v>
      </c>
      <c r="G139" s="5" t="s">
        <v>4327</v>
      </c>
    </row>
    <row r="140" spans="1:7" ht="30.75" customHeight="1">
      <c r="A140" s="6">
        <v>10870</v>
      </c>
      <c r="B140" s="5" t="s">
        <v>4328</v>
      </c>
      <c r="C140" s="12" t="s">
        <v>4329</v>
      </c>
      <c r="D140" s="6">
        <v>0</v>
      </c>
      <c r="E140" s="5"/>
      <c r="F140" s="6" t="s">
        <v>15</v>
      </c>
      <c r="G140" s="5" t="s">
        <v>4330</v>
      </c>
    </row>
    <row r="141" spans="1:7" ht="30.75" customHeight="1">
      <c r="A141" s="6">
        <v>10871</v>
      </c>
      <c r="B141" s="5" t="s">
        <v>4331</v>
      </c>
      <c r="C141" s="12" t="s">
        <v>4332</v>
      </c>
      <c r="D141" s="6">
        <v>0</v>
      </c>
      <c r="E141" s="5"/>
      <c r="F141" s="6" t="s">
        <v>15</v>
      </c>
      <c r="G141" s="5" t="s">
        <v>4333</v>
      </c>
    </row>
    <row r="142" spans="1:7" ht="30.75" customHeight="1">
      <c r="A142" s="6">
        <v>10872</v>
      </c>
      <c r="B142" s="5" t="s">
        <v>4334</v>
      </c>
      <c r="C142" s="12" t="s">
        <v>4335</v>
      </c>
      <c r="D142" s="6">
        <v>0</v>
      </c>
      <c r="E142" s="5"/>
      <c r="F142" s="6" t="s">
        <v>15</v>
      </c>
      <c r="G142" s="5" t="s">
        <v>4336</v>
      </c>
    </row>
    <row r="143" spans="1:7" ht="30.75" customHeight="1">
      <c r="A143" s="6">
        <v>10873</v>
      </c>
      <c r="B143" s="5" t="s">
        <v>4337</v>
      </c>
      <c r="C143" s="12" t="s">
        <v>4338</v>
      </c>
      <c r="D143" s="6">
        <v>0</v>
      </c>
      <c r="E143" s="5"/>
      <c r="F143" s="6" t="s">
        <v>15</v>
      </c>
      <c r="G143" s="5" t="s">
        <v>4339</v>
      </c>
    </row>
    <row r="144" spans="1:7" ht="30.75" customHeight="1">
      <c r="A144" s="6">
        <v>10874</v>
      </c>
      <c r="B144" s="5" t="s">
        <v>4340</v>
      </c>
      <c r="C144" s="12" t="s">
        <v>4341</v>
      </c>
      <c r="D144" s="6">
        <v>0</v>
      </c>
      <c r="E144" s="5"/>
      <c r="F144" s="6" t="s">
        <v>15</v>
      </c>
      <c r="G144" s="5" t="s">
        <v>4342</v>
      </c>
    </row>
    <row r="145" spans="1:7" ht="30.75" customHeight="1">
      <c r="A145" s="6">
        <v>10875</v>
      </c>
      <c r="B145" s="5" t="s">
        <v>4343</v>
      </c>
      <c r="C145" s="12" t="s">
        <v>4344</v>
      </c>
      <c r="D145" s="6">
        <v>0</v>
      </c>
      <c r="E145" s="5"/>
      <c r="F145" s="6" t="s">
        <v>15</v>
      </c>
      <c r="G145" s="5" t="s">
        <v>4345</v>
      </c>
    </row>
    <row r="146" spans="1:7" ht="30.75" customHeight="1">
      <c r="A146" s="6">
        <v>10876</v>
      </c>
      <c r="B146" s="5" t="s">
        <v>4346</v>
      </c>
      <c r="C146" s="12" t="s">
        <v>4347</v>
      </c>
      <c r="D146" s="6">
        <v>0</v>
      </c>
      <c r="E146" s="5"/>
      <c r="F146" s="6" t="s">
        <v>15</v>
      </c>
      <c r="G146" s="5" t="s">
        <v>4348</v>
      </c>
    </row>
    <row r="147" spans="1:7" ht="30.75" customHeight="1">
      <c r="A147" s="6">
        <v>10877</v>
      </c>
      <c r="B147" s="5" t="s">
        <v>4349</v>
      </c>
      <c r="C147" s="12" t="s">
        <v>4350</v>
      </c>
      <c r="D147" s="6">
        <v>0</v>
      </c>
      <c r="E147" s="5"/>
      <c r="F147" s="6" t="s">
        <v>15</v>
      </c>
      <c r="G147" s="5" t="s">
        <v>4351</v>
      </c>
    </row>
    <row r="148" spans="1:7" ht="30.75" customHeight="1">
      <c r="A148" s="6">
        <v>10878</v>
      </c>
      <c r="B148" s="5" t="s">
        <v>4352</v>
      </c>
      <c r="C148" s="12" t="s">
        <v>4353</v>
      </c>
      <c r="D148" s="6">
        <v>0</v>
      </c>
      <c r="E148" s="5"/>
      <c r="F148" s="6" t="s">
        <v>15</v>
      </c>
      <c r="G148" s="5" t="s">
        <v>4354</v>
      </c>
    </row>
    <row r="149" spans="1:7" ht="30.75" customHeight="1">
      <c r="A149" s="6">
        <v>10879</v>
      </c>
      <c r="B149" s="5" t="s">
        <v>4355</v>
      </c>
      <c r="C149" s="12" t="s">
        <v>4356</v>
      </c>
      <c r="D149" s="6">
        <v>0</v>
      </c>
      <c r="E149" s="5"/>
      <c r="F149" s="6" t="s">
        <v>15</v>
      </c>
      <c r="G149" s="5" t="s">
        <v>4357</v>
      </c>
    </row>
    <row r="150" spans="1:7" ht="30.75" customHeight="1">
      <c r="A150" s="6">
        <v>10757</v>
      </c>
      <c r="B150" s="5" t="s">
        <v>4358</v>
      </c>
      <c r="C150" s="11" t="s">
        <v>4359</v>
      </c>
      <c r="D150" s="6">
        <v>0</v>
      </c>
      <c r="E150" s="5"/>
      <c r="F150" s="6" t="s">
        <v>15</v>
      </c>
      <c r="G150" s="5" t="s">
        <v>4360</v>
      </c>
    </row>
    <row r="151" spans="1:7" ht="30.75" customHeight="1">
      <c r="A151" s="6">
        <v>10880</v>
      </c>
      <c r="B151" s="5" t="s">
        <v>4361</v>
      </c>
      <c r="C151" s="12" t="s">
        <v>4362</v>
      </c>
      <c r="D151" s="6">
        <v>0</v>
      </c>
      <c r="E151" s="5"/>
      <c r="F151" s="6" t="s">
        <v>15</v>
      </c>
      <c r="G151" s="5" t="s">
        <v>4363</v>
      </c>
    </row>
    <row r="152" spans="1:7" ht="30.75" customHeight="1">
      <c r="A152" s="6">
        <v>10881</v>
      </c>
      <c r="B152" s="5" t="s">
        <v>4364</v>
      </c>
      <c r="C152" s="12" t="s">
        <v>4365</v>
      </c>
      <c r="D152" s="6">
        <v>0</v>
      </c>
      <c r="E152" s="5"/>
      <c r="F152" s="6" t="s">
        <v>15</v>
      </c>
      <c r="G152" s="5" t="s">
        <v>4366</v>
      </c>
    </row>
    <row r="153" spans="1:7" ht="30.75" customHeight="1">
      <c r="A153" s="6">
        <v>10882</v>
      </c>
      <c r="B153" s="5" t="s">
        <v>4367</v>
      </c>
      <c r="C153" s="12" t="s">
        <v>4368</v>
      </c>
      <c r="D153" s="6">
        <v>0</v>
      </c>
      <c r="E153" s="5"/>
      <c r="F153" s="6" t="s">
        <v>15</v>
      </c>
      <c r="G153" s="5" t="s">
        <v>4369</v>
      </c>
    </row>
    <row r="154" spans="1:7" ht="30.75" customHeight="1">
      <c r="A154" s="6">
        <v>10883</v>
      </c>
      <c r="B154" s="5" t="s">
        <v>4370</v>
      </c>
      <c r="C154" s="12" t="s">
        <v>4371</v>
      </c>
      <c r="D154" s="6">
        <v>0</v>
      </c>
      <c r="E154" s="5"/>
      <c r="F154" s="6" t="s">
        <v>15</v>
      </c>
      <c r="G154" s="5" t="s">
        <v>4372</v>
      </c>
    </row>
    <row r="155" spans="1:7" ht="30.75" customHeight="1">
      <c r="A155" s="6">
        <v>10884</v>
      </c>
      <c r="B155" s="5" t="s">
        <v>4373</v>
      </c>
      <c r="C155" s="12" t="s">
        <v>4374</v>
      </c>
      <c r="D155" s="6">
        <v>0</v>
      </c>
      <c r="E155" s="5"/>
      <c r="F155" s="6" t="s">
        <v>15</v>
      </c>
      <c r="G155" s="5" t="s">
        <v>4375</v>
      </c>
    </row>
    <row r="156" spans="1:7" ht="30.75" customHeight="1">
      <c r="A156" s="6">
        <v>20929</v>
      </c>
      <c r="B156" s="5" t="s">
        <v>4376</v>
      </c>
      <c r="C156" s="11" t="s">
        <v>4377</v>
      </c>
      <c r="D156" s="6">
        <v>0</v>
      </c>
      <c r="E156" s="5"/>
      <c r="F156" s="6" t="s">
        <v>48</v>
      </c>
      <c r="G156" s="5" t="s">
        <v>4378</v>
      </c>
    </row>
    <row r="157" spans="1:7" ht="30.75" customHeight="1">
      <c r="A157" s="6">
        <v>20930</v>
      </c>
      <c r="B157" s="5" t="s">
        <v>4379</v>
      </c>
      <c r="C157" s="12" t="s">
        <v>4380</v>
      </c>
      <c r="D157" s="6">
        <v>0</v>
      </c>
      <c r="E157" s="5"/>
      <c r="F157" s="6" t="s">
        <v>48</v>
      </c>
      <c r="G157" s="5" t="s">
        <v>4381</v>
      </c>
    </row>
    <row r="158" spans="1:7" ht="30.75" customHeight="1">
      <c r="A158" s="6">
        <v>20931</v>
      </c>
      <c r="B158" s="5" t="s">
        <v>4382</v>
      </c>
      <c r="C158" s="12" t="s">
        <v>4383</v>
      </c>
      <c r="D158" s="6">
        <v>0</v>
      </c>
      <c r="E158" s="5"/>
      <c r="F158" s="6" t="s">
        <v>48</v>
      </c>
      <c r="G158" s="5" t="s">
        <v>4384</v>
      </c>
    </row>
    <row r="159" spans="1:7" ht="30.75" customHeight="1">
      <c r="A159" s="6">
        <v>20932</v>
      </c>
      <c r="B159" s="5" t="s">
        <v>4385</v>
      </c>
      <c r="C159" s="12" t="s">
        <v>4386</v>
      </c>
      <c r="D159" s="6">
        <v>0</v>
      </c>
      <c r="E159" s="5"/>
      <c r="F159" s="6" t="s">
        <v>48</v>
      </c>
      <c r="G159" s="5" t="s">
        <v>4387</v>
      </c>
    </row>
    <row r="160" spans="1:7" ht="30.75" customHeight="1">
      <c r="A160" s="6">
        <v>20933</v>
      </c>
      <c r="B160" s="5" t="s">
        <v>4388</v>
      </c>
      <c r="C160" s="12" t="s">
        <v>4389</v>
      </c>
      <c r="D160" s="6">
        <v>0</v>
      </c>
      <c r="E160" s="5"/>
      <c r="F160" s="6" t="s">
        <v>48</v>
      </c>
      <c r="G160" s="5" t="s">
        <v>4390</v>
      </c>
    </row>
    <row r="161" spans="1:7" ht="30.75" customHeight="1">
      <c r="A161" s="6">
        <v>20934</v>
      </c>
      <c r="B161" s="5" t="s">
        <v>4391</v>
      </c>
      <c r="C161" s="12" t="s">
        <v>4392</v>
      </c>
      <c r="D161" s="6">
        <v>0</v>
      </c>
      <c r="E161" s="5"/>
      <c r="F161" s="6" t="s">
        <v>48</v>
      </c>
      <c r="G161" s="5" t="s">
        <v>4393</v>
      </c>
    </row>
    <row r="162" spans="1:7" ht="30.75" customHeight="1">
      <c r="A162" s="6">
        <v>20935</v>
      </c>
      <c r="B162" s="5" t="s">
        <v>4394</v>
      </c>
      <c r="C162" s="12" t="s">
        <v>4395</v>
      </c>
      <c r="D162" s="6">
        <v>0</v>
      </c>
      <c r="E162" s="5"/>
      <c r="F162" s="6" t="s">
        <v>48</v>
      </c>
      <c r="G162" s="5" t="s">
        <v>4396</v>
      </c>
    </row>
    <row r="163" spans="1:7" ht="30.75" customHeight="1">
      <c r="A163" s="6">
        <v>10734</v>
      </c>
      <c r="B163" s="5" t="s">
        <v>4397</v>
      </c>
      <c r="C163" s="10" t="s">
        <v>4398</v>
      </c>
      <c r="D163" s="6">
        <v>0</v>
      </c>
      <c r="E163" s="5"/>
      <c r="F163" s="6" t="s">
        <v>15</v>
      </c>
      <c r="G163" s="5" t="s">
        <v>4399</v>
      </c>
    </row>
    <row r="164" spans="1:7" ht="30.75" customHeight="1">
      <c r="A164" s="6">
        <v>10758</v>
      </c>
      <c r="B164" s="5" t="s">
        <v>4400</v>
      </c>
      <c r="C164" s="11" t="s">
        <v>4401</v>
      </c>
      <c r="D164" s="6">
        <v>1</v>
      </c>
      <c r="E164" s="5" t="s">
        <v>4402</v>
      </c>
      <c r="F164" s="6" t="s">
        <v>48</v>
      </c>
      <c r="G164" s="5" t="s">
        <v>4403</v>
      </c>
    </row>
    <row r="165" spans="1:7" ht="30.75" customHeight="1">
      <c r="A165" s="6">
        <v>10885</v>
      </c>
      <c r="B165" s="5" t="s">
        <v>4404</v>
      </c>
      <c r="C165" s="12" t="s">
        <v>4405</v>
      </c>
      <c r="D165" s="6">
        <v>0</v>
      </c>
      <c r="E165" s="5"/>
      <c r="F165" s="6" t="s">
        <v>48</v>
      </c>
      <c r="G165" s="5" t="s">
        <v>4406</v>
      </c>
    </row>
    <row r="166" spans="1:7" ht="30.75" customHeight="1">
      <c r="A166" s="6">
        <v>10886</v>
      </c>
      <c r="B166" s="5" t="s">
        <v>4407</v>
      </c>
      <c r="C166" s="12" t="s">
        <v>4408</v>
      </c>
      <c r="D166" s="6">
        <v>0</v>
      </c>
      <c r="E166" s="5"/>
      <c r="F166" s="6" t="s">
        <v>48</v>
      </c>
      <c r="G166" s="5" t="s">
        <v>4409</v>
      </c>
    </row>
    <row r="167" spans="1:7" ht="30.75" customHeight="1">
      <c r="A167" s="6">
        <v>10887</v>
      </c>
      <c r="B167" s="5" t="s">
        <v>4410</v>
      </c>
      <c r="C167" s="12" t="s">
        <v>4411</v>
      </c>
      <c r="D167" s="6">
        <v>0</v>
      </c>
      <c r="E167" s="5"/>
      <c r="F167" s="6" t="s">
        <v>48</v>
      </c>
      <c r="G167" s="5" t="s">
        <v>4412</v>
      </c>
    </row>
    <row r="168" spans="1:7" ht="30.75" customHeight="1">
      <c r="A168" s="6">
        <v>10888</v>
      </c>
      <c r="B168" s="5" t="s">
        <v>4413</v>
      </c>
      <c r="C168" s="12" t="s">
        <v>4414</v>
      </c>
      <c r="D168" s="6">
        <v>0</v>
      </c>
      <c r="E168" s="5"/>
      <c r="F168" s="6" t="s">
        <v>48</v>
      </c>
      <c r="G168" s="5" t="s">
        <v>4415</v>
      </c>
    </row>
    <row r="169" spans="1:7" ht="30.75" customHeight="1">
      <c r="A169" s="6">
        <v>10889</v>
      </c>
      <c r="B169" s="5" t="s">
        <v>4416</v>
      </c>
      <c r="C169" s="12" t="s">
        <v>4417</v>
      </c>
      <c r="D169" s="6">
        <v>0</v>
      </c>
      <c r="E169" s="5"/>
      <c r="F169" s="6" t="s">
        <v>48</v>
      </c>
      <c r="G169" s="5" t="s">
        <v>4418</v>
      </c>
    </row>
    <row r="170" spans="1:7" ht="30.75" customHeight="1">
      <c r="A170" s="6">
        <v>10890</v>
      </c>
      <c r="B170" s="5" t="s">
        <v>4419</v>
      </c>
      <c r="C170" s="12" t="s">
        <v>4420</v>
      </c>
      <c r="D170" s="6">
        <v>0</v>
      </c>
      <c r="E170" s="5"/>
      <c r="F170" s="6" t="s">
        <v>48</v>
      </c>
      <c r="G170" s="5" t="s">
        <v>4421</v>
      </c>
    </row>
    <row r="171" spans="1:7" ht="30.75" customHeight="1">
      <c r="A171" s="6">
        <v>10891</v>
      </c>
      <c r="B171" s="5" t="s">
        <v>4422</v>
      </c>
      <c r="C171" s="12" t="s">
        <v>4423</v>
      </c>
      <c r="D171" s="6">
        <v>0</v>
      </c>
      <c r="E171" s="5"/>
      <c r="F171" s="6" t="s">
        <v>48</v>
      </c>
      <c r="G171" s="5" t="s">
        <v>4424</v>
      </c>
    </row>
    <row r="172" spans="1:7" ht="30.75" customHeight="1">
      <c r="A172" s="6">
        <v>10892</v>
      </c>
      <c r="B172" s="5" t="s">
        <v>4425</v>
      </c>
      <c r="C172" s="12" t="s">
        <v>4426</v>
      </c>
      <c r="D172" s="6">
        <v>1</v>
      </c>
      <c r="E172" s="5" t="s">
        <v>4427</v>
      </c>
      <c r="F172" s="6" t="s">
        <v>48</v>
      </c>
      <c r="G172" s="5" t="s">
        <v>4428</v>
      </c>
    </row>
    <row r="173" spans="1:7" ht="30.75" customHeight="1">
      <c r="A173" s="6">
        <v>10759</v>
      </c>
      <c r="B173" s="5" t="s">
        <v>4429</v>
      </c>
      <c r="C173" s="11" t="s">
        <v>4430</v>
      </c>
      <c r="D173" s="6">
        <v>0</v>
      </c>
      <c r="E173" s="5"/>
      <c r="F173" s="6" t="s">
        <v>15</v>
      </c>
      <c r="G173" s="5" t="s">
        <v>4431</v>
      </c>
    </row>
    <row r="174" spans="1:7" ht="30.75" customHeight="1">
      <c r="A174" s="6">
        <v>10893</v>
      </c>
      <c r="B174" s="5" t="s">
        <v>4432</v>
      </c>
      <c r="C174" s="12" t="s">
        <v>4433</v>
      </c>
      <c r="D174" s="6">
        <v>0</v>
      </c>
      <c r="E174" s="5"/>
      <c r="F174" s="6" t="s">
        <v>48</v>
      </c>
      <c r="G174" s="5" t="s">
        <v>4434</v>
      </c>
    </row>
    <row r="175" spans="1:7" ht="30.75" customHeight="1">
      <c r="A175" s="6">
        <v>10894</v>
      </c>
      <c r="B175" s="5" t="s">
        <v>4435</v>
      </c>
      <c r="C175" s="12" t="s">
        <v>4436</v>
      </c>
      <c r="D175" s="6">
        <v>0</v>
      </c>
      <c r="E175" s="5"/>
      <c r="F175" s="6" t="s">
        <v>48</v>
      </c>
      <c r="G175" s="5" t="s">
        <v>4437</v>
      </c>
    </row>
    <row r="176" spans="1:7" ht="30.75" customHeight="1">
      <c r="A176" s="6">
        <v>10895</v>
      </c>
      <c r="B176" s="5" t="s">
        <v>4438</v>
      </c>
      <c r="C176" s="12" t="s">
        <v>4439</v>
      </c>
      <c r="D176" s="6">
        <v>0</v>
      </c>
      <c r="E176" s="5"/>
      <c r="F176" s="6" t="s">
        <v>48</v>
      </c>
      <c r="G176" s="5" t="s">
        <v>4440</v>
      </c>
    </row>
    <row r="177" spans="1:7" ht="30.75" customHeight="1">
      <c r="A177" s="6">
        <v>10896</v>
      </c>
      <c r="B177" s="5" t="s">
        <v>4441</v>
      </c>
      <c r="C177" s="12" t="s">
        <v>4442</v>
      </c>
      <c r="D177" s="6">
        <v>0</v>
      </c>
      <c r="E177" s="5"/>
      <c r="F177" s="6" t="s">
        <v>48</v>
      </c>
      <c r="G177" s="5" t="s">
        <v>4443</v>
      </c>
    </row>
    <row r="178" spans="1:7" ht="30.75" customHeight="1">
      <c r="A178" s="6">
        <v>10897</v>
      </c>
      <c r="B178" s="5" t="s">
        <v>4444</v>
      </c>
      <c r="C178" s="12" t="s">
        <v>4445</v>
      </c>
      <c r="D178" s="6">
        <v>0</v>
      </c>
      <c r="E178" s="5"/>
      <c r="F178" s="6" t="s">
        <v>48</v>
      </c>
      <c r="G178" s="5" t="s">
        <v>4446</v>
      </c>
    </row>
    <row r="179" spans="1:7" ht="30.75" customHeight="1">
      <c r="A179" s="6">
        <v>10898</v>
      </c>
      <c r="B179" s="5" t="s">
        <v>4447</v>
      </c>
      <c r="C179" s="12" t="s">
        <v>4448</v>
      </c>
      <c r="D179" s="6">
        <v>0</v>
      </c>
      <c r="E179" s="5"/>
      <c r="F179" s="6" t="s">
        <v>48</v>
      </c>
      <c r="G179" s="5" t="s">
        <v>4449</v>
      </c>
    </row>
    <row r="180" spans="1:7" ht="30.75" customHeight="1">
      <c r="A180" s="6">
        <v>10899</v>
      </c>
      <c r="B180" s="5" t="s">
        <v>4450</v>
      </c>
      <c r="C180" s="12" t="s">
        <v>4451</v>
      </c>
      <c r="D180" s="6">
        <v>0</v>
      </c>
      <c r="E180" s="5"/>
      <c r="F180" s="6" t="s">
        <v>48</v>
      </c>
      <c r="G180" s="5" t="s">
        <v>4452</v>
      </c>
    </row>
    <row r="181" spans="1:7" ht="30.75" customHeight="1">
      <c r="A181" s="6">
        <v>10900</v>
      </c>
      <c r="B181" s="5" t="s">
        <v>4453</v>
      </c>
      <c r="C181" s="12" t="s">
        <v>4454</v>
      </c>
      <c r="D181" s="6">
        <v>0</v>
      </c>
      <c r="E181" s="5"/>
      <c r="F181" s="6" t="s">
        <v>48</v>
      </c>
      <c r="G181" s="5" t="s">
        <v>4455</v>
      </c>
    </row>
    <row r="182" spans="1:7" ht="30.75" customHeight="1">
      <c r="A182" s="6">
        <v>10760</v>
      </c>
      <c r="B182" s="5" t="s">
        <v>4456</v>
      </c>
      <c r="C182" s="11" t="s">
        <v>4457</v>
      </c>
      <c r="D182" s="6">
        <v>0</v>
      </c>
      <c r="E182" s="5"/>
      <c r="F182" s="6" t="s">
        <v>48</v>
      </c>
      <c r="G182" s="5" t="s">
        <v>4458</v>
      </c>
    </row>
    <row r="183" spans="1:7" ht="30.75" customHeight="1">
      <c r="A183" s="6">
        <v>10901</v>
      </c>
      <c r="B183" s="5" t="s">
        <v>4459</v>
      </c>
      <c r="C183" s="12" t="s">
        <v>4460</v>
      </c>
      <c r="D183" s="6">
        <v>0</v>
      </c>
      <c r="E183" s="5"/>
      <c r="F183" s="6" t="s">
        <v>48</v>
      </c>
      <c r="G183" s="5" t="s">
        <v>4461</v>
      </c>
    </row>
    <row r="184" spans="1:7" ht="30.75" customHeight="1">
      <c r="A184" s="6">
        <v>10902</v>
      </c>
      <c r="B184" s="5" t="s">
        <v>4462</v>
      </c>
      <c r="C184" s="12" t="s">
        <v>4463</v>
      </c>
      <c r="D184" s="6">
        <v>0</v>
      </c>
      <c r="E184" s="5"/>
      <c r="F184" s="6" t="s">
        <v>48</v>
      </c>
      <c r="G184" s="5" t="s">
        <v>4464</v>
      </c>
    </row>
    <row r="185" spans="1:7" ht="30.75" customHeight="1">
      <c r="A185" s="6">
        <v>10903</v>
      </c>
      <c r="B185" s="5" t="s">
        <v>4465</v>
      </c>
      <c r="C185" s="12" t="s">
        <v>4466</v>
      </c>
      <c r="D185" s="6">
        <v>0</v>
      </c>
      <c r="E185" s="5"/>
      <c r="F185" s="6" t="s">
        <v>48</v>
      </c>
      <c r="G185" s="5" t="s">
        <v>4467</v>
      </c>
    </row>
    <row r="186" spans="1:7" ht="30.75" customHeight="1">
      <c r="A186" s="6">
        <v>10904</v>
      </c>
      <c r="B186" s="5" t="s">
        <v>4468</v>
      </c>
      <c r="C186" s="12" t="s">
        <v>4469</v>
      </c>
      <c r="D186" s="6">
        <v>0</v>
      </c>
      <c r="E186" s="5"/>
      <c r="F186" s="6" t="s">
        <v>48</v>
      </c>
      <c r="G186" s="5" t="s">
        <v>4470</v>
      </c>
    </row>
    <row r="187" spans="1:7" ht="30.75" customHeight="1">
      <c r="A187" s="6">
        <v>10905</v>
      </c>
      <c r="B187" s="5" t="s">
        <v>4471</v>
      </c>
      <c r="C187" s="12" t="s">
        <v>4472</v>
      </c>
      <c r="D187" s="6">
        <v>0</v>
      </c>
      <c r="E187" s="5"/>
      <c r="F187" s="6" t="s">
        <v>48</v>
      </c>
      <c r="G187" s="5" t="s">
        <v>4473</v>
      </c>
    </row>
    <row r="188" spans="1:7" ht="30.75" customHeight="1">
      <c r="A188" s="6">
        <v>10906</v>
      </c>
      <c r="B188" s="5" t="s">
        <v>4474</v>
      </c>
      <c r="C188" s="12" t="s">
        <v>4475</v>
      </c>
      <c r="D188" s="6">
        <v>0</v>
      </c>
      <c r="E188" s="5"/>
      <c r="F188" s="6" t="s">
        <v>48</v>
      </c>
      <c r="G188" s="5" t="s">
        <v>4476</v>
      </c>
    </row>
    <row r="189" spans="1:7" ht="30.75" customHeight="1">
      <c r="A189" s="6">
        <v>10907</v>
      </c>
      <c r="B189" s="5" t="s">
        <v>4477</v>
      </c>
      <c r="C189" s="12" t="s">
        <v>4478</v>
      </c>
      <c r="D189" s="6">
        <v>0</v>
      </c>
      <c r="E189" s="5"/>
      <c r="F189" s="6" t="s">
        <v>48</v>
      </c>
      <c r="G189" s="5" t="s">
        <v>4479</v>
      </c>
    </row>
    <row r="190" spans="1:7" ht="30.75" customHeight="1">
      <c r="A190" s="6">
        <v>10761</v>
      </c>
      <c r="B190" s="5" t="s">
        <v>4480</v>
      </c>
      <c r="C190" s="11" t="s">
        <v>4481</v>
      </c>
      <c r="D190" s="6">
        <v>0</v>
      </c>
      <c r="E190" s="5"/>
      <c r="F190" s="6" t="s">
        <v>48</v>
      </c>
      <c r="G190" s="5" t="s">
        <v>4482</v>
      </c>
    </row>
    <row r="191" spans="1:7" ht="30.75" customHeight="1">
      <c r="A191" s="6">
        <v>14079</v>
      </c>
      <c r="B191" s="5" t="s">
        <v>4483</v>
      </c>
      <c r="C191" s="12" t="s">
        <v>4484</v>
      </c>
      <c r="D191" s="6">
        <v>0</v>
      </c>
      <c r="E191" s="5"/>
      <c r="F191" s="6" t="s">
        <v>48</v>
      </c>
      <c r="G191" s="5" t="s">
        <v>4485</v>
      </c>
    </row>
    <row r="192" spans="1:7" ht="30.75" customHeight="1">
      <c r="A192" s="6">
        <v>10908</v>
      </c>
      <c r="B192" s="5" t="s">
        <v>4486</v>
      </c>
      <c r="C192" s="12" t="s">
        <v>4487</v>
      </c>
      <c r="D192" s="6">
        <v>0</v>
      </c>
      <c r="E192" s="5"/>
      <c r="F192" s="6" t="s">
        <v>48</v>
      </c>
      <c r="G192" s="5" t="s">
        <v>4488</v>
      </c>
    </row>
    <row r="193" spans="1:7" ht="30.75" customHeight="1">
      <c r="A193" s="6">
        <v>10909</v>
      </c>
      <c r="B193" s="5" t="s">
        <v>4489</v>
      </c>
      <c r="C193" s="12" t="s">
        <v>4490</v>
      </c>
      <c r="D193" s="6">
        <v>0</v>
      </c>
      <c r="E193" s="5"/>
      <c r="F193" s="6" t="s">
        <v>48</v>
      </c>
      <c r="G193" s="5" t="s">
        <v>4491</v>
      </c>
    </row>
    <row r="194" spans="1:7" ht="30.75" customHeight="1">
      <c r="A194" s="6">
        <v>10910</v>
      </c>
      <c r="B194" s="5" t="s">
        <v>4492</v>
      </c>
      <c r="C194" s="12" t="s">
        <v>4493</v>
      </c>
      <c r="D194" s="6">
        <v>0</v>
      </c>
      <c r="E194" s="5"/>
      <c r="F194" s="6" t="s">
        <v>48</v>
      </c>
      <c r="G194" s="5" t="s">
        <v>4494</v>
      </c>
    </row>
    <row r="195" spans="1:7" ht="30.75" customHeight="1">
      <c r="A195" s="6">
        <v>10911</v>
      </c>
      <c r="B195" s="5" t="s">
        <v>4495</v>
      </c>
      <c r="C195" s="12" t="s">
        <v>4496</v>
      </c>
      <c r="D195" s="6">
        <v>0</v>
      </c>
      <c r="E195" s="5"/>
      <c r="F195" s="6" t="s">
        <v>48</v>
      </c>
      <c r="G195" s="5" t="s">
        <v>4497</v>
      </c>
    </row>
    <row r="196" spans="1:7" ht="30.75" customHeight="1">
      <c r="A196" s="6">
        <v>10912</v>
      </c>
      <c r="B196" s="5" t="s">
        <v>4498</v>
      </c>
      <c r="C196" s="12" t="s">
        <v>4499</v>
      </c>
      <c r="D196" s="6">
        <v>0</v>
      </c>
      <c r="E196" s="5"/>
      <c r="F196" s="6" t="s">
        <v>48</v>
      </c>
      <c r="G196" s="5" t="s">
        <v>4500</v>
      </c>
    </row>
    <row r="197" spans="1:7" ht="30.75" customHeight="1">
      <c r="A197" s="6">
        <v>10913</v>
      </c>
      <c r="B197" s="5" t="s">
        <v>4501</v>
      </c>
      <c r="C197" s="12" t="s">
        <v>4502</v>
      </c>
      <c r="D197" s="6">
        <v>0</v>
      </c>
      <c r="E197" s="5"/>
      <c r="F197" s="6" t="s">
        <v>48</v>
      </c>
      <c r="G197" s="5" t="s">
        <v>4503</v>
      </c>
    </row>
    <row r="198" spans="1:7" ht="30.75" customHeight="1">
      <c r="A198" s="6">
        <v>14210</v>
      </c>
      <c r="B198" s="5" t="s">
        <v>4504</v>
      </c>
      <c r="C198" s="12" t="s">
        <v>4505</v>
      </c>
      <c r="D198" s="6">
        <v>0</v>
      </c>
      <c r="E198" s="5"/>
      <c r="F198" s="6" t="s">
        <v>48</v>
      </c>
      <c r="G198" s="5" t="s">
        <v>4506</v>
      </c>
    </row>
    <row r="199" spans="1:7" ht="30.75" customHeight="1">
      <c r="A199" s="6">
        <v>11208</v>
      </c>
      <c r="B199" s="5" t="s">
        <v>4507</v>
      </c>
      <c r="C199" s="11" t="s">
        <v>4508</v>
      </c>
      <c r="D199" s="6">
        <v>0</v>
      </c>
      <c r="E199" s="5"/>
      <c r="F199" s="6" t="s">
        <v>15</v>
      </c>
      <c r="G199" s="5" t="s">
        <v>4509</v>
      </c>
    </row>
    <row r="200" spans="1:7" ht="30.75" customHeight="1">
      <c r="A200" s="6">
        <v>12974</v>
      </c>
      <c r="B200" s="5" t="s">
        <v>4510</v>
      </c>
      <c r="C200" s="12" t="s">
        <v>4511</v>
      </c>
      <c r="D200" s="6">
        <v>0</v>
      </c>
      <c r="E200" s="5"/>
      <c r="F200" s="6" t="s">
        <v>48</v>
      </c>
      <c r="G200" s="5" t="s">
        <v>4512</v>
      </c>
    </row>
    <row r="201" spans="1:7" ht="30.75" customHeight="1">
      <c r="A201" s="6">
        <v>11209</v>
      </c>
      <c r="B201" s="5" t="s">
        <v>4513</v>
      </c>
      <c r="C201" s="12" t="s">
        <v>4514</v>
      </c>
      <c r="D201" s="6">
        <v>0</v>
      </c>
      <c r="E201" s="5"/>
      <c r="F201" s="6" t="s">
        <v>48</v>
      </c>
      <c r="G201" s="5" t="s">
        <v>4515</v>
      </c>
    </row>
    <row r="202" spans="1:7" ht="30.75" customHeight="1">
      <c r="A202" s="6">
        <v>19575</v>
      </c>
      <c r="B202" s="5" t="s">
        <v>4516</v>
      </c>
      <c r="C202" s="13" t="s">
        <v>4517</v>
      </c>
      <c r="D202" s="6">
        <v>0</v>
      </c>
      <c r="E202" s="5"/>
      <c r="F202" s="6" t="s">
        <v>48</v>
      </c>
      <c r="G202" s="5" t="s">
        <v>4518</v>
      </c>
    </row>
    <row r="203" spans="1:7" ht="30.75" customHeight="1">
      <c r="A203" s="6">
        <v>19576</v>
      </c>
      <c r="B203" s="5" t="s">
        <v>4519</v>
      </c>
      <c r="C203" s="13" t="s">
        <v>4520</v>
      </c>
      <c r="D203" s="6">
        <v>0</v>
      </c>
      <c r="E203" s="5"/>
      <c r="F203" s="6" t="s">
        <v>48</v>
      </c>
      <c r="G203" s="5" t="s">
        <v>4521</v>
      </c>
    </row>
    <row r="204" spans="1:7" ht="30.75" customHeight="1">
      <c r="A204" s="6">
        <v>19577</v>
      </c>
      <c r="B204" s="5" t="s">
        <v>4522</v>
      </c>
      <c r="C204" s="13" t="s">
        <v>4523</v>
      </c>
      <c r="D204" s="6">
        <v>0</v>
      </c>
      <c r="E204" s="5"/>
      <c r="F204" s="6" t="s">
        <v>48</v>
      </c>
      <c r="G204" s="5" t="s">
        <v>4524</v>
      </c>
    </row>
    <row r="205" spans="1:7" ht="30.75" customHeight="1">
      <c r="A205" s="6">
        <v>19578</v>
      </c>
      <c r="B205" s="5" t="s">
        <v>4525</v>
      </c>
      <c r="C205" s="13" t="s">
        <v>4526</v>
      </c>
      <c r="D205" s="6">
        <v>0</v>
      </c>
      <c r="E205" s="5"/>
      <c r="F205" s="6" t="s">
        <v>48</v>
      </c>
      <c r="G205" s="5" t="s">
        <v>4527</v>
      </c>
    </row>
    <row r="206" spans="1:7" ht="30.75" customHeight="1">
      <c r="A206" s="6">
        <v>11210</v>
      </c>
      <c r="B206" s="5" t="s">
        <v>4528</v>
      </c>
      <c r="C206" s="12" t="s">
        <v>4529</v>
      </c>
      <c r="D206" s="6">
        <v>0</v>
      </c>
      <c r="E206" s="5"/>
      <c r="F206" s="6" t="s">
        <v>48</v>
      </c>
      <c r="G206" s="5" t="s">
        <v>4530</v>
      </c>
    </row>
    <row r="207" spans="1:7" ht="30.75" customHeight="1">
      <c r="A207" s="6">
        <v>19579</v>
      </c>
      <c r="B207" s="5" t="s">
        <v>4531</v>
      </c>
      <c r="C207" s="13" t="s">
        <v>4532</v>
      </c>
      <c r="D207" s="6">
        <v>0</v>
      </c>
      <c r="E207" s="5"/>
      <c r="F207" s="6" t="s">
        <v>48</v>
      </c>
      <c r="G207" s="5" t="s">
        <v>4533</v>
      </c>
    </row>
    <row r="208" spans="1:7" ht="30.75" customHeight="1">
      <c r="A208" s="6">
        <v>19580</v>
      </c>
      <c r="B208" s="5" t="s">
        <v>4534</v>
      </c>
      <c r="C208" s="13" t="s">
        <v>4535</v>
      </c>
      <c r="D208" s="6">
        <v>0</v>
      </c>
      <c r="E208" s="5"/>
      <c r="F208" s="6" t="s">
        <v>48</v>
      </c>
      <c r="G208" s="5" t="s">
        <v>4536</v>
      </c>
    </row>
    <row r="209" spans="1:7" ht="30.75" customHeight="1">
      <c r="A209" s="6">
        <v>19581</v>
      </c>
      <c r="B209" s="5" t="s">
        <v>4537</v>
      </c>
      <c r="C209" s="13" t="s">
        <v>4538</v>
      </c>
      <c r="D209" s="6">
        <v>0</v>
      </c>
      <c r="E209" s="5"/>
      <c r="F209" s="6" t="s">
        <v>48</v>
      </c>
      <c r="G209" s="5" t="s">
        <v>4539</v>
      </c>
    </row>
    <row r="210" spans="1:7" ht="30.75" customHeight="1">
      <c r="A210" s="6">
        <v>19582</v>
      </c>
      <c r="B210" s="5" t="s">
        <v>4540</v>
      </c>
      <c r="C210" s="13" t="s">
        <v>4541</v>
      </c>
      <c r="D210" s="6">
        <v>0</v>
      </c>
      <c r="E210" s="5"/>
      <c r="F210" s="6" t="s">
        <v>48</v>
      </c>
      <c r="G210" s="5" t="s">
        <v>4542</v>
      </c>
    </row>
    <row r="211" spans="1:7" ht="30.75" customHeight="1">
      <c r="A211" s="6">
        <v>19583</v>
      </c>
      <c r="B211" s="5" t="s">
        <v>4543</v>
      </c>
      <c r="C211" s="13" t="s">
        <v>4544</v>
      </c>
      <c r="D211" s="6">
        <v>0</v>
      </c>
      <c r="E211" s="5"/>
      <c r="F211" s="6" t="s">
        <v>48</v>
      </c>
      <c r="G211" s="5" t="s">
        <v>4545</v>
      </c>
    </row>
    <row r="212" spans="1:7" ht="30.75" customHeight="1">
      <c r="A212" s="6">
        <v>11211</v>
      </c>
      <c r="B212" s="5" t="s">
        <v>4546</v>
      </c>
      <c r="C212" s="12" t="s">
        <v>4547</v>
      </c>
      <c r="D212" s="6">
        <v>0</v>
      </c>
      <c r="E212" s="5"/>
      <c r="F212" s="6" t="s">
        <v>48</v>
      </c>
      <c r="G212" s="5" t="s">
        <v>4548</v>
      </c>
    </row>
    <row r="213" spans="1:7" ht="30.75" customHeight="1">
      <c r="A213" s="6">
        <v>19584</v>
      </c>
      <c r="B213" s="5" t="s">
        <v>4549</v>
      </c>
      <c r="C213" s="13" t="s">
        <v>4550</v>
      </c>
      <c r="D213" s="6">
        <v>0</v>
      </c>
      <c r="E213" s="5"/>
      <c r="F213" s="6" t="s">
        <v>48</v>
      </c>
      <c r="G213" s="5" t="s">
        <v>4551</v>
      </c>
    </row>
    <row r="214" spans="1:7" ht="30.75" customHeight="1">
      <c r="A214" s="6">
        <v>19585</v>
      </c>
      <c r="B214" s="5" t="s">
        <v>4552</v>
      </c>
      <c r="C214" s="13" t="s">
        <v>4553</v>
      </c>
      <c r="D214" s="6">
        <v>0</v>
      </c>
      <c r="E214" s="5"/>
      <c r="F214" s="6" t="s">
        <v>48</v>
      </c>
      <c r="G214" s="5" t="s">
        <v>4554</v>
      </c>
    </row>
    <row r="215" spans="1:7" ht="30.75" customHeight="1">
      <c r="A215" s="6">
        <v>19586</v>
      </c>
      <c r="B215" s="5" t="s">
        <v>4555</v>
      </c>
      <c r="C215" s="13" t="s">
        <v>4556</v>
      </c>
      <c r="D215" s="6">
        <v>0</v>
      </c>
      <c r="E215" s="5"/>
      <c r="F215" s="6" t="s">
        <v>48</v>
      </c>
      <c r="G215" s="5" t="s">
        <v>4557</v>
      </c>
    </row>
    <row r="216" spans="1:7" ht="30.75" customHeight="1">
      <c r="A216" s="6">
        <v>19587</v>
      </c>
      <c r="B216" s="5" t="s">
        <v>4558</v>
      </c>
      <c r="C216" s="13" t="s">
        <v>4559</v>
      </c>
      <c r="D216" s="6">
        <v>0</v>
      </c>
      <c r="E216" s="5"/>
      <c r="F216" s="6" t="s">
        <v>48</v>
      </c>
      <c r="G216" s="5" t="s">
        <v>4560</v>
      </c>
    </row>
    <row r="217" spans="1:7" ht="30.75" customHeight="1">
      <c r="A217" s="6">
        <v>20137</v>
      </c>
      <c r="B217" s="5" t="s">
        <v>4561</v>
      </c>
      <c r="C217" s="12" t="s">
        <v>4562</v>
      </c>
      <c r="D217" s="6">
        <v>0</v>
      </c>
      <c r="E217" s="5"/>
      <c r="F217" s="6" t="s">
        <v>48</v>
      </c>
      <c r="G217" s="5" t="s">
        <v>4563</v>
      </c>
    </row>
    <row r="218" spans="1:7" ht="30.75" customHeight="1">
      <c r="A218" s="6">
        <v>19588</v>
      </c>
      <c r="B218" s="5" t="s">
        <v>4564</v>
      </c>
      <c r="C218" s="13" t="s">
        <v>4565</v>
      </c>
      <c r="D218" s="6">
        <v>0</v>
      </c>
      <c r="E218" s="5"/>
      <c r="F218" s="6" t="s">
        <v>48</v>
      </c>
      <c r="G218" s="5" t="s">
        <v>4566</v>
      </c>
    </row>
    <row r="219" spans="1:7" ht="30.75" customHeight="1">
      <c r="A219" s="6">
        <v>19589</v>
      </c>
      <c r="B219" s="5" t="s">
        <v>4567</v>
      </c>
      <c r="C219" s="13" t="s">
        <v>4568</v>
      </c>
      <c r="D219" s="6">
        <v>0</v>
      </c>
      <c r="E219" s="5"/>
      <c r="F219" s="6" t="s">
        <v>48</v>
      </c>
      <c r="G219" s="5" t="s">
        <v>4569</v>
      </c>
    </row>
    <row r="220" spans="1:7" ht="30.75" customHeight="1">
      <c r="A220" s="6">
        <v>19590</v>
      </c>
      <c r="B220" s="5" t="s">
        <v>4570</v>
      </c>
      <c r="C220" s="13" t="s">
        <v>4571</v>
      </c>
      <c r="D220" s="6">
        <v>0</v>
      </c>
      <c r="E220" s="5"/>
      <c r="F220" s="6" t="s">
        <v>48</v>
      </c>
      <c r="G220" s="5" t="s">
        <v>4572</v>
      </c>
    </row>
    <row r="221" spans="1:7" ht="30.75" customHeight="1">
      <c r="A221" s="6">
        <v>11213</v>
      </c>
      <c r="B221" s="5" t="s">
        <v>4573</v>
      </c>
      <c r="C221" s="13" t="s">
        <v>4574</v>
      </c>
      <c r="D221" s="6">
        <v>0</v>
      </c>
      <c r="E221" s="5"/>
      <c r="F221" s="6" t="s">
        <v>48</v>
      </c>
      <c r="G221" s="5" t="s">
        <v>4575</v>
      </c>
    </row>
    <row r="222" spans="1:7" ht="30.75" customHeight="1">
      <c r="A222" s="6">
        <v>11215</v>
      </c>
      <c r="B222" s="5" t="s">
        <v>4576</v>
      </c>
      <c r="C222" s="13" t="s">
        <v>4577</v>
      </c>
      <c r="D222" s="6">
        <v>0</v>
      </c>
      <c r="E222" s="5"/>
      <c r="F222" s="6" t="s">
        <v>48</v>
      </c>
      <c r="G222" s="5" t="s">
        <v>4578</v>
      </c>
    </row>
    <row r="223" spans="1:7" ht="30.75" customHeight="1">
      <c r="A223" s="6">
        <v>11214</v>
      </c>
      <c r="B223" s="5" t="s">
        <v>4579</v>
      </c>
      <c r="C223" s="12" t="s">
        <v>4580</v>
      </c>
      <c r="D223" s="6">
        <v>0</v>
      </c>
      <c r="E223" s="5"/>
      <c r="F223" s="6" t="s">
        <v>48</v>
      </c>
      <c r="G223" s="5" t="s">
        <v>4581</v>
      </c>
    </row>
    <row r="224" spans="1:7" ht="30.75" customHeight="1">
      <c r="A224" s="6">
        <v>16958</v>
      </c>
      <c r="B224" s="5" t="s">
        <v>4582</v>
      </c>
      <c r="C224" s="11" t="s">
        <v>4583</v>
      </c>
      <c r="D224" s="6">
        <v>0</v>
      </c>
      <c r="E224" s="5"/>
      <c r="F224" s="6" t="s">
        <v>48</v>
      </c>
      <c r="G224" s="5" t="s">
        <v>4584</v>
      </c>
    </row>
    <row r="225" spans="1:7" ht="30.75" customHeight="1">
      <c r="A225" s="6">
        <v>10735</v>
      </c>
      <c r="B225" s="5" t="s">
        <v>4585</v>
      </c>
      <c r="C225" s="10" t="s">
        <v>4586</v>
      </c>
      <c r="D225" s="6">
        <v>0</v>
      </c>
      <c r="E225" s="5"/>
      <c r="F225" s="6" t="s">
        <v>15</v>
      </c>
      <c r="G225" s="5" t="s">
        <v>4587</v>
      </c>
    </row>
    <row r="226" spans="1:7" ht="30.75" customHeight="1">
      <c r="A226" s="6">
        <v>10762</v>
      </c>
      <c r="B226" s="5" t="s">
        <v>4588</v>
      </c>
      <c r="C226" s="11" t="s">
        <v>4589</v>
      </c>
      <c r="D226" s="6">
        <v>0</v>
      </c>
      <c r="E226" s="5"/>
      <c r="F226" s="6" t="s">
        <v>15</v>
      </c>
      <c r="G226" s="5" t="s">
        <v>4590</v>
      </c>
    </row>
    <row r="227" spans="1:7" ht="30.75" customHeight="1">
      <c r="A227" s="6">
        <v>10914</v>
      </c>
      <c r="B227" s="5" t="s">
        <v>4591</v>
      </c>
      <c r="C227" s="12" t="s">
        <v>4592</v>
      </c>
      <c r="D227" s="6">
        <v>0</v>
      </c>
      <c r="E227" s="5"/>
      <c r="F227" s="6" t="s">
        <v>48</v>
      </c>
      <c r="G227" s="5" t="s">
        <v>4593</v>
      </c>
    </row>
    <row r="228" spans="1:7" ht="30.75" customHeight="1">
      <c r="A228" s="6">
        <v>10915</v>
      </c>
      <c r="B228" s="5" t="s">
        <v>4594</v>
      </c>
      <c r="C228" s="12" t="s">
        <v>4595</v>
      </c>
      <c r="D228" s="6">
        <v>0</v>
      </c>
      <c r="E228" s="5"/>
      <c r="F228" s="6" t="s">
        <v>48</v>
      </c>
      <c r="G228" s="5" t="s">
        <v>4596</v>
      </c>
    </row>
    <row r="229" spans="1:7" ht="30.75" customHeight="1">
      <c r="A229" s="6">
        <v>10916</v>
      </c>
      <c r="B229" s="5" t="s">
        <v>4597</v>
      </c>
      <c r="C229" s="12" t="s">
        <v>4598</v>
      </c>
      <c r="D229" s="6">
        <v>0</v>
      </c>
      <c r="E229" s="5"/>
      <c r="F229" s="6" t="s">
        <v>48</v>
      </c>
      <c r="G229" s="5" t="s">
        <v>4599</v>
      </c>
    </row>
    <row r="230" spans="1:7" ht="30.75" customHeight="1">
      <c r="A230" s="6">
        <v>11250</v>
      </c>
      <c r="B230" s="5" t="s">
        <v>4600</v>
      </c>
      <c r="C230" s="12" t="s">
        <v>4601</v>
      </c>
      <c r="D230" s="6">
        <v>0</v>
      </c>
      <c r="E230" s="5"/>
      <c r="F230" s="6" t="s">
        <v>48</v>
      </c>
      <c r="G230" s="5" t="s">
        <v>4602</v>
      </c>
    </row>
    <row r="231" spans="1:7" ht="30.75" customHeight="1">
      <c r="A231" s="6">
        <v>11251</v>
      </c>
      <c r="B231" s="5" t="s">
        <v>4603</v>
      </c>
      <c r="C231" s="12" t="s">
        <v>4604</v>
      </c>
      <c r="D231" s="6">
        <v>0</v>
      </c>
      <c r="E231" s="5"/>
      <c r="F231" s="6" t="s">
        <v>48</v>
      </c>
      <c r="G231" s="5" t="s">
        <v>4605</v>
      </c>
    </row>
    <row r="232" spans="1:7" ht="30.75" customHeight="1">
      <c r="A232" s="6">
        <v>21574</v>
      </c>
      <c r="B232" s="5" t="s">
        <v>4606</v>
      </c>
      <c r="C232" s="11" t="s">
        <v>4607</v>
      </c>
      <c r="D232" s="6">
        <v>0</v>
      </c>
      <c r="E232" s="5"/>
      <c r="F232" s="6" t="s">
        <v>15</v>
      </c>
      <c r="G232" s="5" t="s">
        <v>4608</v>
      </c>
    </row>
    <row r="233" spans="1:7" ht="30.75" customHeight="1">
      <c r="A233" s="6">
        <v>10918</v>
      </c>
      <c r="B233" s="5" t="s">
        <v>4609</v>
      </c>
      <c r="C233" s="12" t="s">
        <v>4610</v>
      </c>
      <c r="D233" s="6">
        <v>0</v>
      </c>
      <c r="E233" s="5"/>
      <c r="F233" s="6" t="s">
        <v>48</v>
      </c>
      <c r="G233" s="5" t="s">
        <v>4611</v>
      </c>
    </row>
    <row r="234" spans="1:7" ht="30.75" customHeight="1">
      <c r="A234" s="6">
        <v>10919</v>
      </c>
      <c r="B234" s="5" t="s">
        <v>4612</v>
      </c>
      <c r="C234" s="12" t="s">
        <v>4613</v>
      </c>
      <c r="D234" s="6">
        <v>0</v>
      </c>
      <c r="E234" s="5"/>
      <c r="F234" s="6" t="s">
        <v>48</v>
      </c>
      <c r="G234" s="5" t="s">
        <v>4614</v>
      </c>
    </row>
    <row r="235" spans="1:7" ht="30.75" customHeight="1">
      <c r="A235" s="6">
        <v>10764</v>
      </c>
      <c r="B235" s="5" t="s">
        <v>4615</v>
      </c>
      <c r="C235" s="11" t="s">
        <v>4616</v>
      </c>
      <c r="D235" s="6">
        <v>0</v>
      </c>
      <c r="E235" s="5"/>
      <c r="F235" s="6" t="s">
        <v>15</v>
      </c>
      <c r="G235" s="5" t="s">
        <v>4617</v>
      </c>
    </row>
    <row r="236" spans="1:7" ht="30.75" customHeight="1">
      <c r="A236" s="6">
        <v>10923</v>
      </c>
      <c r="B236" s="5" t="s">
        <v>4618</v>
      </c>
      <c r="C236" s="12" t="s">
        <v>4619</v>
      </c>
      <c r="D236" s="6">
        <v>0</v>
      </c>
      <c r="E236" s="5"/>
      <c r="F236" s="6" t="s">
        <v>48</v>
      </c>
      <c r="G236" s="5" t="s">
        <v>4620</v>
      </c>
    </row>
    <row r="237" spans="1:7" ht="30.75" customHeight="1">
      <c r="A237" s="6">
        <v>10924</v>
      </c>
      <c r="B237" s="5" t="s">
        <v>4621</v>
      </c>
      <c r="C237" s="12" t="s">
        <v>4622</v>
      </c>
      <c r="D237" s="6">
        <v>0</v>
      </c>
      <c r="E237" s="5"/>
      <c r="F237" s="6" t="s">
        <v>48</v>
      </c>
      <c r="G237" s="5" t="s">
        <v>4623</v>
      </c>
    </row>
    <row r="238" spans="1:7" ht="30.75" customHeight="1">
      <c r="A238" s="6">
        <v>10925</v>
      </c>
      <c r="B238" s="5" t="s">
        <v>4624</v>
      </c>
      <c r="C238" s="12" t="s">
        <v>4625</v>
      </c>
      <c r="D238" s="6">
        <v>0</v>
      </c>
      <c r="E238" s="5"/>
      <c r="F238" s="6" t="s">
        <v>48</v>
      </c>
      <c r="G238" s="5" t="s">
        <v>4626</v>
      </c>
    </row>
    <row r="239" spans="1:7" ht="30.75" customHeight="1">
      <c r="A239" s="6">
        <v>10926</v>
      </c>
      <c r="B239" s="5" t="s">
        <v>4627</v>
      </c>
      <c r="C239" s="12" t="s">
        <v>4628</v>
      </c>
      <c r="D239" s="6">
        <v>0</v>
      </c>
      <c r="E239" s="5"/>
      <c r="F239" s="6" t="s">
        <v>48</v>
      </c>
      <c r="G239" s="5" t="s">
        <v>4629</v>
      </c>
    </row>
    <row r="240" spans="1:7" ht="30.75" customHeight="1">
      <c r="A240" s="6">
        <v>10736</v>
      </c>
      <c r="B240" s="5" t="s">
        <v>4630</v>
      </c>
      <c r="C240" s="10" t="s">
        <v>4631</v>
      </c>
      <c r="D240" s="6">
        <v>0</v>
      </c>
      <c r="E240" s="5"/>
      <c r="F240" s="6" t="s">
        <v>15</v>
      </c>
      <c r="G240" s="5" t="s">
        <v>4632</v>
      </c>
    </row>
    <row r="241" spans="1:7" ht="30.75" customHeight="1">
      <c r="A241" s="6">
        <v>10765</v>
      </c>
      <c r="B241" s="5" t="s">
        <v>4633</v>
      </c>
      <c r="C241" s="11" t="s">
        <v>4634</v>
      </c>
      <c r="D241" s="6">
        <v>0</v>
      </c>
      <c r="E241" s="5"/>
      <c r="F241" s="6" t="s">
        <v>48</v>
      </c>
      <c r="G241" s="5" t="s">
        <v>4635</v>
      </c>
    </row>
    <row r="242" spans="1:7" ht="30.75" customHeight="1">
      <c r="A242" s="6">
        <v>10927</v>
      </c>
      <c r="B242" s="5" t="s">
        <v>4636</v>
      </c>
      <c r="C242" s="12" t="s">
        <v>4637</v>
      </c>
      <c r="D242" s="6">
        <v>0</v>
      </c>
      <c r="E242" s="5"/>
      <c r="F242" s="6" t="s">
        <v>48</v>
      </c>
      <c r="G242" s="5" t="s">
        <v>4638</v>
      </c>
    </row>
    <row r="243" spans="1:7" ht="30.75" customHeight="1">
      <c r="A243" s="6">
        <v>10928</v>
      </c>
      <c r="B243" s="5" t="s">
        <v>4639</v>
      </c>
      <c r="C243" s="12" t="s">
        <v>4640</v>
      </c>
      <c r="D243" s="6">
        <v>0</v>
      </c>
      <c r="E243" s="5"/>
      <c r="F243" s="6" t="s">
        <v>48</v>
      </c>
      <c r="G243" s="5" t="s">
        <v>4641</v>
      </c>
    </row>
    <row r="244" spans="1:7" ht="30.75" customHeight="1">
      <c r="A244" s="6">
        <v>10929</v>
      </c>
      <c r="B244" s="5" t="s">
        <v>4642</v>
      </c>
      <c r="C244" s="12" t="s">
        <v>4643</v>
      </c>
      <c r="D244" s="6">
        <v>0</v>
      </c>
      <c r="E244" s="5"/>
      <c r="F244" s="6" t="s">
        <v>48</v>
      </c>
      <c r="G244" s="5" t="s">
        <v>4644</v>
      </c>
    </row>
    <row r="245" spans="1:7" ht="30.75" customHeight="1">
      <c r="A245" s="6">
        <v>10766</v>
      </c>
      <c r="B245" s="5" t="s">
        <v>4645</v>
      </c>
      <c r="C245" s="11" t="s">
        <v>4646</v>
      </c>
      <c r="D245" s="6">
        <v>0</v>
      </c>
      <c r="E245" s="5"/>
      <c r="F245" s="6" t="s">
        <v>15</v>
      </c>
      <c r="G245" s="5" t="s">
        <v>4647</v>
      </c>
    </row>
    <row r="246" spans="1:7" ht="30.75" customHeight="1">
      <c r="A246" s="6">
        <v>10930</v>
      </c>
      <c r="B246" s="5" t="s">
        <v>4648</v>
      </c>
      <c r="C246" s="12" t="s">
        <v>4649</v>
      </c>
      <c r="D246" s="6">
        <v>0</v>
      </c>
      <c r="E246" s="5"/>
      <c r="F246" s="6" t="s">
        <v>48</v>
      </c>
      <c r="G246" s="5" t="s">
        <v>4650</v>
      </c>
    </row>
    <row r="247" spans="1:7" ht="30.75" customHeight="1">
      <c r="A247" s="6">
        <v>10931</v>
      </c>
      <c r="B247" s="5" t="s">
        <v>4651</v>
      </c>
      <c r="C247" s="12" t="s">
        <v>4652</v>
      </c>
      <c r="D247" s="6">
        <v>0</v>
      </c>
      <c r="E247" s="5"/>
      <c r="F247" s="6" t="s">
        <v>48</v>
      </c>
      <c r="G247" s="5" t="s">
        <v>4653</v>
      </c>
    </row>
    <row r="248" spans="1:7" ht="30.75" customHeight="1">
      <c r="A248" s="6">
        <v>10932</v>
      </c>
      <c r="B248" s="5" t="s">
        <v>4654</v>
      </c>
      <c r="C248" s="12" t="s">
        <v>4655</v>
      </c>
      <c r="D248" s="6">
        <v>0</v>
      </c>
      <c r="E248" s="5"/>
      <c r="F248" s="6" t="s">
        <v>48</v>
      </c>
      <c r="G248" s="5" t="s">
        <v>4656</v>
      </c>
    </row>
    <row r="249" spans="1:7" ht="30.75" customHeight="1">
      <c r="A249" s="6">
        <v>10933</v>
      </c>
      <c r="B249" s="5" t="s">
        <v>4657</v>
      </c>
      <c r="C249" s="12" t="s">
        <v>4658</v>
      </c>
      <c r="D249" s="6">
        <v>0</v>
      </c>
      <c r="E249" s="5"/>
      <c r="F249" s="6" t="s">
        <v>48</v>
      </c>
      <c r="G249" s="5" t="s">
        <v>4659</v>
      </c>
    </row>
    <row r="250" spans="1:7" ht="30.75" customHeight="1">
      <c r="A250" s="6">
        <v>10934</v>
      </c>
      <c r="B250" s="5" t="s">
        <v>4660</v>
      </c>
      <c r="C250" s="12" t="s">
        <v>4661</v>
      </c>
      <c r="D250" s="6">
        <v>0</v>
      </c>
      <c r="E250" s="5"/>
      <c r="F250" s="6" t="s">
        <v>48</v>
      </c>
      <c r="G250" s="5" t="s">
        <v>4662</v>
      </c>
    </row>
    <row r="251" spans="1:7" ht="30.75" customHeight="1">
      <c r="A251" s="6">
        <v>10935</v>
      </c>
      <c r="B251" s="5" t="s">
        <v>4663</v>
      </c>
      <c r="C251" s="12" t="s">
        <v>4664</v>
      </c>
      <c r="D251" s="6">
        <v>0</v>
      </c>
      <c r="E251" s="5"/>
      <c r="F251" s="6" t="s">
        <v>48</v>
      </c>
      <c r="G251" s="5" t="s">
        <v>4665</v>
      </c>
    </row>
    <row r="252" spans="1:7" ht="30.75" customHeight="1">
      <c r="A252" s="6">
        <v>10936</v>
      </c>
      <c r="B252" s="5" t="s">
        <v>4666</v>
      </c>
      <c r="C252" s="12" t="s">
        <v>4667</v>
      </c>
      <c r="D252" s="6">
        <v>0</v>
      </c>
      <c r="E252" s="5"/>
      <c r="F252" s="6" t="s">
        <v>48</v>
      </c>
      <c r="G252" s="5" t="s">
        <v>4668</v>
      </c>
    </row>
    <row r="253" spans="1:7" ht="30.75" customHeight="1">
      <c r="A253" s="6">
        <v>10737</v>
      </c>
      <c r="B253" s="5" t="s">
        <v>4669</v>
      </c>
      <c r="C253" s="10" t="s">
        <v>4670</v>
      </c>
      <c r="D253" s="6">
        <v>0</v>
      </c>
      <c r="E253" s="5"/>
      <c r="F253" s="6" t="s">
        <v>48</v>
      </c>
      <c r="G253" s="5" t="s">
        <v>4671</v>
      </c>
    </row>
    <row r="254" spans="1:7" ht="30.75" customHeight="1">
      <c r="A254" s="6">
        <v>10767</v>
      </c>
      <c r="B254" s="5" t="s">
        <v>4672</v>
      </c>
      <c r="C254" s="11" t="s">
        <v>4673</v>
      </c>
      <c r="D254" s="6">
        <v>0</v>
      </c>
      <c r="E254" s="5"/>
      <c r="F254" s="6" t="s">
        <v>48</v>
      </c>
      <c r="G254" s="5" t="s">
        <v>4674</v>
      </c>
    </row>
    <row r="255" spans="1:7" ht="30.75" customHeight="1">
      <c r="A255" s="6">
        <v>10768</v>
      </c>
      <c r="B255" s="5" t="s">
        <v>4675</v>
      </c>
      <c r="C255" s="11" t="s">
        <v>4676</v>
      </c>
      <c r="D255" s="6">
        <v>0</v>
      </c>
      <c r="E255" s="5"/>
      <c r="F255" s="6" t="s">
        <v>48</v>
      </c>
      <c r="G255" s="5" t="s">
        <v>4677</v>
      </c>
    </row>
    <row r="256" spans="1:7" ht="30.75" customHeight="1">
      <c r="A256" s="6">
        <v>10769</v>
      </c>
      <c r="B256" s="5" t="s">
        <v>4678</v>
      </c>
      <c r="C256" s="11" t="s">
        <v>4679</v>
      </c>
      <c r="D256" s="6">
        <v>0</v>
      </c>
      <c r="E256" s="5"/>
      <c r="F256" s="6" t="s">
        <v>15</v>
      </c>
      <c r="G256" s="5" t="s">
        <v>4680</v>
      </c>
    </row>
    <row r="257" spans="1:7" ht="30.75" customHeight="1">
      <c r="A257" s="6">
        <v>10770</v>
      </c>
      <c r="B257" s="5" t="s">
        <v>4681</v>
      </c>
      <c r="C257" s="11" t="s">
        <v>4682</v>
      </c>
      <c r="D257" s="6">
        <v>0</v>
      </c>
      <c r="E257" s="5"/>
      <c r="F257" s="6" t="s">
        <v>48</v>
      </c>
      <c r="G257" s="5" t="s">
        <v>4683</v>
      </c>
    </row>
    <row r="258" spans="1:7" ht="30.75" customHeight="1">
      <c r="A258" s="6">
        <v>17059</v>
      </c>
      <c r="B258" s="5" t="s">
        <v>4684</v>
      </c>
      <c r="C258" s="10" t="s">
        <v>4685</v>
      </c>
      <c r="D258" s="6">
        <v>0</v>
      </c>
      <c r="E258" s="5"/>
      <c r="F258" s="6" t="s">
        <v>48</v>
      </c>
      <c r="G258" s="5" t="s">
        <v>4686</v>
      </c>
    </row>
    <row r="259" spans="1:7" ht="30.75" customHeight="1">
      <c r="A259" s="6">
        <v>14090</v>
      </c>
      <c r="B259" s="5" t="s">
        <v>4687</v>
      </c>
      <c r="C259" s="11" t="s">
        <v>4688</v>
      </c>
      <c r="D259" s="6">
        <v>0</v>
      </c>
      <c r="E259" s="5"/>
      <c r="F259" s="6" t="s">
        <v>48</v>
      </c>
      <c r="G259" s="5" t="s">
        <v>4689</v>
      </c>
    </row>
    <row r="260" spans="1:7" ht="30.75" customHeight="1">
      <c r="A260" s="6">
        <v>14091</v>
      </c>
      <c r="B260" s="5" t="s">
        <v>4690</v>
      </c>
      <c r="C260" s="11" t="s">
        <v>4691</v>
      </c>
      <c r="D260" s="6">
        <v>0</v>
      </c>
      <c r="E260" s="5"/>
      <c r="F260" s="6" t="s">
        <v>48</v>
      </c>
      <c r="G260" s="5" t="s">
        <v>4692</v>
      </c>
    </row>
    <row r="261" spans="1:7" ht="30.75" customHeight="1">
      <c r="A261" s="6">
        <v>14092</v>
      </c>
      <c r="B261" s="5" t="s">
        <v>4693</v>
      </c>
      <c r="C261" s="11" t="s">
        <v>4694</v>
      </c>
      <c r="D261" s="6">
        <v>0</v>
      </c>
      <c r="E261" s="5"/>
      <c r="F261" s="6" t="s">
        <v>48</v>
      </c>
      <c r="G261" s="5" t="s">
        <v>4695</v>
      </c>
    </row>
    <row r="262" spans="1:7" ht="30.75" customHeight="1">
      <c r="A262" s="6">
        <v>19593</v>
      </c>
      <c r="B262" s="5" t="s">
        <v>4696</v>
      </c>
      <c r="C262" s="11" t="s">
        <v>4697</v>
      </c>
      <c r="D262" s="6">
        <v>0</v>
      </c>
      <c r="E262" s="5"/>
      <c r="F262" s="6" t="s">
        <v>48</v>
      </c>
      <c r="G262" s="5" t="s">
        <v>4698</v>
      </c>
    </row>
    <row r="263" spans="1:7" ht="30.75" customHeight="1">
      <c r="A263" s="6">
        <v>14093</v>
      </c>
      <c r="B263" s="5" t="s">
        <v>4699</v>
      </c>
      <c r="C263" s="11" t="s">
        <v>4700</v>
      </c>
      <c r="D263" s="6">
        <v>0</v>
      </c>
      <c r="E263" s="5"/>
      <c r="F263" s="6" t="s">
        <v>48</v>
      </c>
      <c r="G263" s="5" t="s">
        <v>4701</v>
      </c>
    </row>
    <row r="264" spans="1:7" ht="30.75" customHeight="1">
      <c r="A264" s="6">
        <v>14094</v>
      </c>
      <c r="B264" s="5" t="s">
        <v>4702</v>
      </c>
      <c r="C264" s="11" t="s">
        <v>4703</v>
      </c>
      <c r="D264" s="6">
        <v>0</v>
      </c>
      <c r="E264" s="5"/>
      <c r="F264" s="6" t="s">
        <v>48</v>
      </c>
      <c r="G264" s="5" t="s">
        <v>4704</v>
      </c>
    </row>
    <row r="265" spans="1:7" ht="30.75" customHeight="1">
      <c r="A265" s="6">
        <v>14095</v>
      </c>
      <c r="B265" s="5" t="s">
        <v>4705</v>
      </c>
      <c r="C265" s="11" t="s">
        <v>4706</v>
      </c>
      <c r="D265" s="6">
        <v>0</v>
      </c>
      <c r="E265" s="5"/>
      <c r="F265" s="6" t="s">
        <v>48</v>
      </c>
      <c r="G265" s="5" t="s">
        <v>4707</v>
      </c>
    </row>
    <row r="266" spans="1:7" ht="30.75" customHeight="1">
      <c r="A266" s="6">
        <v>14096</v>
      </c>
      <c r="B266" s="5" t="s">
        <v>4708</v>
      </c>
      <c r="C266" s="11" t="s">
        <v>4709</v>
      </c>
      <c r="D266" s="6">
        <v>0</v>
      </c>
      <c r="E266" s="5"/>
      <c r="F266" s="6" t="s">
        <v>48</v>
      </c>
      <c r="G266" s="5" t="s">
        <v>4710</v>
      </c>
    </row>
    <row r="267" spans="1:7" ht="30.75" customHeight="1">
      <c r="A267" s="6">
        <v>14097</v>
      </c>
      <c r="B267" s="5" t="s">
        <v>4711</v>
      </c>
      <c r="C267" s="11" t="s">
        <v>4712</v>
      </c>
      <c r="D267" s="6">
        <v>0</v>
      </c>
      <c r="E267" s="5"/>
      <c r="F267" s="6" t="s">
        <v>48</v>
      </c>
      <c r="G267" s="5" t="s">
        <v>4713</v>
      </c>
    </row>
    <row r="268" spans="1:7" ht="30.75" customHeight="1">
      <c r="A268" s="6">
        <v>14098</v>
      </c>
      <c r="B268" s="5" t="s">
        <v>4714</v>
      </c>
      <c r="C268" s="11" t="s">
        <v>4715</v>
      </c>
      <c r="D268" s="6">
        <v>0</v>
      </c>
      <c r="E268" s="5"/>
      <c r="F268" s="6" t="s">
        <v>48</v>
      </c>
      <c r="G268" s="5" t="s">
        <v>4716</v>
      </c>
    </row>
  </sheetData>
  <pageMargins left="1" right="1" top="1" bottom="1" header="1" footer="1"/>
  <pageSetup paperSize="0" orientation="portrait" horizontalDpi="300" verticalDpi="300"/>
  <headerFooter alignWithMargins="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dimension ref="A1:G92"/>
  <sheetViews>
    <sheetView showGridLines="0" workbookViewId="0">
      <selection activeCell="E52" sqref="E52"/>
    </sheetView>
  </sheetViews>
  <sheetFormatPr defaultRowHeight="30.75" customHeight="1"/>
  <cols>
    <col min="1" max="1" width="16" style="14" customWidth="1"/>
    <col min="2" max="2" width="16" style="4" customWidth="1"/>
    <col min="3" max="3" width="56.7109375" style="4" customWidth="1"/>
    <col min="4" max="4" width="16" style="4" customWidth="1"/>
    <col min="5" max="5" width="53.28515625" style="4" customWidth="1"/>
    <col min="6" max="6" width="16" style="4" customWidth="1"/>
    <col min="7" max="7" width="80.85546875" style="4" customWidth="1"/>
    <col min="8" max="8" width="255" style="4" customWidth="1"/>
    <col min="9" max="16384" width="9.140625" style="4"/>
  </cols>
  <sheetData>
    <row r="1" spans="1:7" s="8" customFormat="1" ht="30.75" customHeight="1">
      <c r="A1" s="7" t="s">
        <v>7</v>
      </c>
      <c r="B1" s="7" t="s">
        <v>8</v>
      </c>
      <c r="C1" s="7" t="s">
        <v>9</v>
      </c>
      <c r="D1" s="7" t="s">
        <v>10</v>
      </c>
      <c r="E1" s="7" t="s">
        <v>11</v>
      </c>
      <c r="F1" s="7" t="s">
        <v>12</v>
      </c>
      <c r="G1" s="7" t="s">
        <v>44</v>
      </c>
    </row>
    <row r="2" spans="1:7" ht="30.75" customHeight="1">
      <c r="A2" s="6">
        <v>19207</v>
      </c>
      <c r="B2" s="5" t="s">
        <v>35</v>
      </c>
      <c r="C2" s="15" t="s">
        <v>36</v>
      </c>
      <c r="D2" s="6">
        <v>3</v>
      </c>
      <c r="E2" s="5"/>
      <c r="F2" s="6" t="s">
        <v>15</v>
      </c>
      <c r="G2" s="5" t="s">
        <v>4717</v>
      </c>
    </row>
    <row r="3" spans="1:7" ht="30.75" customHeight="1">
      <c r="A3" s="6">
        <v>10937</v>
      </c>
      <c r="B3" s="5" t="s">
        <v>4718</v>
      </c>
      <c r="C3" s="10" t="s">
        <v>4719</v>
      </c>
      <c r="D3" s="6">
        <v>0</v>
      </c>
      <c r="E3" s="5"/>
      <c r="F3" s="6" t="s">
        <v>48</v>
      </c>
      <c r="G3" s="5" t="s">
        <v>4720</v>
      </c>
    </row>
    <row r="4" spans="1:7" ht="30.75" customHeight="1">
      <c r="A4" s="6">
        <v>10941</v>
      </c>
      <c r="B4" s="5" t="s">
        <v>4721</v>
      </c>
      <c r="C4" s="11" t="s">
        <v>4722</v>
      </c>
      <c r="D4" s="6">
        <v>0</v>
      </c>
      <c r="E4" s="5"/>
      <c r="F4" s="6" t="s">
        <v>48</v>
      </c>
      <c r="G4" s="5" t="s">
        <v>4723</v>
      </c>
    </row>
    <row r="5" spans="1:7" ht="30.75" customHeight="1">
      <c r="A5" s="6">
        <v>10955</v>
      </c>
      <c r="B5" s="5" t="s">
        <v>4724</v>
      </c>
      <c r="C5" s="12" t="s">
        <v>4725</v>
      </c>
      <c r="D5" s="6">
        <v>0</v>
      </c>
      <c r="E5" s="5"/>
      <c r="F5" s="6" t="s">
        <v>15</v>
      </c>
      <c r="G5" s="5" t="s">
        <v>4726</v>
      </c>
    </row>
    <row r="6" spans="1:7" ht="30.75" customHeight="1">
      <c r="A6" s="6">
        <v>10956</v>
      </c>
      <c r="B6" s="5" t="s">
        <v>4727</v>
      </c>
      <c r="C6" s="12" t="s">
        <v>4728</v>
      </c>
      <c r="D6" s="6">
        <v>0</v>
      </c>
      <c r="E6" s="5"/>
      <c r="F6" s="6" t="s">
        <v>48</v>
      </c>
      <c r="G6" s="5" t="s">
        <v>4729</v>
      </c>
    </row>
    <row r="7" spans="1:7" ht="30.75" customHeight="1">
      <c r="A7" s="6">
        <v>10957</v>
      </c>
      <c r="B7" s="5" t="s">
        <v>4730</v>
      </c>
      <c r="C7" s="12" t="s">
        <v>4731</v>
      </c>
      <c r="D7" s="6">
        <v>0</v>
      </c>
      <c r="E7" s="5"/>
      <c r="F7" s="6" t="s">
        <v>48</v>
      </c>
      <c r="G7" s="5" t="s">
        <v>4732</v>
      </c>
    </row>
    <row r="8" spans="1:7" ht="30.75" customHeight="1">
      <c r="A8" s="6">
        <v>10943</v>
      </c>
      <c r="B8" s="5" t="s">
        <v>4733</v>
      </c>
      <c r="C8" s="11" t="s">
        <v>4734</v>
      </c>
      <c r="D8" s="6">
        <v>0</v>
      </c>
      <c r="E8" s="5"/>
      <c r="F8" s="6" t="s">
        <v>15</v>
      </c>
      <c r="G8" s="5" t="s">
        <v>4735</v>
      </c>
    </row>
    <row r="9" spans="1:7" ht="30.75" customHeight="1">
      <c r="A9" s="6">
        <v>10958</v>
      </c>
      <c r="B9" s="5" t="s">
        <v>4736</v>
      </c>
      <c r="C9" s="12" t="s">
        <v>4737</v>
      </c>
      <c r="D9" s="6">
        <v>0</v>
      </c>
      <c r="E9" s="5"/>
      <c r="F9" s="6" t="s">
        <v>48</v>
      </c>
      <c r="G9" s="5" t="s">
        <v>4738</v>
      </c>
    </row>
    <row r="10" spans="1:7" ht="30.75" customHeight="1">
      <c r="A10" s="6">
        <v>10959</v>
      </c>
      <c r="B10" s="5" t="s">
        <v>4739</v>
      </c>
      <c r="C10" s="12" t="s">
        <v>4740</v>
      </c>
      <c r="D10" s="6">
        <v>0</v>
      </c>
      <c r="E10" s="5"/>
      <c r="F10" s="6" t="s">
        <v>48</v>
      </c>
      <c r="G10" s="5" t="s">
        <v>4741</v>
      </c>
    </row>
    <row r="11" spans="1:7" ht="30.75" customHeight="1">
      <c r="A11" s="6">
        <v>10960</v>
      </c>
      <c r="B11" s="5" t="s">
        <v>4742</v>
      </c>
      <c r="C11" s="12" t="s">
        <v>4743</v>
      </c>
      <c r="D11" s="6">
        <v>0</v>
      </c>
      <c r="E11" s="5"/>
      <c r="F11" s="6" t="s">
        <v>48</v>
      </c>
      <c r="G11" s="5" t="s">
        <v>4744</v>
      </c>
    </row>
    <row r="12" spans="1:7" ht="30.75" customHeight="1">
      <c r="A12" s="6">
        <v>10961</v>
      </c>
      <c r="B12" s="5" t="s">
        <v>4745</v>
      </c>
      <c r="C12" s="12" t="s">
        <v>4746</v>
      </c>
      <c r="D12" s="6">
        <v>0</v>
      </c>
      <c r="E12" s="5"/>
      <c r="F12" s="6" t="s">
        <v>48</v>
      </c>
      <c r="G12" s="5" t="s">
        <v>4747</v>
      </c>
    </row>
    <row r="13" spans="1:7" ht="30.75" customHeight="1">
      <c r="A13" s="6">
        <v>10962</v>
      </c>
      <c r="B13" s="5" t="s">
        <v>4748</v>
      </c>
      <c r="C13" s="12" t="s">
        <v>4749</v>
      </c>
      <c r="D13" s="6">
        <v>0</v>
      </c>
      <c r="E13" s="5"/>
      <c r="F13" s="6" t="s">
        <v>48</v>
      </c>
      <c r="G13" s="5" t="s">
        <v>4750</v>
      </c>
    </row>
    <row r="14" spans="1:7" ht="30.75" customHeight="1">
      <c r="A14" s="6">
        <v>10944</v>
      </c>
      <c r="B14" s="5" t="s">
        <v>4751</v>
      </c>
      <c r="C14" s="11" t="s">
        <v>4752</v>
      </c>
      <c r="D14" s="6">
        <v>0</v>
      </c>
      <c r="E14" s="5"/>
      <c r="F14" s="6" t="s">
        <v>15</v>
      </c>
      <c r="G14" s="5" t="s">
        <v>4753</v>
      </c>
    </row>
    <row r="15" spans="1:7" ht="30.75" customHeight="1">
      <c r="A15" s="6">
        <v>10963</v>
      </c>
      <c r="B15" s="5" t="s">
        <v>4754</v>
      </c>
      <c r="C15" s="12" t="s">
        <v>4755</v>
      </c>
      <c r="D15" s="6">
        <v>0</v>
      </c>
      <c r="E15" s="5"/>
      <c r="F15" s="6" t="s">
        <v>48</v>
      </c>
      <c r="G15" s="5" t="s">
        <v>4756</v>
      </c>
    </row>
    <row r="16" spans="1:7" ht="30.75" customHeight="1">
      <c r="A16" s="6">
        <v>10964</v>
      </c>
      <c r="B16" s="5" t="s">
        <v>4757</v>
      </c>
      <c r="C16" s="12" t="s">
        <v>4758</v>
      </c>
      <c r="D16" s="6">
        <v>0</v>
      </c>
      <c r="E16" s="5"/>
      <c r="F16" s="6" t="s">
        <v>48</v>
      </c>
      <c r="G16" s="5" t="s">
        <v>4759</v>
      </c>
    </row>
    <row r="17" spans="1:7" ht="30.75" customHeight="1">
      <c r="A17" s="6">
        <v>10949</v>
      </c>
      <c r="B17" s="5" t="s">
        <v>4760</v>
      </c>
      <c r="C17" s="11" t="s">
        <v>4761</v>
      </c>
      <c r="D17" s="6">
        <v>1</v>
      </c>
      <c r="E17" s="5" t="s">
        <v>4762</v>
      </c>
      <c r="F17" s="6" t="s">
        <v>48</v>
      </c>
      <c r="G17" s="5" t="s">
        <v>4763</v>
      </c>
    </row>
    <row r="18" spans="1:7" ht="30.75" customHeight="1">
      <c r="A18" s="6">
        <v>10965</v>
      </c>
      <c r="B18" s="5" t="s">
        <v>4764</v>
      </c>
      <c r="C18" s="12" t="s">
        <v>4765</v>
      </c>
      <c r="D18" s="6">
        <v>0</v>
      </c>
      <c r="E18" s="5"/>
      <c r="F18" s="6" t="s">
        <v>48</v>
      </c>
      <c r="G18" s="5" t="s">
        <v>4766</v>
      </c>
    </row>
    <row r="19" spans="1:7" ht="30.75" customHeight="1">
      <c r="A19" s="6">
        <v>10966</v>
      </c>
      <c r="B19" s="5" t="s">
        <v>4767</v>
      </c>
      <c r="C19" s="12" t="s">
        <v>4768</v>
      </c>
      <c r="D19" s="6">
        <v>0</v>
      </c>
      <c r="E19" s="5"/>
      <c r="F19" s="6" t="s">
        <v>48</v>
      </c>
      <c r="G19" s="5" t="s">
        <v>4769</v>
      </c>
    </row>
    <row r="20" spans="1:7" ht="30.75" customHeight="1">
      <c r="A20" s="6">
        <v>21690</v>
      </c>
      <c r="B20" s="5" t="s">
        <v>4770</v>
      </c>
      <c r="C20" s="12" t="s">
        <v>4771</v>
      </c>
      <c r="D20" s="6">
        <v>1</v>
      </c>
      <c r="E20" s="5" t="s">
        <v>834</v>
      </c>
      <c r="F20" s="6" t="s">
        <v>48</v>
      </c>
      <c r="G20" s="5" t="s">
        <v>4772</v>
      </c>
    </row>
    <row r="21" spans="1:7" ht="30.75" customHeight="1">
      <c r="A21" s="6">
        <v>21575</v>
      </c>
      <c r="B21" s="5" t="s">
        <v>4773</v>
      </c>
      <c r="C21" s="10" t="s">
        <v>4774</v>
      </c>
      <c r="D21" s="6">
        <v>0</v>
      </c>
      <c r="E21" s="5"/>
      <c r="F21" s="6" t="s">
        <v>48</v>
      </c>
      <c r="G21" s="5" t="s">
        <v>4775</v>
      </c>
    </row>
    <row r="22" spans="1:7" ht="30.75" customHeight="1">
      <c r="A22" s="6">
        <v>19209</v>
      </c>
      <c r="B22" s="5" t="s">
        <v>4776</v>
      </c>
      <c r="C22" s="11" t="s">
        <v>4777</v>
      </c>
      <c r="D22" s="6">
        <v>0</v>
      </c>
      <c r="E22" s="5"/>
      <c r="F22" s="6" t="s">
        <v>48</v>
      </c>
      <c r="G22" s="5" t="s">
        <v>4778</v>
      </c>
    </row>
    <row r="23" spans="1:7" ht="30.75" customHeight="1">
      <c r="A23" s="6">
        <v>19210</v>
      </c>
      <c r="B23" s="5" t="s">
        <v>4779</v>
      </c>
      <c r="C23" s="12" t="s">
        <v>4780</v>
      </c>
      <c r="D23" s="6">
        <v>0</v>
      </c>
      <c r="E23" s="5"/>
      <c r="F23" s="6" t="s">
        <v>48</v>
      </c>
      <c r="G23" s="5" t="s">
        <v>4781</v>
      </c>
    </row>
    <row r="24" spans="1:7" ht="30.75" customHeight="1">
      <c r="A24" s="6">
        <v>19211</v>
      </c>
      <c r="B24" s="5" t="s">
        <v>4782</v>
      </c>
      <c r="C24" s="12" t="s">
        <v>4783</v>
      </c>
      <c r="D24" s="6">
        <v>0</v>
      </c>
      <c r="E24" s="5"/>
      <c r="F24" s="6" t="s">
        <v>48</v>
      </c>
      <c r="G24" s="5" t="s">
        <v>4784</v>
      </c>
    </row>
    <row r="25" spans="1:7" ht="30.75" customHeight="1">
      <c r="A25" s="6">
        <v>19212</v>
      </c>
      <c r="B25" s="5" t="s">
        <v>4785</v>
      </c>
      <c r="C25" s="12" t="s">
        <v>4786</v>
      </c>
      <c r="D25" s="6">
        <v>0</v>
      </c>
      <c r="E25" s="5"/>
      <c r="F25" s="6" t="s">
        <v>48</v>
      </c>
      <c r="G25" s="5" t="s">
        <v>4787</v>
      </c>
    </row>
    <row r="26" spans="1:7" ht="30.75" customHeight="1">
      <c r="A26" s="6">
        <v>20139</v>
      </c>
      <c r="B26" s="5" t="s">
        <v>4788</v>
      </c>
      <c r="C26" s="11" t="s">
        <v>4789</v>
      </c>
      <c r="D26" s="6">
        <v>0</v>
      </c>
      <c r="E26" s="5"/>
      <c r="F26" s="6" t="s">
        <v>48</v>
      </c>
      <c r="G26" s="5" t="s">
        <v>4790</v>
      </c>
    </row>
    <row r="27" spans="1:7" ht="30.75" customHeight="1">
      <c r="A27" s="6">
        <v>19220</v>
      </c>
      <c r="B27" s="5" t="s">
        <v>4791</v>
      </c>
      <c r="C27" s="12" t="s">
        <v>4792</v>
      </c>
      <c r="D27" s="6">
        <v>0</v>
      </c>
      <c r="E27" s="5"/>
      <c r="F27" s="6" t="s">
        <v>48</v>
      </c>
      <c r="G27" s="5" t="s">
        <v>4793</v>
      </c>
    </row>
    <row r="28" spans="1:7" ht="30.75" customHeight="1">
      <c r="A28" s="6">
        <v>11276</v>
      </c>
      <c r="B28" s="5" t="s">
        <v>4794</v>
      </c>
      <c r="C28" s="12" t="s">
        <v>4795</v>
      </c>
      <c r="D28" s="6">
        <v>0</v>
      </c>
      <c r="E28" s="5"/>
      <c r="F28" s="6" t="s">
        <v>48</v>
      </c>
      <c r="G28" s="5" t="s">
        <v>4796</v>
      </c>
    </row>
    <row r="29" spans="1:7" ht="30.75" customHeight="1">
      <c r="A29" s="6">
        <v>19221</v>
      </c>
      <c r="B29" s="5" t="s">
        <v>4797</v>
      </c>
      <c r="C29" s="12" t="s">
        <v>4798</v>
      </c>
      <c r="D29" s="6">
        <v>0</v>
      </c>
      <c r="E29" s="5"/>
      <c r="F29" s="6" t="s">
        <v>48</v>
      </c>
      <c r="G29" s="5" t="s">
        <v>4799</v>
      </c>
    </row>
    <row r="30" spans="1:7" ht="30.75" customHeight="1">
      <c r="A30" s="6">
        <v>19222</v>
      </c>
      <c r="B30" s="5" t="s">
        <v>4800</v>
      </c>
      <c r="C30" s="12" t="s">
        <v>4801</v>
      </c>
      <c r="D30" s="6">
        <v>0</v>
      </c>
      <c r="E30" s="5"/>
      <c r="F30" s="6" t="s">
        <v>48</v>
      </c>
      <c r="G30" s="5" t="s">
        <v>4802</v>
      </c>
    </row>
    <row r="31" spans="1:7" ht="30.75" customHeight="1">
      <c r="A31" s="6">
        <v>19223</v>
      </c>
      <c r="B31" s="5" t="s">
        <v>4803</v>
      </c>
      <c r="C31" s="12" t="s">
        <v>4804</v>
      </c>
      <c r="D31" s="6">
        <v>0</v>
      </c>
      <c r="E31" s="5"/>
      <c r="F31" s="6" t="s">
        <v>48</v>
      </c>
      <c r="G31" s="5" t="s">
        <v>4805</v>
      </c>
    </row>
    <row r="32" spans="1:7" ht="30.75" customHeight="1">
      <c r="A32" s="6">
        <v>19229</v>
      </c>
      <c r="B32" s="5" t="s">
        <v>4806</v>
      </c>
      <c r="C32" s="11" t="s">
        <v>4807</v>
      </c>
      <c r="D32" s="6">
        <v>0</v>
      </c>
      <c r="E32" s="5"/>
      <c r="F32" s="6" t="s">
        <v>48</v>
      </c>
      <c r="G32" s="5" t="s">
        <v>4808</v>
      </c>
    </row>
    <row r="33" spans="1:7" ht="30.75" customHeight="1">
      <c r="A33" s="6">
        <v>19230</v>
      </c>
      <c r="B33" s="5" t="s">
        <v>4809</v>
      </c>
      <c r="C33" s="12" t="s">
        <v>4810</v>
      </c>
      <c r="D33" s="6">
        <v>0</v>
      </c>
      <c r="E33" s="5"/>
      <c r="F33" s="6" t="s">
        <v>48</v>
      </c>
      <c r="G33" s="5" t="s">
        <v>4811</v>
      </c>
    </row>
    <row r="34" spans="1:7" ht="30.75" customHeight="1">
      <c r="A34" s="6">
        <v>19231</v>
      </c>
      <c r="B34" s="5" t="s">
        <v>4812</v>
      </c>
      <c r="C34" s="12" t="s">
        <v>4813</v>
      </c>
      <c r="D34" s="6">
        <v>0</v>
      </c>
      <c r="E34" s="5"/>
      <c r="F34" s="6" t="s">
        <v>48</v>
      </c>
      <c r="G34" s="5" t="s">
        <v>4814</v>
      </c>
    </row>
    <row r="35" spans="1:7" ht="30.75" customHeight="1">
      <c r="A35" s="6">
        <v>19232</v>
      </c>
      <c r="B35" s="5" t="s">
        <v>4815</v>
      </c>
      <c r="C35" s="12" t="s">
        <v>4816</v>
      </c>
      <c r="D35" s="6">
        <v>0</v>
      </c>
      <c r="E35" s="5"/>
      <c r="F35" s="6" t="s">
        <v>48</v>
      </c>
      <c r="G35" s="5" t="s">
        <v>4817</v>
      </c>
    </row>
    <row r="36" spans="1:7" ht="30.75" customHeight="1">
      <c r="A36" s="6">
        <v>19233</v>
      </c>
      <c r="B36" s="5" t="s">
        <v>4818</v>
      </c>
      <c r="C36" s="12" t="s">
        <v>4819</v>
      </c>
      <c r="D36" s="6">
        <v>0</v>
      </c>
      <c r="E36" s="5"/>
      <c r="F36" s="6" t="s">
        <v>48</v>
      </c>
      <c r="G36" s="5" t="s">
        <v>4820</v>
      </c>
    </row>
    <row r="37" spans="1:7" ht="30.75" customHeight="1">
      <c r="A37" s="6">
        <v>19234</v>
      </c>
      <c r="B37" s="5" t="s">
        <v>4821</v>
      </c>
      <c r="C37" s="12" t="s">
        <v>4822</v>
      </c>
      <c r="D37" s="6">
        <v>0</v>
      </c>
      <c r="E37" s="5"/>
      <c r="F37" s="6" t="s">
        <v>48</v>
      </c>
      <c r="G37" s="5" t="s">
        <v>4823</v>
      </c>
    </row>
    <row r="38" spans="1:7" ht="30.75" customHeight="1">
      <c r="A38" s="6">
        <v>19224</v>
      </c>
      <c r="B38" s="5" t="s">
        <v>4824</v>
      </c>
      <c r="C38" s="11" t="s">
        <v>4825</v>
      </c>
      <c r="D38" s="6">
        <v>1</v>
      </c>
      <c r="E38" s="5" t="s">
        <v>4826</v>
      </c>
      <c r="F38" s="6" t="s">
        <v>48</v>
      </c>
      <c r="G38" s="5" t="s">
        <v>4827</v>
      </c>
    </row>
    <row r="39" spans="1:7" ht="30.75" customHeight="1">
      <c r="A39" s="6">
        <v>19225</v>
      </c>
      <c r="B39" s="5" t="s">
        <v>4828</v>
      </c>
      <c r="C39" s="12" t="s">
        <v>4829</v>
      </c>
      <c r="D39" s="6">
        <v>0</v>
      </c>
      <c r="E39" s="5"/>
      <c r="F39" s="6" t="s">
        <v>48</v>
      </c>
      <c r="G39" s="5" t="s">
        <v>4830</v>
      </c>
    </row>
    <row r="40" spans="1:7" ht="30.75" customHeight="1">
      <c r="A40" s="6">
        <v>19226</v>
      </c>
      <c r="B40" s="5" t="s">
        <v>4831</v>
      </c>
      <c r="C40" s="12" t="s">
        <v>4832</v>
      </c>
      <c r="D40" s="6">
        <v>0</v>
      </c>
      <c r="E40" s="5"/>
      <c r="F40" s="6" t="s">
        <v>48</v>
      </c>
      <c r="G40" s="5" t="s">
        <v>4833</v>
      </c>
    </row>
    <row r="41" spans="1:7" ht="30.75" customHeight="1">
      <c r="A41" s="6">
        <v>19227</v>
      </c>
      <c r="B41" s="5" t="s">
        <v>4834</v>
      </c>
      <c r="C41" s="12" t="s">
        <v>4835</v>
      </c>
      <c r="D41" s="6">
        <v>0</v>
      </c>
      <c r="E41" s="5"/>
      <c r="F41" s="6" t="s">
        <v>48</v>
      </c>
      <c r="G41" s="5" t="s">
        <v>4836</v>
      </c>
    </row>
    <row r="42" spans="1:7" ht="30.75" customHeight="1">
      <c r="A42" s="6">
        <v>19228</v>
      </c>
      <c r="B42" s="5" t="s">
        <v>4837</v>
      </c>
      <c r="C42" s="12" t="s">
        <v>4838</v>
      </c>
      <c r="D42" s="6">
        <v>0</v>
      </c>
      <c r="E42" s="5"/>
      <c r="F42" s="6" t="s">
        <v>48</v>
      </c>
      <c r="G42" s="5" t="s">
        <v>4839</v>
      </c>
    </row>
    <row r="43" spans="1:7" ht="30.75" customHeight="1">
      <c r="A43" s="6">
        <v>21689</v>
      </c>
      <c r="B43" s="5" t="s">
        <v>4840</v>
      </c>
      <c r="C43" s="12" t="s">
        <v>4841</v>
      </c>
      <c r="D43" s="6">
        <v>1</v>
      </c>
      <c r="E43" s="5" t="s">
        <v>834</v>
      </c>
      <c r="F43" s="6" t="s">
        <v>48</v>
      </c>
      <c r="G43" s="5" t="s">
        <v>4842</v>
      </c>
    </row>
    <row r="44" spans="1:7" ht="30.75" customHeight="1">
      <c r="A44" s="6">
        <v>19238</v>
      </c>
      <c r="B44" s="5" t="s">
        <v>4843</v>
      </c>
      <c r="C44" s="10" t="s">
        <v>4844</v>
      </c>
      <c r="D44" s="6">
        <v>0</v>
      </c>
      <c r="E44" s="5"/>
      <c r="F44" s="6" t="s">
        <v>15</v>
      </c>
      <c r="G44" s="5" t="s">
        <v>4845</v>
      </c>
    </row>
    <row r="45" spans="1:7" ht="30.75" customHeight="1">
      <c r="A45" s="6">
        <v>19239</v>
      </c>
      <c r="B45" s="5" t="s">
        <v>4846</v>
      </c>
      <c r="C45" s="11" t="s">
        <v>4847</v>
      </c>
      <c r="D45" s="6">
        <v>1</v>
      </c>
      <c r="E45" s="5" t="s">
        <v>4848</v>
      </c>
      <c r="F45" s="6" t="s">
        <v>48</v>
      </c>
      <c r="G45" s="5" t="s">
        <v>4849</v>
      </c>
    </row>
    <row r="46" spans="1:7" ht="30.75" customHeight="1">
      <c r="A46" s="6">
        <v>19240</v>
      </c>
      <c r="B46" s="5" t="s">
        <v>4850</v>
      </c>
      <c r="C46" s="12" t="s">
        <v>4851</v>
      </c>
      <c r="D46" s="6">
        <v>0</v>
      </c>
      <c r="E46" s="5"/>
      <c r="F46" s="6" t="s">
        <v>48</v>
      </c>
      <c r="G46" s="5" t="s">
        <v>4852</v>
      </c>
    </row>
    <row r="47" spans="1:7" ht="30.75" customHeight="1">
      <c r="A47" s="6">
        <v>10967</v>
      </c>
      <c r="B47" s="5" t="s">
        <v>4853</v>
      </c>
      <c r="C47" s="12" t="s">
        <v>4854</v>
      </c>
      <c r="D47" s="6">
        <v>0</v>
      </c>
      <c r="E47" s="5"/>
      <c r="F47" s="6" t="s">
        <v>48</v>
      </c>
      <c r="G47" s="5" t="s">
        <v>4855</v>
      </c>
    </row>
    <row r="48" spans="1:7" ht="30.75" customHeight="1">
      <c r="A48" s="6">
        <v>19241</v>
      </c>
      <c r="B48" s="5" t="s">
        <v>4856</v>
      </c>
      <c r="C48" s="12" t="s">
        <v>4857</v>
      </c>
      <c r="D48" s="6">
        <v>0</v>
      </c>
      <c r="E48" s="5"/>
      <c r="F48" s="6" t="s">
        <v>48</v>
      </c>
      <c r="G48" s="5" t="s">
        <v>4858</v>
      </c>
    </row>
    <row r="49" spans="1:7" ht="30.75" customHeight="1">
      <c r="A49" s="6">
        <v>10968</v>
      </c>
      <c r="B49" s="5" t="s">
        <v>4859</v>
      </c>
      <c r="C49" s="12" t="s">
        <v>4860</v>
      </c>
      <c r="D49" s="6">
        <v>0</v>
      </c>
      <c r="E49" s="5"/>
      <c r="F49" s="6" t="s">
        <v>48</v>
      </c>
      <c r="G49" s="5" t="s">
        <v>4861</v>
      </c>
    </row>
    <row r="50" spans="1:7" ht="30.75" customHeight="1">
      <c r="A50" s="6">
        <v>19242</v>
      </c>
      <c r="B50" s="5" t="s">
        <v>4862</v>
      </c>
      <c r="C50" s="12" t="s">
        <v>4863</v>
      </c>
      <c r="D50" s="6">
        <v>0</v>
      </c>
      <c r="E50" s="5"/>
      <c r="F50" s="6" t="s">
        <v>48</v>
      </c>
      <c r="G50" s="5" t="s">
        <v>4864</v>
      </c>
    </row>
    <row r="51" spans="1:7" ht="30.75" customHeight="1">
      <c r="A51" s="6">
        <v>19243</v>
      </c>
      <c r="B51" s="5" t="s">
        <v>4865</v>
      </c>
      <c r="C51" s="12" t="s">
        <v>4866</v>
      </c>
      <c r="D51" s="6">
        <v>0</v>
      </c>
      <c r="E51" s="5"/>
      <c r="F51" s="6" t="s">
        <v>48</v>
      </c>
      <c r="G51" s="5" t="s">
        <v>4867</v>
      </c>
    </row>
    <row r="52" spans="1:7" ht="30.75" customHeight="1">
      <c r="A52" s="6">
        <v>19244</v>
      </c>
      <c r="B52" s="5" t="s">
        <v>4868</v>
      </c>
      <c r="C52" s="12" t="s">
        <v>4869</v>
      </c>
      <c r="D52" s="6">
        <v>1</v>
      </c>
      <c r="E52" s="5" t="s">
        <v>4870</v>
      </c>
      <c r="F52" s="6" t="s">
        <v>48</v>
      </c>
      <c r="G52" s="5" t="s">
        <v>4871</v>
      </c>
    </row>
    <row r="53" spans="1:7" ht="30.75" customHeight="1">
      <c r="A53" s="6">
        <v>19245</v>
      </c>
      <c r="B53" s="5" t="s">
        <v>4872</v>
      </c>
      <c r="C53" s="11" t="s">
        <v>4873</v>
      </c>
      <c r="D53" s="6">
        <v>0</v>
      </c>
      <c r="E53" s="5"/>
      <c r="F53" s="6" t="s">
        <v>48</v>
      </c>
      <c r="G53" s="5" t="s">
        <v>4874</v>
      </c>
    </row>
    <row r="54" spans="1:7" ht="30.75" customHeight="1">
      <c r="A54" s="6">
        <v>19246</v>
      </c>
      <c r="B54" s="5" t="s">
        <v>4875</v>
      </c>
      <c r="C54" s="12" t="s">
        <v>4876</v>
      </c>
      <c r="D54" s="6">
        <v>0</v>
      </c>
      <c r="E54" s="5"/>
      <c r="F54" s="6" t="s">
        <v>48</v>
      </c>
      <c r="G54" s="5" t="s">
        <v>4877</v>
      </c>
    </row>
    <row r="55" spans="1:7" ht="30.75" customHeight="1">
      <c r="A55" s="6">
        <v>19247</v>
      </c>
      <c r="B55" s="5" t="s">
        <v>4878</v>
      </c>
      <c r="C55" s="12" t="s">
        <v>4879</v>
      </c>
      <c r="D55" s="6">
        <v>0</v>
      </c>
      <c r="E55" s="5"/>
      <c r="F55" s="6" t="s">
        <v>48</v>
      </c>
      <c r="G55" s="5" t="s">
        <v>4880</v>
      </c>
    </row>
    <row r="56" spans="1:7" ht="30.75" customHeight="1">
      <c r="A56" s="6">
        <v>19248</v>
      </c>
      <c r="B56" s="5" t="s">
        <v>4881</v>
      </c>
      <c r="C56" s="12" t="s">
        <v>4882</v>
      </c>
      <c r="D56" s="6">
        <v>0</v>
      </c>
      <c r="E56" s="5"/>
      <c r="F56" s="6" t="s">
        <v>48</v>
      </c>
      <c r="G56" s="5" t="s">
        <v>4883</v>
      </c>
    </row>
    <row r="57" spans="1:7" ht="30.75" customHeight="1">
      <c r="A57" s="6">
        <v>19249</v>
      </c>
      <c r="B57" s="5" t="s">
        <v>4884</v>
      </c>
      <c r="C57" s="12" t="s">
        <v>4885</v>
      </c>
      <c r="D57" s="6">
        <v>0</v>
      </c>
      <c r="E57" s="5"/>
      <c r="F57" s="6" t="s">
        <v>48</v>
      </c>
      <c r="G57" s="5" t="s">
        <v>4886</v>
      </c>
    </row>
    <row r="58" spans="1:7" ht="30.75" customHeight="1">
      <c r="A58" s="6">
        <v>19250</v>
      </c>
      <c r="B58" s="5" t="s">
        <v>4887</v>
      </c>
      <c r="C58" s="12" t="s">
        <v>4888</v>
      </c>
      <c r="D58" s="6">
        <v>0</v>
      </c>
      <c r="E58" s="5"/>
      <c r="F58" s="6" t="s">
        <v>48</v>
      </c>
      <c r="G58" s="5" t="s">
        <v>4889</v>
      </c>
    </row>
    <row r="59" spans="1:7" ht="30.75" customHeight="1">
      <c r="A59" s="6">
        <v>19251</v>
      </c>
      <c r="B59" s="5" t="s">
        <v>4890</v>
      </c>
      <c r="C59" s="12" t="s">
        <v>4891</v>
      </c>
      <c r="D59" s="6">
        <v>0</v>
      </c>
      <c r="E59" s="5"/>
      <c r="F59" s="6" t="s">
        <v>48</v>
      </c>
      <c r="G59" s="5" t="s">
        <v>4892</v>
      </c>
    </row>
    <row r="60" spans="1:7" ht="30.75" customHeight="1">
      <c r="A60" s="6">
        <v>19252</v>
      </c>
      <c r="B60" s="5" t="s">
        <v>4893</v>
      </c>
      <c r="C60" s="12" t="s">
        <v>4894</v>
      </c>
      <c r="D60" s="6">
        <v>0</v>
      </c>
      <c r="E60" s="5"/>
      <c r="F60" s="6" t="s">
        <v>48</v>
      </c>
      <c r="G60" s="5" t="s">
        <v>4895</v>
      </c>
    </row>
    <row r="61" spans="1:7" ht="30.75" customHeight="1">
      <c r="A61" s="6">
        <v>19253</v>
      </c>
      <c r="B61" s="5" t="s">
        <v>4896</v>
      </c>
      <c r="C61" s="11" t="s">
        <v>4897</v>
      </c>
      <c r="D61" s="6">
        <v>0</v>
      </c>
      <c r="E61" s="5"/>
      <c r="F61" s="6" t="s">
        <v>15</v>
      </c>
      <c r="G61" s="5" t="s">
        <v>4898</v>
      </c>
    </row>
    <row r="62" spans="1:7" ht="30.75" customHeight="1">
      <c r="A62" s="6">
        <v>10947</v>
      </c>
      <c r="B62" s="5" t="s">
        <v>4899</v>
      </c>
      <c r="C62" s="12" t="s">
        <v>4900</v>
      </c>
      <c r="D62" s="6">
        <v>0</v>
      </c>
      <c r="E62" s="5"/>
      <c r="F62" s="6" t="s">
        <v>48</v>
      </c>
      <c r="G62" s="5" t="s">
        <v>4901</v>
      </c>
    </row>
    <row r="63" spans="1:7" ht="30.75" customHeight="1">
      <c r="A63" s="6">
        <v>19254</v>
      </c>
      <c r="B63" s="5" t="s">
        <v>4902</v>
      </c>
      <c r="C63" s="12" t="s">
        <v>4903</v>
      </c>
      <c r="D63" s="6">
        <v>0</v>
      </c>
      <c r="E63" s="5"/>
      <c r="F63" s="6" t="s">
        <v>48</v>
      </c>
      <c r="G63" s="5" t="s">
        <v>4904</v>
      </c>
    </row>
    <row r="64" spans="1:7" ht="30.75" customHeight="1">
      <c r="A64" s="6">
        <v>19255</v>
      </c>
      <c r="B64" s="5" t="s">
        <v>4905</v>
      </c>
      <c r="C64" s="12" t="s">
        <v>4906</v>
      </c>
      <c r="D64" s="6">
        <v>0</v>
      </c>
      <c r="E64" s="5"/>
      <c r="F64" s="6" t="s">
        <v>48</v>
      </c>
      <c r="G64" s="5" t="s">
        <v>4907</v>
      </c>
    </row>
    <row r="65" spans="1:7" ht="30.75" customHeight="1">
      <c r="A65" s="6">
        <v>19256</v>
      </c>
      <c r="B65" s="5" t="s">
        <v>4908</v>
      </c>
      <c r="C65" s="12" t="s">
        <v>4909</v>
      </c>
      <c r="D65" s="6">
        <v>0</v>
      </c>
      <c r="E65" s="5"/>
      <c r="F65" s="6" t="s">
        <v>48</v>
      </c>
      <c r="G65" s="5" t="s">
        <v>4910</v>
      </c>
    </row>
    <row r="66" spans="1:7" ht="30.75" customHeight="1">
      <c r="A66" s="6">
        <v>19257</v>
      </c>
      <c r="B66" s="5" t="s">
        <v>4911</v>
      </c>
      <c r="C66" s="12" t="s">
        <v>4912</v>
      </c>
      <c r="D66" s="6">
        <v>0</v>
      </c>
      <c r="E66" s="5"/>
      <c r="F66" s="6" t="s">
        <v>48</v>
      </c>
      <c r="G66" s="5" t="s">
        <v>4913</v>
      </c>
    </row>
    <row r="67" spans="1:7" ht="30.75" customHeight="1">
      <c r="A67" s="6">
        <v>21576</v>
      </c>
      <c r="B67" s="5" t="s">
        <v>4914</v>
      </c>
      <c r="C67" s="10" t="s">
        <v>4915</v>
      </c>
      <c r="D67" s="6">
        <v>0</v>
      </c>
      <c r="E67" s="5"/>
      <c r="F67" s="6" t="s">
        <v>15</v>
      </c>
      <c r="G67" s="5" t="s">
        <v>4916</v>
      </c>
    </row>
    <row r="68" spans="1:7" ht="30.75" customHeight="1">
      <c r="A68" s="6">
        <v>10952</v>
      </c>
      <c r="B68" s="5" t="s">
        <v>4917</v>
      </c>
      <c r="C68" s="11" t="s">
        <v>4918</v>
      </c>
      <c r="D68" s="6">
        <v>0</v>
      </c>
      <c r="E68" s="5"/>
      <c r="F68" s="6" t="s">
        <v>48</v>
      </c>
      <c r="G68" s="5" t="s">
        <v>4919</v>
      </c>
    </row>
    <row r="69" spans="1:7" ht="30.75" customHeight="1">
      <c r="A69" s="6">
        <v>18592</v>
      </c>
      <c r="B69" s="5" t="s">
        <v>4920</v>
      </c>
      <c r="C69" s="12" t="s">
        <v>4921</v>
      </c>
      <c r="D69" s="6">
        <v>0</v>
      </c>
      <c r="E69" s="5"/>
      <c r="F69" s="6" t="s">
        <v>48</v>
      </c>
      <c r="G69" s="5" t="s">
        <v>4922</v>
      </c>
    </row>
    <row r="70" spans="1:7" ht="30.75" customHeight="1">
      <c r="A70" s="6">
        <v>21577</v>
      </c>
      <c r="B70" s="5" t="s">
        <v>4923</v>
      </c>
      <c r="C70" s="12" t="s">
        <v>4924</v>
      </c>
      <c r="D70" s="6">
        <v>0</v>
      </c>
      <c r="E70" s="5"/>
      <c r="F70" s="6" t="s">
        <v>48</v>
      </c>
      <c r="G70" s="5" t="s">
        <v>4925</v>
      </c>
    </row>
    <row r="71" spans="1:7" ht="30.75" customHeight="1">
      <c r="A71" s="6">
        <v>19258</v>
      </c>
      <c r="B71" s="5" t="s">
        <v>4926</v>
      </c>
      <c r="C71" s="11" t="s">
        <v>4927</v>
      </c>
      <c r="D71" s="6">
        <v>0</v>
      </c>
      <c r="E71" s="5"/>
      <c r="F71" s="6" t="s">
        <v>48</v>
      </c>
      <c r="G71" s="5" t="s">
        <v>4928</v>
      </c>
    </row>
    <row r="72" spans="1:7" ht="30.75" customHeight="1">
      <c r="A72" s="6">
        <v>10953</v>
      </c>
      <c r="B72" s="5" t="s">
        <v>4929</v>
      </c>
      <c r="C72" s="11" t="s">
        <v>4930</v>
      </c>
      <c r="D72" s="6">
        <v>0</v>
      </c>
      <c r="E72" s="5"/>
      <c r="F72" s="6" t="s">
        <v>48</v>
      </c>
      <c r="G72" s="5" t="s">
        <v>4931</v>
      </c>
    </row>
    <row r="73" spans="1:7" ht="30.75" customHeight="1">
      <c r="A73" s="6">
        <v>12717</v>
      </c>
      <c r="B73" s="5" t="s">
        <v>4932</v>
      </c>
      <c r="C73" s="11" t="s">
        <v>4933</v>
      </c>
      <c r="D73" s="6">
        <v>0</v>
      </c>
      <c r="E73" s="5"/>
      <c r="F73" s="6" t="s">
        <v>48</v>
      </c>
      <c r="G73" s="5" t="s">
        <v>4934</v>
      </c>
    </row>
    <row r="74" spans="1:7" ht="30.75" customHeight="1">
      <c r="A74" s="6">
        <v>21579</v>
      </c>
      <c r="B74" s="5" t="s">
        <v>4935</v>
      </c>
      <c r="C74" s="11" t="s">
        <v>4936</v>
      </c>
      <c r="D74" s="6">
        <v>0</v>
      </c>
      <c r="E74" s="5"/>
      <c r="F74" s="6" t="s">
        <v>48</v>
      </c>
      <c r="G74" s="5" t="s">
        <v>4937</v>
      </c>
    </row>
    <row r="75" spans="1:7" ht="30.75" customHeight="1">
      <c r="A75" s="6">
        <v>21580</v>
      </c>
      <c r="B75" s="5" t="s">
        <v>4938</v>
      </c>
      <c r="C75" s="11" t="s">
        <v>4939</v>
      </c>
      <c r="D75" s="6">
        <v>0</v>
      </c>
      <c r="E75" s="5"/>
      <c r="F75" s="6" t="s">
        <v>48</v>
      </c>
      <c r="G75" s="5" t="s">
        <v>4940</v>
      </c>
    </row>
    <row r="76" spans="1:7" ht="30.75" customHeight="1">
      <c r="A76" s="6">
        <v>21581</v>
      </c>
      <c r="B76" s="5" t="s">
        <v>4941</v>
      </c>
      <c r="C76" s="11" t="s">
        <v>4942</v>
      </c>
      <c r="D76" s="6">
        <v>0</v>
      </c>
      <c r="E76" s="5"/>
      <c r="F76" s="6" t="s">
        <v>48</v>
      </c>
      <c r="G76" s="5" t="s">
        <v>4943</v>
      </c>
    </row>
    <row r="77" spans="1:7" ht="30.75" customHeight="1">
      <c r="A77" s="6">
        <v>12721</v>
      </c>
      <c r="B77" s="5" t="s">
        <v>4944</v>
      </c>
      <c r="C77" s="11" t="s">
        <v>4945</v>
      </c>
      <c r="D77" s="6">
        <v>0</v>
      </c>
      <c r="E77" s="5"/>
      <c r="F77" s="6" t="s">
        <v>48</v>
      </c>
      <c r="G77" s="5" t="s">
        <v>4946</v>
      </c>
    </row>
    <row r="78" spans="1:7" ht="30.75" customHeight="1">
      <c r="A78" s="6">
        <v>12722</v>
      </c>
      <c r="B78" s="5" t="s">
        <v>4947</v>
      </c>
      <c r="C78" s="11" t="s">
        <v>4948</v>
      </c>
      <c r="D78" s="6">
        <v>0</v>
      </c>
      <c r="E78" s="5"/>
      <c r="F78" s="6" t="s">
        <v>48</v>
      </c>
      <c r="G78" s="5" t="s">
        <v>4949</v>
      </c>
    </row>
    <row r="79" spans="1:7" ht="30.75" customHeight="1">
      <c r="A79" s="6">
        <v>21582</v>
      </c>
      <c r="B79" s="5" t="s">
        <v>4950</v>
      </c>
      <c r="C79" s="11" t="s">
        <v>4951</v>
      </c>
      <c r="D79" s="6">
        <v>0</v>
      </c>
      <c r="E79" s="5"/>
      <c r="F79" s="6" t="s">
        <v>48</v>
      </c>
      <c r="G79" s="5" t="s">
        <v>4952</v>
      </c>
    </row>
    <row r="80" spans="1:7" ht="30.75" customHeight="1">
      <c r="A80" s="6">
        <v>13131</v>
      </c>
      <c r="B80" s="5" t="s">
        <v>4953</v>
      </c>
      <c r="C80" s="12" t="s">
        <v>4954</v>
      </c>
      <c r="D80" s="6">
        <v>0</v>
      </c>
      <c r="E80" s="5"/>
      <c r="F80" s="6" t="s">
        <v>48</v>
      </c>
      <c r="G80" s="5" t="s">
        <v>4955</v>
      </c>
    </row>
    <row r="81" spans="1:7" ht="30.75" customHeight="1">
      <c r="A81" s="6">
        <v>13132</v>
      </c>
      <c r="B81" s="5" t="s">
        <v>4956</v>
      </c>
      <c r="C81" s="12" t="s">
        <v>4957</v>
      </c>
      <c r="D81" s="6">
        <v>0</v>
      </c>
      <c r="E81" s="5"/>
      <c r="F81" s="6" t="s">
        <v>48</v>
      </c>
      <c r="G81" s="5" t="s">
        <v>4958</v>
      </c>
    </row>
    <row r="82" spans="1:7" ht="30.75" customHeight="1">
      <c r="A82" s="6">
        <v>19465</v>
      </c>
      <c r="B82" s="5" t="s">
        <v>4959</v>
      </c>
      <c r="C82" s="12" t="s">
        <v>4960</v>
      </c>
      <c r="D82" s="6">
        <v>0</v>
      </c>
      <c r="E82" s="5"/>
      <c r="F82" s="6" t="s">
        <v>48</v>
      </c>
      <c r="G82" s="5" t="s">
        <v>4961</v>
      </c>
    </row>
    <row r="83" spans="1:7" ht="30.75" customHeight="1">
      <c r="A83" s="6">
        <v>13133</v>
      </c>
      <c r="B83" s="5" t="s">
        <v>4962</v>
      </c>
      <c r="C83" s="12" t="s">
        <v>4963</v>
      </c>
      <c r="D83" s="6">
        <v>0</v>
      </c>
      <c r="E83" s="5"/>
      <c r="F83" s="6" t="s">
        <v>48</v>
      </c>
      <c r="G83" s="5" t="s">
        <v>4964</v>
      </c>
    </row>
    <row r="84" spans="1:7" ht="30.75" customHeight="1">
      <c r="A84" s="6">
        <v>21583</v>
      </c>
      <c r="B84" s="5" t="s">
        <v>4965</v>
      </c>
      <c r="C84" s="11" t="s">
        <v>4966</v>
      </c>
      <c r="D84" s="6">
        <v>0</v>
      </c>
      <c r="E84" s="5"/>
      <c r="F84" s="6" t="s">
        <v>48</v>
      </c>
      <c r="G84" s="5" t="s">
        <v>4967</v>
      </c>
    </row>
    <row r="85" spans="1:7" ht="30.75" customHeight="1">
      <c r="A85" s="6">
        <v>12180</v>
      </c>
      <c r="B85" s="5" t="s">
        <v>4968</v>
      </c>
      <c r="C85" s="12" t="s">
        <v>4969</v>
      </c>
      <c r="D85" s="6">
        <v>0</v>
      </c>
      <c r="E85" s="5"/>
      <c r="F85" s="6" t="s">
        <v>48</v>
      </c>
      <c r="G85" s="5" t="s">
        <v>4970</v>
      </c>
    </row>
    <row r="86" spans="1:7" ht="30.75" customHeight="1">
      <c r="A86" s="6">
        <v>12181</v>
      </c>
      <c r="B86" s="5" t="s">
        <v>4971</v>
      </c>
      <c r="C86" s="12" t="s">
        <v>4972</v>
      </c>
      <c r="D86" s="6">
        <v>0</v>
      </c>
      <c r="E86" s="5"/>
      <c r="F86" s="6" t="s">
        <v>48</v>
      </c>
      <c r="G86" s="5" t="s">
        <v>4973</v>
      </c>
    </row>
    <row r="87" spans="1:7" ht="30.75" customHeight="1">
      <c r="A87" s="6">
        <v>12182</v>
      </c>
      <c r="B87" s="5" t="s">
        <v>4974</v>
      </c>
      <c r="C87" s="12" t="s">
        <v>4975</v>
      </c>
      <c r="D87" s="6">
        <v>0</v>
      </c>
      <c r="E87" s="5"/>
      <c r="F87" s="6" t="s">
        <v>48</v>
      </c>
      <c r="G87" s="5" t="s">
        <v>4976</v>
      </c>
    </row>
    <row r="88" spans="1:7" ht="30.75" customHeight="1">
      <c r="A88" s="6">
        <v>12183</v>
      </c>
      <c r="B88" s="5" t="s">
        <v>4977</v>
      </c>
      <c r="C88" s="12" t="s">
        <v>4978</v>
      </c>
      <c r="D88" s="6">
        <v>0</v>
      </c>
      <c r="E88" s="5"/>
      <c r="F88" s="6" t="s">
        <v>48</v>
      </c>
      <c r="G88" s="5" t="s">
        <v>4979</v>
      </c>
    </row>
    <row r="89" spans="1:7" ht="30.75" customHeight="1">
      <c r="A89" s="6">
        <v>12184</v>
      </c>
      <c r="B89" s="5" t="s">
        <v>4980</v>
      </c>
      <c r="C89" s="12" t="s">
        <v>4981</v>
      </c>
      <c r="D89" s="6">
        <v>0</v>
      </c>
      <c r="E89" s="5"/>
      <c r="F89" s="6" t="s">
        <v>48</v>
      </c>
      <c r="G89" s="5" t="s">
        <v>4982</v>
      </c>
    </row>
    <row r="90" spans="1:7" ht="30.75" customHeight="1">
      <c r="A90" s="6">
        <v>12185</v>
      </c>
      <c r="B90" s="5" t="s">
        <v>4983</v>
      </c>
      <c r="C90" s="12" t="s">
        <v>4984</v>
      </c>
      <c r="D90" s="6">
        <v>0</v>
      </c>
      <c r="E90" s="5"/>
      <c r="F90" s="6" t="s">
        <v>48</v>
      </c>
      <c r="G90" s="5" t="s">
        <v>4985</v>
      </c>
    </row>
    <row r="91" spans="1:7" ht="30.75" customHeight="1">
      <c r="A91" s="6">
        <v>12186</v>
      </c>
      <c r="B91" s="5" t="s">
        <v>4986</v>
      </c>
      <c r="C91" s="12" t="s">
        <v>4987</v>
      </c>
      <c r="D91" s="6">
        <v>0</v>
      </c>
      <c r="E91" s="5"/>
      <c r="F91" s="6" t="s">
        <v>48</v>
      </c>
      <c r="G91" s="5" t="s">
        <v>4988</v>
      </c>
    </row>
    <row r="92" spans="1:7" ht="30.75" customHeight="1">
      <c r="A92" s="6">
        <v>12187</v>
      </c>
      <c r="B92" s="5" t="s">
        <v>4989</v>
      </c>
      <c r="C92" s="12" t="s">
        <v>4990</v>
      </c>
      <c r="D92" s="6">
        <v>0</v>
      </c>
      <c r="E92" s="5"/>
      <c r="F92" s="6" t="s">
        <v>48</v>
      </c>
      <c r="G92" s="5" t="s">
        <v>4991</v>
      </c>
    </row>
  </sheetData>
  <pageMargins left="1" right="1" top="1" bottom="1" header="1" footer="1"/>
  <pageSetup paperSize="0" orientation="portrait" horizontalDpi="300" verticalDpi="300"/>
  <headerFooter alignWithMargins="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dimension ref="A1:G57"/>
  <sheetViews>
    <sheetView showGridLines="0" workbookViewId="0">
      <selection activeCell="E4" sqref="E4"/>
    </sheetView>
  </sheetViews>
  <sheetFormatPr defaultRowHeight="30.75" customHeight="1"/>
  <cols>
    <col min="1" max="1" width="16" style="14" customWidth="1"/>
    <col min="2" max="2" width="16" style="4" customWidth="1"/>
    <col min="3" max="3" width="56.7109375" style="4" customWidth="1"/>
    <col min="4" max="4" width="16" style="4" customWidth="1"/>
    <col min="5" max="5" width="53.28515625" style="4" customWidth="1"/>
    <col min="6" max="6" width="16" style="4" customWidth="1"/>
    <col min="7" max="7" width="80.85546875" style="4" customWidth="1"/>
    <col min="8" max="8" width="255" style="4" customWidth="1"/>
    <col min="9" max="16384" width="9.140625" style="4"/>
  </cols>
  <sheetData>
    <row r="1" spans="1:7" s="8" customFormat="1" ht="30.75" customHeight="1">
      <c r="A1" s="7" t="s">
        <v>7</v>
      </c>
      <c r="B1" s="7" t="s">
        <v>8</v>
      </c>
      <c r="C1" s="7" t="s">
        <v>9</v>
      </c>
      <c r="D1" s="7" t="s">
        <v>10</v>
      </c>
      <c r="E1" s="7" t="s">
        <v>11</v>
      </c>
      <c r="F1" s="7" t="s">
        <v>12</v>
      </c>
      <c r="G1" s="7" t="s">
        <v>44</v>
      </c>
    </row>
    <row r="2" spans="1:7" ht="30.75" customHeight="1">
      <c r="A2" s="6">
        <v>16437</v>
      </c>
      <c r="B2" s="5" t="s">
        <v>37</v>
      </c>
      <c r="C2" s="15" t="s">
        <v>38</v>
      </c>
      <c r="D2" s="6">
        <v>0</v>
      </c>
      <c r="E2" s="5"/>
      <c r="F2" s="6" t="s">
        <v>15</v>
      </c>
      <c r="G2" s="5" t="s">
        <v>4992</v>
      </c>
    </row>
    <row r="3" spans="1:7" ht="30.75" customHeight="1">
      <c r="A3" s="6">
        <v>17060</v>
      </c>
      <c r="B3" s="5" t="s">
        <v>4993</v>
      </c>
      <c r="C3" s="10" t="s">
        <v>4994</v>
      </c>
      <c r="D3" s="6">
        <v>0</v>
      </c>
      <c r="E3" s="5"/>
      <c r="F3" s="6" t="s">
        <v>15</v>
      </c>
      <c r="G3" s="5" t="s">
        <v>4995</v>
      </c>
    </row>
    <row r="4" spans="1:7" ht="30.75" customHeight="1">
      <c r="A4" s="6">
        <v>16439</v>
      </c>
      <c r="B4" s="5" t="s">
        <v>4996</v>
      </c>
      <c r="C4" s="11" t="s">
        <v>4997</v>
      </c>
      <c r="D4" s="6">
        <v>0</v>
      </c>
      <c r="E4" s="5"/>
      <c r="F4" s="6" t="s">
        <v>48</v>
      </c>
      <c r="G4" s="5" t="s">
        <v>4998</v>
      </c>
    </row>
    <row r="5" spans="1:7" ht="30.75" customHeight="1">
      <c r="A5" s="6">
        <v>16440</v>
      </c>
      <c r="B5" s="5" t="s">
        <v>4999</v>
      </c>
      <c r="C5" s="12" t="s">
        <v>5000</v>
      </c>
      <c r="D5" s="6">
        <v>0</v>
      </c>
      <c r="E5" s="5"/>
      <c r="F5" s="6" t="s">
        <v>48</v>
      </c>
      <c r="G5" s="5" t="s">
        <v>5001</v>
      </c>
    </row>
    <row r="6" spans="1:7" ht="30.75" customHeight="1">
      <c r="A6" s="6">
        <v>16441</v>
      </c>
      <c r="B6" s="5" t="s">
        <v>5002</v>
      </c>
      <c r="C6" s="12" t="s">
        <v>5003</v>
      </c>
      <c r="D6" s="6">
        <v>0</v>
      </c>
      <c r="E6" s="5"/>
      <c r="F6" s="6" t="s">
        <v>48</v>
      </c>
      <c r="G6" s="5" t="s">
        <v>5004</v>
      </c>
    </row>
    <row r="7" spans="1:7" ht="30.75" customHeight="1">
      <c r="A7" s="6">
        <v>16442</v>
      </c>
      <c r="B7" s="5" t="s">
        <v>5005</v>
      </c>
      <c r="C7" s="12" t="s">
        <v>5006</v>
      </c>
      <c r="D7" s="6">
        <v>0</v>
      </c>
      <c r="E7" s="5"/>
      <c r="F7" s="6" t="s">
        <v>48</v>
      </c>
      <c r="G7" s="5" t="s">
        <v>5007</v>
      </c>
    </row>
    <row r="8" spans="1:7" ht="30.75" customHeight="1">
      <c r="A8" s="6">
        <v>16443</v>
      </c>
      <c r="B8" s="5" t="s">
        <v>5008</v>
      </c>
      <c r="C8" s="12" t="s">
        <v>5009</v>
      </c>
      <c r="D8" s="6">
        <v>0</v>
      </c>
      <c r="E8" s="5"/>
      <c r="F8" s="6" t="s">
        <v>48</v>
      </c>
      <c r="G8" s="5" t="s">
        <v>5010</v>
      </c>
    </row>
    <row r="9" spans="1:7" ht="30.75" customHeight="1">
      <c r="A9" s="6">
        <v>16444</v>
      </c>
      <c r="B9" s="5" t="s">
        <v>5011</v>
      </c>
      <c r="C9" s="12" t="s">
        <v>5012</v>
      </c>
      <c r="D9" s="6">
        <v>0</v>
      </c>
      <c r="E9" s="5"/>
      <c r="F9" s="6" t="s">
        <v>48</v>
      </c>
      <c r="G9" s="5" t="s">
        <v>5013</v>
      </c>
    </row>
    <row r="10" spans="1:7" ht="30.75" customHeight="1">
      <c r="A10" s="6">
        <v>16445</v>
      </c>
      <c r="B10" s="5" t="s">
        <v>5014</v>
      </c>
      <c r="C10" s="11" t="s">
        <v>5015</v>
      </c>
      <c r="D10" s="6">
        <v>0</v>
      </c>
      <c r="E10" s="5"/>
      <c r="F10" s="6" t="s">
        <v>48</v>
      </c>
      <c r="G10" s="5" t="s">
        <v>5016</v>
      </c>
    </row>
    <row r="11" spans="1:7" ht="30.75" customHeight="1">
      <c r="A11" s="6">
        <v>16446</v>
      </c>
      <c r="B11" s="5" t="s">
        <v>5017</v>
      </c>
      <c r="C11" s="12" t="s">
        <v>5018</v>
      </c>
      <c r="D11" s="6">
        <v>0</v>
      </c>
      <c r="E11" s="5"/>
      <c r="F11" s="6" t="s">
        <v>48</v>
      </c>
      <c r="G11" s="5" t="s">
        <v>5019</v>
      </c>
    </row>
    <row r="12" spans="1:7" ht="30.75" customHeight="1">
      <c r="A12" s="6">
        <v>16447</v>
      </c>
      <c r="B12" s="5" t="s">
        <v>5020</v>
      </c>
      <c r="C12" s="12" t="s">
        <v>5021</v>
      </c>
      <c r="D12" s="6">
        <v>0</v>
      </c>
      <c r="E12" s="5"/>
      <c r="F12" s="6" t="s">
        <v>48</v>
      </c>
      <c r="G12" s="5" t="s">
        <v>5022</v>
      </c>
    </row>
    <row r="13" spans="1:7" ht="30.75" customHeight="1">
      <c r="A13" s="6">
        <v>16448</v>
      </c>
      <c r="B13" s="5" t="s">
        <v>5023</v>
      </c>
      <c r="C13" s="12" t="s">
        <v>5024</v>
      </c>
      <c r="D13" s="6">
        <v>0</v>
      </c>
      <c r="E13" s="5"/>
      <c r="F13" s="6" t="s">
        <v>48</v>
      </c>
      <c r="G13" s="5" t="s">
        <v>5025</v>
      </c>
    </row>
    <row r="14" spans="1:7" ht="30.75" customHeight="1">
      <c r="A14" s="6">
        <v>16449</v>
      </c>
      <c r="B14" s="5" t="s">
        <v>5026</v>
      </c>
      <c r="C14" s="12" t="s">
        <v>5027</v>
      </c>
      <c r="D14" s="6">
        <v>0</v>
      </c>
      <c r="E14" s="5"/>
      <c r="F14" s="6" t="s">
        <v>48</v>
      </c>
      <c r="G14" s="5" t="s">
        <v>5028</v>
      </c>
    </row>
    <row r="15" spans="1:7" ht="30.75" customHeight="1">
      <c r="A15" s="6">
        <v>16450</v>
      </c>
      <c r="B15" s="5" t="s">
        <v>5029</v>
      </c>
      <c r="C15" s="12" t="s">
        <v>5030</v>
      </c>
      <c r="D15" s="6">
        <v>0</v>
      </c>
      <c r="E15" s="5"/>
      <c r="F15" s="6" t="s">
        <v>48</v>
      </c>
      <c r="G15" s="5" t="s">
        <v>5031</v>
      </c>
    </row>
    <row r="16" spans="1:7" ht="30.75" customHeight="1">
      <c r="A16" s="6">
        <v>16451</v>
      </c>
      <c r="B16" s="5" t="s">
        <v>5032</v>
      </c>
      <c r="C16" s="12" t="s">
        <v>5033</v>
      </c>
      <c r="D16" s="6">
        <v>0</v>
      </c>
      <c r="E16" s="5"/>
      <c r="F16" s="6" t="s">
        <v>15</v>
      </c>
      <c r="G16" s="5" t="s">
        <v>5034</v>
      </c>
    </row>
    <row r="17" spans="1:7" ht="30.75" customHeight="1">
      <c r="A17" s="6">
        <v>16452</v>
      </c>
      <c r="B17" s="5" t="s">
        <v>5035</v>
      </c>
      <c r="C17" s="12" t="s">
        <v>5036</v>
      </c>
      <c r="D17" s="6">
        <v>0</v>
      </c>
      <c r="E17" s="5"/>
      <c r="F17" s="6" t="s">
        <v>48</v>
      </c>
      <c r="G17" s="5" t="s">
        <v>5037</v>
      </c>
    </row>
    <row r="18" spans="1:7" ht="30.75" customHeight="1">
      <c r="A18" s="6">
        <v>16453</v>
      </c>
      <c r="B18" s="5" t="s">
        <v>5038</v>
      </c>
      <c r="C18" s="12" t="s">
        <v>5039</v>
      </c>
      <c r="D18" s="6">
        <v>0</v>
      </c>
      <c r="E18" s="5"/>
      <c r="F18" s="6" t="s">
        <v>48</v>
      </c>
      <c r="G18" s="5" t="s">
        <v>5040</v>
      </c>
    </row>
    <row r="19" spans="1:7" ht="30.75" customHeight="1">
      <c r="A19" s="6">
        <v>16454</v>
      </c>
      <c r="B19" s="5" t="s">
        <v>5041</v>
      </c>
      <c r="C19" s="12" t="s">
        <v>5042</v>
      </c>
      <c r="D19" s="6">
        <v>0</v>
      </c>
      <c r="E19" s="5"/>
      <c r="F19" s="6" t="s">
        <v>48</v>
      </c>
      <c r="G19" s="5" t="s">
        <v>5043</v>
      </c>
    </row>
    <row r="20" spans="1:7" ht="30.75" customHeight="1">
      <c r="A20" s="6">
        <v>17462</v>
      </c>
      <c r="B20" s="5" t="s">
        <v>5044</v>
      </c>
      <c r="C20" s="11" t="s">
        <v>5045</v>
      </c>
      <c r="D20" s="6">
        <v>0</v>
      </c>
      <c r="E20" s="5"/>
      <c r="F20" s="6" t="s">
        <v>48</v>
      </c>
      <c r="G20" s="5" t="s">
        <v>5046</v>
      </c>
    </row>
    <row r="21" spans="1:7" ht="30.75" customHeight="1">
      <c r="A21" s="6">
        <v>16456</v>
      </c>
      <c r="B21" s="5" t="s">
        <v>5047</v>
      </c>
      <c r="C21" s="12" t="s">
        <v>5048</v>
      </c>
      <c r="D21" s="6">
        <v>0</v>
      </c>
      <c r="E21" s="5"/>
      <c r="F21" s="6" t="s">
        <v>48</v>
      </c>
      <c r="G21" s="5" t="s">
        <v>5049</v>
      </c>
    </row>
    <row r="22" spans="1:7" ht="30.75" customHeight="1">
      <c r="A22" s="6">
        <v>16457</v>
      </c>
      <c r="B22" s="5" t="s">
        <v>5050</v>
      </c>
      <c r="C22" s="12" t="s">
        <v>5051</v>
      </c>
      <c r="D22" s="6">
        <v>0</v>
      </c>
      <c r="E22" s="5"/>
      <c r="F22" s="6" t="s">
        <v>48</v>
      </c>
      <c r="G22" s="5" t="s">
        <v>5052</v>
      </c>
    </row>
    <row r="23" spans="1:7" ht="30.75" customHeight="1">
      <c r="A23" s="6">
        <v>16458</v>
      </c>
      <c r="B23" s="5" t="s">
        <v>5053</v>
      </c>
      <c r="C23" s="12" t="s">
        <v>5054</v>
      </c>
      <c r="D23" s="6">
        <v>0</v>
      </c>
      <c r="E23" s="5"/>
      <c r="F23" s="6" t="s">
        <v>48</v>
      </c>
      <c r="G23" s="5" t="s">
        <v>5055</v>
      </c>
    </row>
    <row r="24" spans="1:7" ht="30.75" customHeight="1">
      <c r="A24" s="6">
        <v>18129</v>
      </c>
      <c r="B24" s="5" t="s">
        <v>5056</v>
      </c>
      <c r="C24" s="13" t="s">
        <v>5057</v>
      </c>
      <c r="D24" s="6">
        <v>0</v>
      </c>
      <c r="E24" s="5"/>
      <c r="F24" s="6" t="s">
        <v>48</v>
      </c>
      <c r="G24" s="5" t="s">
        <v>5058</v>
      </c>
    </row>
    <row r="25" spans="1:7" ht="30.75" customHeight="1">
      <c r="A25" s="6">
        <v>16459</v>
      </c>
      <c r="B25" s="5" t="s">
        <v>5059</v>
      </c>
      <c r="C25" s="12" t="s">
        <v>5060</v>
      </c>
      <c r="D25" s="6">
        <v>0</v>
      </c>
      <c r="E25" s="5"/>
      <c r="F25" s="6" t="s">
        <v>48</v>
      </c>
      <c r="G25" s="5" t="s">
        <v>5061</v>
      </c>
    </row>
    <row r="26" spans="1:7" ht="30.75" customHeight="1">
      <c r="A26" s="6">
        <v>16460</v>
      </c>
      <c r="B26" s="5" t="s">
        <v>5062</v>
      </c>
      <c r="C26" s="12" t="s">
        <v>5063</v>
      </c>
      <c r="D26" s="6">
        <v>0</v>
      </c>
      <c r="E26" s="5"/>
      <c r="F26" s="6" t="s">
        <v>48</v>
      </c>
      <c r="G26" s="5" t="s">
        <v>5064</v>
      </c>
    </row>
    <row r="27" spans="1:7" ht="30.75" customHeight="1">
      <c r="A27" s="6">
        <v>16461</v>
      </c>
      <c r="B27" s="5" t="s">
        <v>5065</v>
      </c>
      <c r="C27" s="12" t="s">
        <v>5066</v>
      </c>
      <c r="D27" s="6">
        <v>0</v>
      </c>
      <c r="E27" s="5"/>
      <c r="F27" s="6" t="s">
        <v>48</v>
      </c>
      <c r="G27" s="5" t="s">
        <v>5067</v>
      </c>
    </row>
    <row r="28" spans="1:7" ht="30.75" customHeight="1">
      <c r="A28" s="6">
        <v>16462</v>
      </c>
      <c r="B28" s="5" t="s">
        <v>5068</v>
      </c>
      <c r="C28" s="12" t="s">
        <v>5069</v>
      </c>
      <c r="D28" s="6">
        <v>0</v>
      </c>
      <c r="E28" s="5"/>
      <c r="F28" s="6" t="s">
        <v>48</v>
      </c>
      <c r="G28" s="5" t="s">
        <v>5070</v>
      </c>
    </row>
    <row r="29" spans="1:7" ht="30.75" customHeight="1">
      <c r="A29" s="6">
        <v>17467</v>
      </c>
      <c r="B29" s="5" t="s">
        <v>5071</v>
      </c>
      <c r="C29" s="10" t="s">
        <v>5072</v>
      </c>
      <c r="D29" s="6">
        <v>0</v>
      </c>
      <c r="E29" s="5"/>
      <c r="F29" s="6" t="s">
        <v>15</v>
      </c>
      <c r="G29" s="5" t="s">
        <v>5073</v>
      </c>
    </row>
    <row r="30" spans="1:7" ht="30.75" customHeight="1">
      <c r="A30" s="6">
        <v>17468</v>
      </c>
      <c r="B30" s="5" t="s">
        <v>5074</v>
      </c>
      <c r="C30" s="11" t="s">
        <v>5075</v>
      </c>
      <c r="D30" s="6">
        <v>0</v>
      </c>
      <c r="E30" s="5"/>
      <c r="F30" s="6" t="s">
        <v>48</v>
      </c>
      <c r="G30" s="5" t="s">
        <v>5076</v>
      </c>
    </row>
    <row r="31" spans="1:7" ht="30.75" customHeight="1">
      <c r="A31" s="6">
        <v>17469</v>
      </c>
      <c r="B31" s="5" t="s">
        <v>5077</v>
      </c>
      <c r="C31" s="12" t="s">
        <v>5078</v>
      </c>
      <c r="D31" s="6">
        <v>0</v>
      </c>
      <c r="E31" s="5"/>
      <c r="F31" s="6" t="s">
        <v>48</v>
      </c>
      <c r="G31" s="5" t="s">
        <v>5079</v>
      </c>
    </row>
    <row r="32" spans="1:7" ht="30.75" customHeight="1">
      <c r="A32" s="6">
        <v>17470</v>
      </c>
      <c r="B32" s="5" t="s">
        <v>5080</v>
      </c>
      <c r="C32" s="12" t="s">
        <v>5081</v>
      </c>
      <c r="D32" s="6">
        <v>0</v>
      </c>
      <c r="E32" s="5"/>
      <c r="F32" s="6" t="s">
        <v>48</v>
      </c>
      <c r="G32" s="5" t="s">
        <v>5082</v>
      </c>
    </row>
    <row r="33" spans="1:7" ht="30.75" customHeight="1">
      <c r="A33" s="6">
        <v>14133</v>
      </c>
      <c r="B33" s="5" t="s">
        <v>5083</v>
      </c>
      <c r="C33" s="12" t="s">
        <v>5084</v>
      </c>
      <c r="D33" s="6">
        <v>0</v>
      </c>
      <c r="E33" s="5"/>
      <c r="F33" s="6" t="s">
        <v>48</v>
      </c>
      <c r="G33" s="5" t="s">
        <v>5085</v>
      </c>
    </row>
    <row r="34" spans="1:7" ht="30.75" customHeight="1">
      <c r="A34" s="6">
        <v>14137</v>
      </c>
      <c r="B34" s="5" t="s">
        <v>5086</v>
      </c>
      <c r="C34" s="12" t="s">
        <v>5087</v>
      </c>
      <c r="D34" s="6">
        <v>0</v>
      </c>
      <c r="E34" s="5"/>
      <c r="F34" s="6" t="s">
        <v>48</v>
      </c>
      <c r="G34" s="5" t="s">
        <v>5088</v>
      </c>
    </row>
    <row r="35" spans="1:7" ht="30.75" customHeight="1">
      <c r="A35" s="6">
        <v>16463</v>
      </c>
      <c r="B35" s="5" t="s">
        <v>5089</v>
      </c>
      <c r="C35" s="11" t="s">
        <v>5090</v>
      </c>
      <c r="D35" s="6">
        <v>0</v>
      </c>
      <c r="E35" s="5"/>
      <c r="F35" s="6" t="s">
        <v>15</v>
      </c>
      <c r="G35" s="5" t="s">
        <v>5091</v>
      </c>
    </row>
    <row r="36" spans="1:7" ht="30.75" customHeight="1">
      <c r="A36" s="6">
        <v>16464</v>
      </c>
      <c r="B36" s="5" t="s">
        <v>5092</v>
      </c>
      <c r="C36" s="12" t="s">
        <v>5093</v>
      </c>
      <c r="D36" s="6">
        <v>0</v>
      </c>
      <c r="E36" s="5"/>
      <c r="F36" s="6" t="s">
        <v>48</v>
      </c>
      <c r="G36" s="5" t="s">
        <v>5094</v>
      </c>
    </row>
    <row r="37" spans="1:7" ht="30.75" customHeight="1">
      <c r="A37" s="6">
        <v>16465</v>
      </c>
      <c r="B37" s="5" t="s">
        <v>5095</v>
      </c>
      <c r="C37" s="12" t="s">
        <v>5096</v>
      </c>
      <c r="D37" s="6">
        <v>0</v>
      </c>
      <c r="E37" s="5"/>
      <c r="F37" s="6" t="s">
        <v>48</v>
      </c>
      <c r="G37" s="5" t="s">
        <v>5097</v>
      </c>
    </row>
    <row r="38" spans="1:7" ht="30.75" customHeight="1">
      <c r="A38" s="6">
        <v>16466</v>
      </c>
      <c r="B38" s="5" t="s">
        <v>5098</v>
      </c>
      <c r="C38" s="12" t="s">
        <v>5099</v>
      </c>
      <c r="D38" s="6">
        <v>0</v>
      </c>
      <c r="E38" s="5"/>
      <c r="F38" s="6" t="s">
        <v>48</v>
      </c>
      <c r="G38" s="5" t="s">
        <v>5100</v>
      </c>
    </row>
    <row r="39" spans="1:7" ht="30.75" customHeight="1">
      <c r="A39" s="6">
        <v>16467</v>
      </c>
      <c r="B39" s="5" t="s">
        <v>5101</v>
      </c>
      <c r="C39" s="12" t="s">
        <v>5102</v>
      </c>
      <c r="D39" s="6">
        <v>0</v>
      </c>
      <c r="E39" s="5"/>
      <c r="F39" s="6" t="s">
        <v>48</v>
      </c>
      <c r="G39" s="5" t="s">
        <v>5103</v>
      </c>
    </row>
    <row r="40" spans="1:7" ht="30.75" customHeight="1">
      <c r="A40" s="6">
        <v>16468</v>
      </c>
      <c r="B40" s="5" t="s">
        <v>5104</v>
      </c>
      <c r="C40" s="12" t="s">
        <v>5105</v>
      </c>
      <c r="D40" s="6">
        <v>0</v>
      </c>
      <c r="E40" s="5"/>
      <c r="F40" s="6" t="s">
        <v>48</v>
      </c>
      <c r="G40" s="5" t="s">
        <v>5106</v>
      </c>
    </row>
    <row r="41" spans="1:7" ht="30.75" customHeight="1">
      <c r="A41" s="6">
        <v>16469</v>
      </c>
      <c r="B41" s="5" t="s">
        <v>5107</v>
      </c>
      <c r="C41" s="12" t="s">
        <v>5108</v>
      </c>
      <c r="D41" s="6">
        <v>0</v>
      </c>
      <c r="E41" s="5"/>
      <c r="F41" s="6" t="s">
        <v>15</v>
      </c>
      <c r="G41" s="5" t="s">
        <v>5109</v>
      </c>
    </row>
    <row r="42" spans="1:7" ht="30.75" customHeight="1">
      <c r="A42" s="6">
        <v>19595</v>
      </c>
      <c r="B42" s="5" t="s">
        <v>5110</v>
      </c>
      <c r="C42" s="12" t="s">
        <v>5111</v>
      </c>
      <c r="D42" s="6">
        <v>0</v>
      </c>
      <c r="E42" s="5"/>
      <c r="F42" s="6" t="s">
        <v>48</v>
      </c>
      <c r="G42" s="5" t="s">
        <v>5112</v>
      </c>
    </row>
    <row r="43" spans="1:7" ht="30.75" customHeight="1">
      <c r="A43" s="6">
        <v>19596</v>
      </c>
      <c r="B43" s="5" t="s">
        <v>5113</v>
      </c>
      <c r="C43" s="12" t="s">
        <v>5114</v>
      </c>
      <c r="D43" s="6">
        <v>0</v>
      </c>
      <c r="E43" s="5"/>
      <c r="F43" s="6" t="s">
        <v>48</v>
      </c>
      <c r="G43" s="5" t="s">
        <v>5115</v>
      </c>
    </row>
    <row r="44" spans="1:7" ht="30.75" customHeight="1">
      <c r="A44" s="6">
        <v>16470</v>
      </c>
      <c r="B44" s="5" t="s">
        <v>5116</v>
      </c>
      <c r="C44" s="12" t="s">
        <v>5117</v>
      </c>
      <c r="D44" s="6">
        <v>0</v>
      </c>
      <c r="E44" s="5"/>
      <c r="F44" s="6" t="s">
        <v>48</v>
      </c>
      <c r="G44" s="5" t="s">
        <v>5118</v>
      </c>
    </row>
    <row r="45" spans="1:7" ht="30.75" customHeight="1">
      <c r="A45" s="6">
        <v>11185</v>
      </c>
      <c r="B45" s="5" t="s">
        <v>5119</v>
      </c>
      <c r="C45" s="10" t="s">
        <v>5120</v>
      </c>
      <c r="D45" s="6">
        <v>0</v>
      </c>
      <c r="E45" s="5"/>
      <c r="F45" s="6" t="s">
        <v>15</v>
      </c>
      <c r="G45" s="5" t="s">
        <v>5121</v>
      </c>
    </row>
    <row r="46" spans="1:7" ht="30.75" customHeight="1">
      <c r="A46" s="6">
        <v>11201</v>
      </c>
      <c r="B46" s="5" t="s">
        <v>5122</v>
      </c>
      <c r="C46" s="11" t="s">
        <v>5123</v>
      </c>
      <c r="D46" s="6">
        <v>0</v>
      </c>
      <c r="E46" s="5"/>
      <c r="F46" s="6" t="s">
        <v>48</v>
      </c>
      <c r="G46" s="5" t="s">
        <v>5124</v>
      </c>
    </row>
    <row r="47" spans="1:7" ht="30.75" customHeight="1">
      <c r="A47" s="6">
        <v>11202</v>
      </c>
      <c r="B47" s="5" t="s">
        <v>5125</v>
      </c>
      <c r="C47" s="11" t="s">
        <v>5126</v>
      </c>
      <c r="D47" s="6">
        <v>0</v>
      </c>
      <c r="E47" s="5"/>
      <c r="F47" s="6" t="s">
        <v>15</v>
      </c>
      <c r="G47" s="5" t="s">
        <v>5127</v>
      </c>
    </row>
    <row r="48" spans="1:7" ht="30.75" customHeight="1">
      <c r="A48" s="6">
        <v>11203</v>
      </c>
      <c r="B48" s="5" t="s">
        <v>5128</v>
      </c>
      <c r="C48" s="11" t="s">
        <v>5129</v>
      </c>
      <c r="D48" s="6">
        <v>0</v>
      </c>
      <c r="E48" s="5"/>
      <c r="F48" s="6" t="s">
        <v>48</v>
      </c>
      <c r="G48" s="5" t="s">
        <v>5130</v>
      </c>
    </row>
    <row r="49" spans="1:7" ht="30.75" customHeight="1">
      <c r="A49" s="6">
        <v>11204</v>
      </c>
      <c r="B49" s="5" t="s">
        <v>5131</v>
      </c>
      <c r="C49" s="11" t="s">
        <v>5132</v>
      </c>
      <c r="D49" s="6">
        <v>0</v>
      </c>
      <c r="E49" s="5"/>
      <c r="F49" s="6" t="s">
        <v>48</v>
      </c>
      <c r="G49" s="5" t="s">
        <v>5133</v>
      </c>
    </row>
    <row r="50" spans="1:7" ht="30.75" customHeight="1">
      <c r="A50" s="6">
        <v>11205</v>
      </c>
      <c r="B50" s="5" t="s">
        <v>5134</v>
      </c>
      <c r="C50" s="11" t="s">
        <v>5135</v>
      </c>
      <c r="D50" s="6">
        <v>0</v>
      </c>
      <c r="E50" s="5"/>
      <c r="F50" s="6" t="s">
        <v>48</v>
      </c>
      <c r="G50" s="5" t="s">
        <v>5136</v>
      </c>
    </row>
    <row r="51" spans="1:7" ht="30.75" customHeight="1">
      <c r="A51" s="6">
        <v>11206</v>
      </c>
      <c r="B51" s="5" t="s">
        <v>5137</v>
      </c>
      <c r="C51" s="11" t="s">
        <v>5138</v>
      </c>
      <c r="D51" s="6">
        <v>0</v>
      </c>
      <c r="E51" s="5"/>
      <c r="F51" s="6" t="s">
        <v>48</v>
      </c>
      <c r="G51" s="5" t="s">
        <v>5139</v>
      </c>
    </row>
    <row r="52" spans="1:7" ht="30.75" customHeight="1">
      <c r="A52" s="6">
        <v>11216</v>
      </c>
      <c r="B52" s="5" t="s">
        <v>5140</v>
      </c>
      <c r="C52" s="10" t="s">
        <v>5141</v>
      </c>
      <c r="D52" s="6">
        <v>0</v>
      </c>
      <c r="E52" s="5"/>
      <c r="F52" s="6" t="s">
        <v>15</v>
      </c>
      <c r="G52" s="5" t="s">
        <v>5142</v>
      </c>
    </row>
    <row r="53" spans="1:7" ht="30.75" customHeight="1">
      <c r="A53" s="6">
        <v>11221</v>
      </c>
      <c r="B53" s="5" t="s">
        <v>5143</v>
      </c>
      <c r="C53" s="11" t="s">
        <v>5144</v>
      </c>
      <c r="D53" s="6">
        <v>0</v>
      </c>
      <c r="E53" s="5"/>
      <c r="F53" s="6" t="s">
        <v>48</v>
      </c>
      <c r="G53" s="5" t="s">
        <v>5145</v>
      </c>
    </row>
    <row r="54" spans="1:7" ht="30.75" customHeight="1">
      <c r="A54" s="6">
        <v>11222</v>
      </c>
      <c r="B54" s="5" t="s">
        <v>5146</v>
      </c>
      <c r="C54" s="11" t="s">
        <v>5147</v>
      </c>
      <c r="D54" s="6">
        <v>0</v>
      </c>
      <c r="E54" s="5"/>
      <c r="F54" s="6" t="s">
        <v>48</v>
      </c>
      <c r="G54" s="5" t="s">
        <v>5148</v>
      </c>
    </row>
    <row r="55" spans="1:7" ht="30.75" customHeight="1">
      <c r="A55" s="6">
        <v>11223</v>
      </c>
      <c r="B55" s="5" t="s">
        <v>5149</v>
      </c>
      <c r="C55" s="11" t="s">
        <v>5150</v>
      </c>
      <c r="D55" s="6">
        <v>0</v>
      </c>
      <c r="E55" s="5"/>
      <c r="F55" s="6" t="s">
        <v>48</v>
      </c>
      <c r="G55" s="5" t="s">
        <v>5151</v>
      </c>
    </row>
    <row r="56" spans="1:7" ht="30.75" customHeight="1">
      <c r="A56" s="6">
        <v>11224</v>
      </c>
      <c r="B56" s="5" t="s">
        <v>5152</v>
      </c>
      <c r="C56" s="11" t="s">
        <v>5153</v>
      </c>
      <c r="D56" s="6">
        <v>0</v>
      </c>
      <c r="E56" s="5"/>
      <c r="F56" s="6" t="s">
        <v>48</v>
      </c>
      <c r="G56" s="5" t="s">
        <v>5154</v>
      </c>
    </row>
    <row r="57" spans="1:7" ht="30.75" customHeight="1">
      <c r="A57" s="6">
        <v>16471</v>
      </c>
      <c r="B57" s="5" t="s">
        <v>5155</v>
      </c>
      <c r="C57" s="11" t="s">
        <v>5156</v>
      </c>
      <c r="D57" s="6">
        <v>0</v>
      </c>
      <c r="E57" s="5"/>
      <c r="F57" s="6" t="s">
        <v>15</v>
      </c>
      <c r="G57" s="5" t="s">
        <v>5157</v>
      </c>
    </row>
  </sheetData>
  <pageMargins left="1" right="1" top="1" bottom="1" header="1" footer="1"/>
  <pageSetup paperSize="0" orientation="portrait" horizontalDpi="300" verticalDpi="300"/>
  <headerFooter alignWithMargins="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dimension ref="A1:G55"/>
  <sheetViews>
    <sheetView showGridLines="0" workbookViewId="0">
      <selection activeCell="C5" sqref="C5"/>
    </sheetView>
  </sheetViews>
  <sheetFormatPr defaultRowHeight="30.75" customHeight="1"/>
  <cols>
    <col min="1" max="1" width="16" style="14" customWidth="1"/>
    <col min="2" max="2" width="16" style="4" customWidth="1"/>
    <col min="3" max="3" width="56.7109375" style="4" customWidth="1"/>
    <col min="4" max="4" width="16" style="4" customWidth="1"/>
    <col min="5" max="5" width="53.28515625" style="4" customWidth="1"/>
    <col min="6" max="6" width="16" style="4" customWidth="1"/>
    <col min="7" max="7" width="80.85546875" style="4" customWidth="1"/>
    <col min="8" max="8" width="255" style="4" customWidth="1"/>
    <col min="9" max="16384" width="9.140625" style="4"/>
  </cols>
  <sheetData>
    <row r="1" spans="1:7" s="8" customFormat="1" ht="30.75" customHeight="1">
      <c r="A1" s="7" t="s">
        <v>7</v>
      </c>
      <c r="B1" s="7" t="s">
        <v>8</v>
      </c>
      <c r="C1" s="7" t="s">
        <v>9</v>
      </c>
      <c r="D1" s="7" t="s">
        <v>10</v>
      </c>
      <c r="E1" s="7" t="s">
        <v>11</v>
      </c>
      <c r="F1" s="7" t="s">
        <v>12</v>
      </c>
      <c r="G1" s="7" t="s">
        <v>44</v>
      </c>
    </row>
    <row r="2" spans="1:7" ht="30.75" customHeight="1">
      <c r="A2" s="6">
        <v>10012</v>
      </c>
      <c r="B2" s="5" t="s">
        <v>39</v>
      </c>
      <c r="C2" s="15" t="s">
        <v>40</v>
      </c>
      <c r="D2" s="6">
        <v>0</v>
      </c>
      <c r="E2" s="5"/>
      <c r="F2" s="6" t="s">
        <v>15</v>
      </c>
      <c r="G2" s="5" t="s">
        <v>5158</v>
      </c>
    </row>
    <row r="3" spans="1:7" ht="30.75" customHeight="1">
      <c r="A3" s="6">
        <v>11010</v>
      </c>
      <c r="B3" s="5" t="s">
        <v>5159</v>
      </c>
      <c r="C3" s="10" t="s">
        <v>5160</v>
      </c>
      <c r="D3" s="6">
        <v>0</v>
      </c>
      <c r="E3" s="5"/>
      <c r="F3" s="6" t="s">
        <v>48</v>
      </c>
      <c r="G3" s="5" t="s">
        <v>5161</v>
      </c>
    </row>
    <row r="4" spans="1:7" ht="30.75" customHeight="1">
      <c r="A4" s="6">
        <v>11035</v>
      </c>
      <c r="B4" s="5" t="s">
        <v>5162</v>
      </c>
      <c r="C4" s="11" t="s">
        <v>5163</v>
      </c>
      <c r="D4" s="6">
        <v>0</v>
      </c>
      <c r="E4" s="5"/>
      <c r="F4" s="6" t="s">
        <v>48</v>
      </c>
      <c r="G4" s="5" t="s">
        <v>5164</v>
      </c>
    </row>
    <row r="5" spans="1:7" ht="30.75" customHeight="1">
      <c r="A5" s="6">
        <v>11036</v>
      </c>
      <c r="B5" s="5" t="s">
        <v>5165</v>
      </c>
      <c r="C5" s="11" t="s">
        <v>5166</v>
      </c>
      <c r="D5" s="6">
        <v>0</v>
      </c>
      <c r="E5" s="5"/>
      <c r="F5" s="6" t="s">
        <v>48</v>
      </c>
      <c r="G5" s="5" t="s">
        <v>5167</v>
      </c>
    </row>
    <row r="6" spans="1:7" ht="30.75" customHeight="1">
      <c r="A6" s="6">
        <v>11037</v>
      </c>
      <c r="B6" s="5" t="s">
        <v>5168</v>
      </c>
      <c r="C6" s="11" t="s">
        <v>5169</v>
      </c>
      <c r="D6" s="6">
        <v>0</v>
      </c>
      <c r="E6" s="5"/>
      <c r="F6" s="6" t="s">
        <v>48</v>
      </c>
      <c r="G6" s="5" t="s">
        <v>5170</v>
      </c>
    </row>
    <row r="7" spans="1:7" ht="30.75" customHeight="1">
      <c r="A7" s="6">
        <v>11011</v>
      </c>
      <c r="B7" s="5" t="s">
        <v>5171</v>
      </c>
      <c r="C7" s="10" t="s">
        <v>5172</v>
      </c>
      <c r="D7" s="6">
        <v>0</v>
      </c>
      <c r="E7" s="5"/>
      <c r="F7" s="6" t="s">
        <v>48</v>
      </c>
      <c r="G7" s="5" t="s">
        <v>5173</v>
      </c>
    </row>
    <row r="8" spans="1:7" ht="30.75" customHeight="1">
      <c r="A8" s="6">
        <v>11038</v>
      </c>
      <c r="B8" s="5" t="s">
        <v>5174</v>
      </c>
      <c r="C8" s="11" t="s">
        <v>5175</v>
      </c>
      <c r="D8" s="6">
        <v>0</v>
      </c>
      <c r="E8" s="5"/>
      <c r="F8" s="6" t="s">
        <v>48</v>
      </c>
      <c r="G8" s="5" t="s">
        <v>5176</v>
      </c>
    </row>
    <row r="9" spans="1:7" ht="30.75" customHeight="1">
      <c r="A9" s="6">
        <v>12869</v>
      </c>
      <c r="B9" s="5" t="s">
        <v>5177</v>
      </c>
      <c r="C9" s="12" t="s">
        <v>5178</v>
      </c>
      <c r="D9" s="6">
        <v>0</v>
      </c>
      <c r="E9" s="5"/>
      <c r="F9" s="6" t="s">
        <v>48</v>
      </c>
      <c r="G9" s="5" t="s">
        <v>5179</v>
      </c>
    </row>
    <row r="10" spans="1:7" ht="30.75" customHeight="1">
      <c r="A10" s="6">
        <v>12870</v>
      </c>
      <c r="B10" s="5" t="s">
        <v>5180</v>
      </c>
      <c r="C10" s="12" t="s">
        <v>5181</v>
      </c>
      <c r="D10" s="6">
        <v>0</v>
      </c>
      <c r="E10" s="5"/>
      <c r="F10" s="6" t="s">
        <v>48</v>
      </c>
      <c r="G10" s="5" t="s">
        <v>5182</v>
      </c>
    </row>
    <row r="11" spans="1:7" ht="30.75" customHeight="1">
      <c r="A11" s="6">
        <v>12871</v>
      </c>
      <c r="B11" s="5" t="s">
        <v>5183</v>
      </c>
      <c r="C11" s="12" t="s">
        <v>5184</v>
      </c>
      <c r="D11" s="6">
        <v>0</v>
      </c>
      <c r="E11" s="5"/>
      <c r="F11" s="6" t="s">
        <v>48</v>
      </c>
      <c r="G11" s="5" t="s">
        <v>5185</v>
      </c>
    </row>
    <row r="12" spans="1:7" ht="30.75" customHeight="1">
      <c r="A12" s="6">
        <v>12872</v>
      </c>
      <c r="B12" s="5" t="s">
        <v>5186</v>
      </c>
      <c r="C12" s="12" t="s">
        <v>5187</v>
      </c>
      <c r="D12" s="6">
        <v>0</v>
      </c>
      <c r="E12" s="5"/>
      <c r="F12" s="6" t="s">
        <v>48</v>
      </c>
      <c r="G12" s="5" t="s">
        <v>5188</v>
      </c>
    </row>
    <row r="13" spans="1:7" ht="30.75" customHeight="1">
      <c r="A13" s="6">
        <v>12873</v>
      </c>
      <c r="B13" s="5" t="s">
        <v>5189</v>
      </c>
      <c r="C13" s="12" t="s">
        <v>5190</v>
      </c>
      <c r="D13" s="6">
        <v>0</v>
      </c>
      <c r="E13" s="5"/>
      <c r="F13" s="6" t="s">
        <v>48</v>
      </c>
      <c r="G13" s="5" t="s">
        <v>5191</v>
      </c>
    </row>
    <row r="14" spans="1:7" ht="30.75" customHeight="1">
      <c r="A14" s="6">
        <v>12874</v>
      </c>
      <c r="B14" s="5" t="s">
        <v>5192</v>
      </c>
      <c r="C14" s="12" t="s">
        <v>5193</v>
      </c>
      <c r="D14" s="6">
        <v>0</v>
      </c>
      <c r="E14" s="5"/>
      <c r="F14" s="6" t="s">
        <v>48</v>
      </c>
      <c r="G14" s="5" t="s">
        <v>5194</v>
      </c>
    </row>
    <row r="15" spans="1:7" ht="30.75" customHeight="1">
      <c r="A15" s="6">
        <v>11039</v>
      </c>
      <c r="B15" s="5" t="s">
        <v>5195</v>
      </c>
      <c r="C15" s="11" t="s">
        <v>5196</v>
      </c>
      <c r="D15" s="6">
        <v>0</v>
      </c>
      <c r="E15" s="5"/>
      <c r="F15" s="6" t="s">
        <v>48</v>
      </c>
      <c r="G15" s="5" t="s">
        <v>5197</v>
      </c>
    </row>
    <row r="16" spans="1:7" ht="30.75" customHeight="1">
      <c r="A16" s="6">
        <v>12875</v>
      </c>
      <c r="B16" s="5" t="s">
        <v>5198</v>
      </c>
      <c r="C16" s="12" t="s">
        <v>5199</v>
      </c>
      <c r="D16" s="6">
        <v>0</v>
      </c>
      <c r="E16" s="5"/>
      <c r="F16" s="6" t="s">
        <v>48</v>
      </c>
      <c r="G16" s="5" t="s">
        <v>5200</v>
      </c>
    </row>
    <row r="17" spans="1:7" ht="30.75" customHeight="1">
      <c r="A17" s="6">
        <v>12876</v>
      </c>
      <c r="B17" s="5" t="s">
        <v>5201</v>
      </c>
      <c r="C17" s="12" t="s">
        <v>5202</v>
      </c>
      <c r="D17" s="6">
        <v>0</v>
      </c>
      <c r="E17" s="5"/>
      <c r="F17" s="6" t="s">
        <v>48</v>
      </c>
      <c r="G17" s="5" t="s">
        <v>5203</v>
      </c>
    </row>
    <row r="18" spans="1:7" ht="30.75" customHeight="1">
      <c r="A18" s="6">
        <v>12877</v>
      </c>
      <c r="B18" s="5" t="s">
        <v>5204</v>
      </c>
      <c r="C18" s="12" t="s">
        <v>5205</v>
      </c>
      <c r="D18" s="6">
        <v>0</v>
      </c>
      <c r="E18" s="5"/>
      <c r="F18" s="6" t="s">
        <v>48</v>
      </c>
      <c r="G18" s="5" t="s">
        <v>5206</v>
      </c>
    </row>
    <row r="19" spans="1:7" ht="30.75" customHeight="1">
      <c r="A19" s="6">
        <v>12878</v>
      </c>
      <c r="B19" s="5" t="s">
        <v>5207</v>
      </c>
      <c r="C19" s="12" t="s">
        <v>5208</v>
      </c>
      <c r="D19" s="6">
        <v>0</v>
      </c>
      <c r="E19" s="5"/>
      <c r="F19" s="6" t="s">
        <v>48</v>
      </c>
      <c r="G19" s="5" t="s">
        <v>5209</v>
      </c>
    </row>
    <row r="20" spans="1:7" ht="30.75" customHeight="1">
      <c r="A20" s="6">
        <v>11040</v>
      </c>
      <c r="B20" s="5" t="s">
        <v>5210</v>
      </c>
      <c r="C20" s="11" t="s">
        <v>5211</v>
      </c>
      <c r="D20" s="6">
        <v>0</v>
      </c>
      <c r="E20" s="5"/>
      <c r="F20" s="6" t="s">
        <v>48</v>
      </c>
      <c r="G20" s="5" t="s">
        <v>5212</v>
      </c>
    </row>
    <row r="21" spans="1:7" ht="30.75" customHeight="1">
      <c r="A21" s="6">
        <v>12879</v>
      </c>
      <c r="B21" s="5" t="s">
        <v>5213</v>
      </c>
      <c r="C21" s="12" t="s">
        <v>5214</v>
      </c>
      <c r="D21" s="6">
        <v>0</v>
      </c>
      <c r="E21" s="5"/>
      <c r="F21" s="6" t="s">
        <v>48</v>
      </c>
      <c r="G21" s="5" t="s">
        <v>5215</v>
      </c>
    </row>
    <row r="22" spans="1:7" ht="30.75" customHeight="1">
      <c r="A22" s="6">
        <v>12880</v>
      </c>
      <c r="B22" s="5" t="s">
        <v>5216</v>
      </c>
      <c r="C22" s="12" t="s">
        <v>5217</v>
      </c>
      <c r="D22" s="6">
        <v>0</v>
      </c>
      <c r="E22" s="5"/>
      <c r="F22" s="6" t="s">
        <v>48</v>
      </c>
      <c r="G22" s="5" t="s">
        <v>5218</v>
      </c>
    </row>
    <row r="23" spans="1:7" ht="30.75" customHeight="1">
      <c r="A23" s="6">
        <v>12881</v>
      </c>
      <c r="B23" s="5" t="s">
        <v>5219</v>
      </c>
      <c r="C23" s="12" t="s">
        <v>5220</v>
      </c>
      <c r="D23" s="6">
        <v>0</v>
      </c>
      <c r="E23" s="5"/>
      <c r="F23" s="6" t="s">
        <v>48</v>
      </c>
      <c r="G23" s="5" t="s">
        <v>5221</v>
      </c>
    </row>
    <row r="24" spans="1:7" ht="30.75" customHeight="1">
      <c r="A24" s="6">
        <v>11041</v>
      </c>
      <c r="B24" s="5" t="s">
        <v>5222</v>
      </c>
      <c r="C24" s="11" t="s">
        <v>5223</v>
      </c>
      <c r="D24" s="6">
        <v>0</v>
      </c>
      <c r="E24" s="5"/>
      <c r="F24" s="6" t="s">
        <v>48</v>
      </c>
      <c r="G24" s="5" t="s">
        <v>5224</v>
      </c>
    </row>
    <row r="25" spans="1:7" ht="30.75" customHeight="1">
      <c r="A25" s="6">
        <v>11012</v>
      </c>
      <c r="B25" s="5" t="s">
        <v>5225</v>
      </c>
      <c r="C25" s="10" t="s">
        <v>5226</v>
      </c>
      <c r="D25" s="6">
        <v>0</v>
      </c>
      <c r="E25" s="5"/>
      <c r="F25" s="6" t="s">
        <v>48</v>
      </c>
      <c r="G25" s="5" t="s">
        <v>5227</v>
      </c>
    </row>
    <row r="26" spans="1:7" ht="30.75" customHeight="1">
      <c r="A26" s="6">
        <v>11042</v>
      </c>
      <c r="B26" s="5" t="s">
        <v>5228</v>
      </c>
      <c r="C26" s="11" t="s">
        <v>5229</v>
      </c>
      <c r="D26" s="6">
        <v>0</v>
      </c>
      <c r="E26" s="5"/>
      <c r="F26" s="6" t="s">
        <v>48</v>
      </c>
      <c r="G26" s="5" t="s">
        <v>5230</v>
      </c>
    </row>
    <row r="27" spans="1:7" ht="30.75" customHeight="1">
      <c r="A27" s="6">
        <v>11043</v>
      </c>
      <c r="B27" s="5" t="s">
        <v>5231</v>
      </c>
      <c r="C27" s="11" t="s">
        <v>5232</v>
      </c>
      <c r="D27" s="6">
        <v>0</v>
      </c>
      <c r="E27" s="5"/>
      <c r="F27" s="6" t="s">
        <v>48</v>
      </c>
      <c r="G27" s="5" t="s">
        <v>5233</v>
      </c>
    </row>
    <row r="28" spans="1:7" ht="30.75" customHeight="1">
      <c r="A28" s="6">
        <v>11013</v>
      </c>
      <c r="B28" s="5" t="s">
        <v>5234</v>
      </c>
      <c r="C28" s="10" t="s">
        <v>5235</v>
      </c>
      <c r="D28" s="6">
        <v>0</v>
      </c>
      <c r="E28" s="5"/>
      <c r="F28" s="6" t="s">
        <v>15</v>
      </c>
      <c r="G28" s="5" t="s">
        <v>5236</v>
      </c>
    </row>
    <row r="29" spans="1:7" ht="30.75" customHeight="1">
      <c r="A29" s="6">
        <v>11044</v>
      </c>
      <c r="B29" s="5" t="s">
        <v>5237</v>
      </c>
      <c r="C29" s="11" t="s">
        <v>5238</v>
      </c>
      <c r="D29" s="6">
        <v>0</v>
      </c>
      <c r="E29" s="5"/>
      <c r="F29" s="6" t="s">
        <v>48</v>
      </c>
      <c r="G29" s="5" t="s">
        <v>5239</v>
      </c>
    </row>
    <row r="30" spans="1:7" ht="30.75" customHeight="1">
      <c r="A30" s="6">
        <v>11045</v>
      </c>
      <c r="B30" s="5" t="s">
        <v>5240</v>
      </c>
      <c r="C30" s="11" t="s">
        <v>5241</v>
      </c>
      <c r="D30" s="6">
        <v>0</v>
      </c>
      <c r="E30" s="5"/>
      <c r="F30" s="6" t="s">
        <v>48</v>
      </c>
      <c r="G30" s="5" t="s">
        <v>5242</v>
      </c>
    </row>
    <row r="31" spans="1:7" ht="30.75" customHeight="1">
      <c r="A31" s="6">
        <v>11046</v>
      </c>
      <c r="B31" s="5" t="s">
        <v>5243</v>
      </c>
      <c r="C31" s="11" t="s">
        <v>5244</v>
      </c>
      <c r="D31" s="6">
        <v>0</v>
      </c>
      <c r="E31" s="5"/>
      <c r="F31" s="6" t="s">
        <v>48</v>
      </c>
      <c r="G31" s="5" t="s">
        <v>5245</v>
      </c>
    </row>
    <row r="32" spans="1:7" ht="30.75" customHeight="1">
      <c r="A32" s="6">
        <v>11047</v>
      </c>
      <c r="B32" s="5" t="s">
        <v>5246</v>
      </c>
      <c r="C32" s="11" t="s">
        <v>5247</v>
      </c>
      <c r="D32" s="6">
        <v>0</v>
      </c>
      <c r="E32" s="5"/>
      <c r="F32" s="6" t="s">
        <v>48</v>
      </c>
      <c r="G32" s="5" t="s">
        <v>5248</v>
      </c>
    </row>
    <row r="33" spans="1:7" ht="30.75" customHeight="1">
      <c r="A33" s="6">
        <v>11053</v>
      </c>
      <c r="B33" s="5" t="s">
        <v>5249</v>
      </c>
      <c r="C33" s="12" t="s">
        <v>5250</v>
      </c>
      <c r="D33" s="6">
        <v>0</v>
      </c>
      <c r="E33" s="5"/>
      <c r="F33" s="6" t="s">
        <v>48</v>
      </c>
      <c r="G33" s="5" t="s">
        <v>5251</v>
      </c>
    </row>
    <row r="34" spans="1:7" ht="30.75" customHeight="1">
      <c r="A34" s="6">
        <v>11054</v>
      </c>
      <c r="B34" s="5" t="s">
        <v>5252</v>
      </c>
      <c r="C34" s="12" t="s">
        <v>5253</v>
      </c>
      <c r="D34" s="6">
        <v>0</v>
      </c>
      <c r="E34" s="5"/>
      <c r="F34" s="6" t="s">
        <v>48</v>
      </c>
      <c r="G34" s="5" t="s">
        <v>5254</v>
      </c>
    </row>
    <row r="35" spans="1:7" ht="30.75" customHeight="1">
      <c r="A35" s="6">
        <v>11048</v>
      </c>
      <c r="B35" s="5" t="s">
        <v>5255</v>
      </c>
      <c r="C35" s="11" t="s">
        <v>5256</v>
      </c>
      <c r="D35" s="6">
        <v>0</v>
      </c>
      <c r="E35" s="5"/>
      <c r="F35" s="6" t="s">
        <v>48</v>
      </c>
      <c r="G35" s="5" t="s">
        <v>5257</v>
      </c>
    </row>
    <row r="36" spans="1:7" ht="30.75" customHeight="1">
      <c r="A36" s="6">
        <v>11056</v>
      </c>
      <c r="B36" s="5" t="s">
        <v>5258</v>
      </c>
      <c r="C36" s="12" t="s">
        <v>5259</v>
      </c>
      <c r="D36" s="6">
        <v>0</v>
      </c>
      <c r="E36" s="5"/>
      <c r="F36" s="6" t="s">
        <v>48</v>
      </c>
      <c r="G36" s="5" t="s">
        <v>5260</v>
      </c>
    </row>
    <row r="37" spans="1:7" ht="30.75" customHeight="1">
      <c r="A37" s="6">
        <v>11057</v>
      </c>
      <c r="B37" s="5" t="s">
        <v>5261</v>
      </c>
      <c r="C37" s="12" t="s">
        <v>5262</v>
      </c>
      <c r="D37" s="6">
        <v>0</v>
      </c>
      <c r="E37" s="5"/>
      <c r="F37" s="6" t="s">
        <v>48</v>
      </c>
      <c r="G37" s="5" t="s">
        <v>5263</v>
      </c>
    </row>
    <row r="38" spans="1:7" ht="30.75" customHeight="1">
      <c r="A38" s="6">
        <v>11058</v>
      </c>
      <c r="B38" s="5" t="s">
        <v>5264</v>
      </c>
      <c r="C38" s="12" t="s">
        <v>5265</v>
      </c>
      <c r="D38" s="6">
        <v>0</v>
      </c>
      <c r="E38" s="5"/>
      <c r="F38" s="6" t="s">
        <v>48</v>
      </c>
      <c r="G38" s="5" t="s">
        <v>5266</v>
      </c>
    </row>
    <row r="39" spans="1:7" ht="30.75" customHeight="1">
      <c r="A39" s="6">
        <v>11059</v>
      </c>
      <c r="B39" s="5" t="s">
        <v>5267</v>
      </c>
      <c r="C39" s="12" t="s">
        <v>5268</v>
      </c>
      <c r="D39" s="6">
        <v>0</v>
      </c>
      <c r="E39" s="5"/>
      <c r="F39" s="6" t="s">
        <v>48</v>
      </c>
      <c r="G39" s="5" t="s">
        <v>5269</v>
      </c>
    </row>
    <row r="40" spans="1:7" ht="30.75" customHeight="1">
      <c r="A40" s="6">
        <v>11060</v>
      </c>
      <c r="B40" s="5" t="s">
        <v>5270</v>
      </c>
      <c r="C40" s="12" t="s">
        <v>5271</v>
      </c>
      <c r="D40" s="6">
        <v>0</v>
      </c>
      <c r="E40" s="5"/>
      <c r="F40" s="6" t="s">
        <v>48</v>
      </c>
      <c r="G40" s="5" t="s">
        <v>5272</v>
      </c>
    </row>
    <row r="41" spans="1:7" ht="30.75" customHeight="1">
      <c r="A41" s="6">
        <v>11061</v>
      </c>
      <c r="B41" s="5" t="s">
        <v>5273</v>
      </c>
      <c r="C41" s="12" t="s">
        <v>5274</v>
      </c>
      <c r="D41" s="6">
        <v>0</v>
      </c>
      <c r="E41" s="5"/>
      <c r="F41" s="6" t="s">
        <v>48</v>
      </c>
      <c r="G41" s="5" t="s">
        <v>5275</v>
      </c>
    </row>
    <row r="42" spans="1:7" ht="30.75" customHeight="1">
      <c r="A42" s="6">
        <v>11049</v>
      </c>
      <c r="B42" s="5" t="s">
        <v>5276</v>
      </c>
      <c r="C42" s="11" t="s">
        <v>5277</v>
      </c>
      <c r="D42" s="6">
        <v>0</v>
      </c>
      <c r="E42" s="5"/>
      <c r="F42" s="6" t="s">
        <v>48</v>
      </c>
      <c r="G42" s="5" t="s">
        <v>5278</v>
      </c>
    </row>
    <row r="43" spans="1:7" ht="30.75" customHeight="1">
      <c r="A43" s="6">
        <v>11062</v>
      </c>
      <c r="B43" s="5" t="s">
        <v>5279</v>
      </c>
      <c r="C43" s="12" t="s">
        <v>5280</v>
      </c>
      <c r="D43" s="6">
        <v>0</v>
      </c>
      <c r="E43" s="5"/>
      <c r="F43" s="6" t="s">
        <v>48</v>
      </c>
      <c r="G43" s="5" t="s">
        <v>5281</v>
      </c>
    </row>
    <row r="44" spans="1:7" ht="30.75" customHeight="1">
      <c r="A44" s="6">
        <v>11063</v>
      </c>
      <c r="B44" s="5" t="s">
        <v>5282</v>
      </c>
      <c r="C44" s="12" t="s">
        <v>5283</v>
      </c>
      <c r="D44" s="6">
        <v>0</v>
      </c>
      <c r="E44" s="5"/>
      <c r="F44" s="6" t="s">
        <v>48</v>
      </c>
      <c r="G44" s="5" t="s">
        <v>5284</v>
      </c>
    </row>
    <row r="45" spans="1:7" ht="30.75" customHeight="1">
      <c r="A45" s="6">
        <v>11064</v>
      </c>
      <c r="B45" s="5" t="s">
        <v>5285</v>
      </c>
      <c r="C45" s="12" t="s">
        <v>5286</v>
      </c>
      <c r="D45" s="6">
        <v>0</v>
      </c>
      <c r="E45" s="5"/>
      <c r="F45" s="6" t="s">
        <v>48</v>
      </c>
      <c r="G45" s="5" t="s">
        <v>5287</v>
      </c>
    </row>
    <row r="46" spans="1:7" ht="30.75" customHeight="1">
      <c r="A46" s="6">
        <v>11065</v>
      </c>
      <c r="B46" s="5" t="s">
        <v>5288</v>
      </c>
      <c r="C46" s="12" t="s">
        <v>5289</v>
      </c>
      <c r="D46" s="6">
        <v>0</v>
      </c>
      <c r="E46" s="5"/>
      <c r="F46" s="6" t="s">
        <v>48</v>
      </c>
      <c r="G46" s="5" t="s">
        <v>5290</v>
      </c>
    </row>
    <row r="47" spans="1:7" ht="30.75" customHeight="1">
      <c r="A47" s="6">
        <v>11050</v>
      </c>
      <c r="B47" s="5" t="s">
        <v>5291</v>
      </c>
      <c r="C47" s="11" t="s">
        <v>5292</v>
      </c>
      <c r="D47" s="6">
        <v>0</v>
      </c>
      <c r="E47" s="5"/>
      <c r="F47" s="6" t="s">
        <v>48</v>
      </c>
      <c r="G47" s="5" t="s">
        <v>5293</v>
      </c>
    </row>
    <row r="48" spans="1:7" ht="30.75" customHeight="1">
      <c r="A48" s="6">
        <v>11051</v>
      </c>
      <c r="B48" s="5" t="s">
        <v>5294</v>
      </c>
      <c r="C48" s="11" t="s">
        <v>5295</v>
      </c>
      <c r="D48" s="6">
        <v>0</v>
      </c>
      <c r="E48" s="5"/>
      <c r="F48" s="6" t="s">
        <v>48</v>
      </c>
      <c r="G48" s="5" t="s">
        <v>5296</v>
      </c>
    </row>
    <row r="49" spans="1:7" ht="30.75" customHeight="1">
      <c r="A49" s="6">
        <v>11052</v>
      </c>
      <c r="B49" s="5" t="s">
        <v>5297</v>
      </c>
      <c r="C49" s="11" t="s">
        <v>5298</v>
      </c>
      <c r="D49" s="6">
        <v>0</v>
      </c>
      <c r="E49" s="5"/>
      <c r="F49" s="6" t="s">
        <v>48</v>
      </c>
      <c r="G49" s="5" t="s">
        <v>5299</v>
      </c>
    </row>
    <row r="50" spans="1:7" ht="30.75" customHeight="1">
      <c r="A50" s="6">
        <v>11014</v>
      </c>
      <c r="B50" s="5" t="s">
        <v>5300</v>
      </c>
      <c r="C50" s="10" t="s">
        <v>5301</v>
      </c>
      <c r="D50" s="6">
        <v>0</v>
      </c>
      <c r="E50" s="5"/>
      <c r="F50" s="6" t="s">
        <v>48</v>
      </c>
      <c r="G50" s="5" t="s">
        <v>5302</v>
      </c>
    </row>
    <row r="51" spans="1:7" ht="30.75" customHeight="1">
      <c r="A51" s="6">
        <v>11066</v>
      </c>
      <c r="B51" s="5" t="s">
        <v>5303</v>
      </c>
      <c r="C51" s="11" t="s">
        <v>5304</v>
      </c>
      <c r="D51" s="6">
        <v>0</v>
      </c>
      <c r="E51" s="5"/>
      <c r="F51" s="6" t="s">
        <v>48</v>
      </c>
      <c r="G51" s="5" t="s">
        <v>5305</v>
      </c>
    </row>
    <row r="52" spans="1:7" ht="30.75" customHeight="1">
      <c r="A52" s="6">
        <v>11067</v>
      </c>
      <c r="B52" s="5" t="s">
        <v>5306</v>
      </c>
      <c r="C52" s="11" t="s">
        <v>5307</v>
      </c>
      <c r="D52" s="6">
        <v>0</v>
      </c>
      <c r="E52" s="5"/>
      <c r="F52" s="6" t="s">
        <v>48</v>
      </c>
      <c r="G52" s="5" t="s">
        <v>5308</v>
      </c>
    </row>
    <row r="53" spans="1:7" ht="30.75" customHeight="1">
      <c r="A53" s="6">
        <v>11068</v>
      </c>
      <c r="B53" s="5" t="s">
        <v>5309</v>
      </c>
      <c r="C53" s="11" t="s">
        <v>5310</v>
      </c>
      <c r="D53" s="6">
        <v>0</v>
      </c>
      <c r="E53" s="5"/>
      <c r="F53" s="6" t="s">
        <v>48</v>
      </c>
      <c r="G53" s="5" t="s">
        <v>5311</v>
      </c>
    </row>
    <row r="54" spans="1:7" ht="30.75" customHeight="1">
      <c r="A54" s="6">
        <v>11069</v>
      </c>
      <c r="B54" s="5" t="s">
        <v>5312</v>
      </c>
      <c r="C54" s="11" t="s">
        <v>5313</v>
      </c>
      <c r="D54" s="6">
        <v>0</v>
      </c>
      <c r="E54" s="5"/>
      <c r="F54" s="6" t="s">
        <v>48</v>
      </c>
      <c r="G54" s="5" t="s">
        <v>5314</v>
      </c>
    </row>
    <row r="55" spans="1:7" ht="30.75" customHeight="1">
      <c r="A55" s="6">
        <v>11070</v>
      </c>
      <c r="B55" s="5" t="s">
        <v>5315</v>
      </c>
      <c r="C55" s="11" t="s">
        <v>5316</v>
      </c>
      <c r="D55" s="6">
        <v>0</v>
      </c>
      <c r="E55" s="5"/>
      <c r="F55" s="6" t="s">
        <v>48</v>
      </c>
      <c r="G55" s="5" t="s">
        <v>5317</v>
      </c>
    </row>
  </sheetData>
  <pageMargins left="1" right="1" top="1" bottom="1" header="1" footer="1"/>
  <pageSetup paperSize="0" orientation="portrait" horizontalDpi="300" verticalDpi="300"/>
  <headerFooter alignWithMargins="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dimension ref="A1:G271"/>
  <sheetViews>
    <sheetView showGridLines="0" workbookViewId="0">
      <selection activeCell="E7" sqref="E7"/>
    </sheetView>
  </sheetViews>
  <sheetFormatPr defaultRowHeight="30.75" customHeight="1"/>
  <cols>
    <col min="1" max="1" width="16" style="14" customWidth="1"/>
    <col min="2" max="2" width="16" style="4" customWidth="1"/>
    <col min="3" max="3" width="56.7109375" style="4" customWidth="1"/>
    <col min="4" max="4" width="16" style="4" customWidth="1"/>
    <col min="5" max="5" width="53.28515625" style="4" customWidth="1"/>
    <col min="6" max="6" width="16" style="4" customWidth="1"/>
    <col min="7" max="7" width="80.85546875" style="4" customWidth="1"/>
    <col min="8" max="8" width="255" style="4" customWidth="1"/>
    <col min="9" max="16384" width="9.140625" style="4"/>
  </cols>
  <sheetData>
    <row r="1" spans="1:7" s="8" customFormat="1" ht="30.75" customHeight="1">
      <c r="A1" s="7" t="s">
        <v>7</v>
      </c>
      <c r="B1" s="7" t="s">
        <v>8</v>
      </c>
      <c r="C1" s="7" t="s">
        <v>9</v>
      </c>
      <c r="D1" s="7" t="s">
        <v>10</v>
      </c>
      <c r="E1" s="7" t="s">
        <v>11</v>
      </c>
      <c r="F1" s="7" t="s">
        <v>12</v>
      </c>
      <c r="G1" s="7" t="s">
        <v>44</v>
      </c>
    </row>
    <row r="2" spans="1:7" ht="30.75" customHeight="1">
      <c r="A2" s="6">
        <v>10013</v>
      </c>
      <c r="B2" s="5" t="s">
        <v>41</v>
      </c>
      <c r="C2" s="15" t="s">
        <v>42</v>
      </c>
      <c r="D2" s="6">
        <v>59</v>
      </c>
      <c r="E2" s="5" t="s">
        <v>43</v>
      </c>
      <c r="F2" s="6" t="s">
        <v>15</v>
      </c>
      <c r="G2" s="5" t="s">
        <v>5318</v>
      </c>
    </row>
    <row r="3" spans="1:7" ht="30.75" customHeight="1">
      <c r="A3" s="6">
        <v>16378</v>
      </c>
      <c r="B3" s="5" t="s">
        <v>5319</v>
      </c>
      <c r="C3" s="10" t="s">
        <v>5320</v>
      </c>
      <c r="D3" s="6">
        <v>0</v>
      </c>
      <c r="E3" s="5"/>
      <c r="F3" s="6" t="s">
        <v>48</v>
      </c>
      <c r="G3" s="5" t="s">
        <v>5321</v>
      </c>
    </row>
    <row r="4" spans="1:7" ht="30.75" customHeight="1">
      <c r="A4" s="6">
        <v>16379</v>
      </c>
      <c r="B4" s="5" t="s">
        <v>5322</v>
      </c>
      <c r="C4" s="11" t="s">
        <v>5323</v>
      </c>
      <c r="D4" s="6">
        <v>0</v>
      </c>
      <c r="E4" s="5"/>
      <c r="F4" s="6" t="s">
        <v>48</v>
      </c>
      <c r="G4" s="5" t="s">
        <v>5324</v>
      </c>
    </row>
    <row r="5" spans="1:7" ht="30.75" customHeight="1">
      <c r="A5" s="6">
        <v>16380</v>
      </c>
      <c r="B5" s="5" t="s">
        <v>5325</v>
      </c>
      <c r="C5" s="12" t="s">
        <v>5326</v>
      </c>
      <c r="D5" s="6">
        <v>0</v>
      </c>
      <c r="E5" s="5"/>
      <c r="F5" s="6" t="s">
        <v>48</v>
      </c>
      <c r="G5" s="5" t="s">
        <v>5327</v>
      </c>
    </row>
    <row r="6" spans="1:7" ht="30.75" customHeight="1">
      <c r="A6" s="6">
        <v>16381</v>
      </c>
      <c r="B6" s="5" t="s">
        <v>5328</v>
      </c>
      <c r="C6" s="12" t="s">
        <v>5329</v>
      </c>
      <c r="D6" s="6">
        <v>0</v>
      </c>
      <c r="E6" s="5"/>
      <c r="F6" s="6" t="s">
        <v>48</v>
      </c>
      <c r="G6" s="5" t="s">
        <v>5330</v>
      </c>
    </row>
    <row r="7" spans="1:7" ht="30.75" customHeight="1">
      <c r="A7" s="6">
        <v>16382</v>
      </c>
      <c r="B7" s="5" t="s">
        <v>5331</v>
      </c>
      <c r="C7" s="12" t="s">
        <v>5332</v>
      </c>
      <c r="D7" s="6">
        <v>0</v>
      </c>
      <c r="E7" s="5"/>
      <c r="F7" s="6" t="s">
        <v>48</v>
      </c>
      <c r="G7" s="5" t="s">
        <v>5333</v>
      </c>
    </row>
    <row r="8" spans="1:7" ht="30.75" customHeight="1">
      <c r="A8" s="6">
        <v>16383</v>
      </c>
      <c r="B8" s="5" t="s">
        <v>5334</v>
      </c>
      <c r="C8" s="12" t="s">
        <v>5335</v>
      </c>
      <c r="D8" s="6">
        <v>0</v>
      </c>
      <c r="E8" s="5"/>
      <c r="F8" s="6" t="s">
        <v>48</v>
      </c>
      <c r="G8" s="5" t="s">
        <v>5336</v>
      </c>
    </row>
    <row r="9" spans="1:7" ht="30.75" customHeight="1">
      <c r="A9" s="6">
        <v>16384</v>
      </c>
      <c r="B9" s="5" t="s">
        <v>5337</v>
      </c>
      <c r="C9" s="11" t="s">
        <v>5338</v>
      </c>
      <c r="D9" s="6">
        <v>0</v>
      </c>
      <c r="E9" s="5"/>
      <c r="F9" s="6" t="s">
        <v>48</v>
      </c>
      <c r="G9" s="5" t="s">
        <v>5339</v>
      </c>
    </row>
    <row r="10" spans="1:7" ht="30.75" customHeight="1">
      <c r="A10" s="6">
        <v>16385</v>
      </c>
      <c r="B10" s="5" t="s">
        <v>5340</v>
      </c>
      <c r="C10" s="12" t="s">
        <v>5341</v>
      </c>
      <c r="D10" s="6">
        <v>0</v>
      </c>
      <c r="E10" s="5"/>
      <c r="F10" s="6" t="s">
        <v>48</v>
      </c>
      <c r="G10" s="5" t="s">
        <v>5342</v>
      </c>
    </row>
    <row r="11" spans="1:7" ht="30.75" customHeight="1">
      <c r="A11" s="6">
        <v>16386</v>
      </c>
      <c r="B11" s="5" t="s">
        <v>5343</v>
      </c>
      <c r="C11" s="12" t="s">
        <v>5344</v>
      </c>
      <c r="D11" s="6">
        <v>0</v>
      </c>
      <c r="E11" s="5"/>
      <c r="F11" s="6" t="s">
        <v>48</v>
      </c>
      <c r="G11" s="5" t="s">
        <v>5345</v>
      </c>
    </row>
    <row r="12" spans="1:7" ht="30.75" customHeight="1">
      <c r="A12" s="6">
        <v>16387</v>
      </c>
      <c r="B12" s="5" t="s">
        <v>5346</v>
      </c>
      <c r="C12" s="11" t="s">
        <v>5347</v>
      </c>
      <c r="D12" s="6">
        <v>0</v>
      </c>
      <c r="E12" s="5"/>
      <c r="F12" s="6" t="s">
        <v>48</v>
      </c>
      <c r="G12" s="5" t="s">
        <v>5348</v>
      </c>
    </row>
    <row r="13" spans="1:7" ht="30.75" customHeight="1">
      <c r="A13" s="6">
        <v>16388</v>
      </c>
      <c r="B13" s="5" t="s">
        <v>5349</v>
      </c>
      <c r="C13" s="12" t="s">
        <v>5350</v>
      </c>
      <c r="D13" s="6">
        <v>0</v>
      </c>
      <c r="E13" s="5"/>
      <c r="F13" s="6" t="s">
        <v>48</v>
      </c>
      <c r="G13" s="5" t="s">
        <v>5351</v>
      </c>
    </row>
    <row r="14" spans="1:7" ht="30.75" customHeight="1">
      <c r="A14" s="6">
        <v>16389</v>
      </c>
      <c r="B14" s="5" t="s">
        <v>5352</v>
      </c>
      <c r="C14" s="12" t="s">
        <v>5353</v>
      </c>
      <c r="D14" s="6">
        <v>0</v>
      </c>
      <c r="E14" s="5"/>
      <c r="F14" s="6" t="s">
        <v>48</v>
      </c>
      <c r="G14" s="5" t="s">
        <v>5354</v>
      </c>
    </row>
    <row r="15" spans="1:7" ht="30.75" customHeight="1">
      <c r="A15" s="6">
        <v>20140</v>
      </c>
      <c r="B15" s="5" t="s">
        <v>5355</v>
      </c>
      <c r="C15" s="13" t="s">
        <v>5356</v>
      </c>
      <c r="D15" s="6">
        <v>0</v>
      </c>
      <c r="E15" s="5"/>
      <c r="F15" s="6" t="s">
        <v>48</v>
      </c>
      <c r="G15" s="5" t="s">
        <v>5357</v>
      </c>
    </row>
    <row r="16" spans="1:7" ht="30.75" customHeight="1">
      <c r="A16" s="6">
        <v>21452</v>
      </c>
      <c r="B16" s="5" t="s">
        <v>5358</v>
      </c>
      <c r="C16" s="12" t="s">
        <v>5359</v>
      </c>
      <c r="D16" s="6">
        <v>0</v>
      </c>
      <c r="E16" s="5"/>
      <c r="F16" s="6" t="s">
        <v>48</v>
      </c>
      <c r="G16" s="5" t="s">
        <v>5360</v>
      </c>
    </row>
    <row r="17" spans="1:7" ht="30.75" customHeight="1">
      <c r="A17" s="6">
        <v>16390</v>
      </c>
      <c r="B17" s="5" t="s">
        <v>5361</v>
      </c>
      <c r="C17" s="12" t="s">
        <v>5362</v>
      </c>
      <c r="D17" s="6">
        <v>0</v>
      </c>
      <c r="E17" s="5"/>
      <c r="F17" s="6" t="s">
        <v>48</v>
      </c>
      <c r="G17" s="5" t="s">
        <v>5363</v>
      </c>
    </row>
    <row r="18" spans="1:7" ht="30.75" customHeight="1">
      <c r="A18" s="6">
        <v>16391</v>
      </c>
      <c r="B18" s="5" t="s">
        <v>5364</v>
      </c>
      <c r="C18" s="12" t="s">
        <v>5365</v>
      </c>
      <c r="D18" s="6">
        <v>0</v>
      </c>
      <c r="E18" s="5"/>
      <c r="F18" s="6" t="s">
        <v>48</v>
      </c>
      <c r="G18" s="5" t="s">
        <v>5366</v>
      </c>
    </row>
    <row r="19" spans="1:7" ht="30.75" customHeight="1">
      <c r="A19" s="6">
        <v>16392</v>
      </c>
      <c r="B19" s="5" t="s">
        <v>5367</v>
      </c>
      <c r="C19" s="11" t="s">
        <v>5368</v>
      </c>
      <c r="D19" s="6">
        <v>0</v>
      </c>
      <c r="E19" s="5"/>
      <c r="F19" s="6" t="s">
        <v>48</v>
      </c>
      <c r="G19" s="5" t="s">
        <v>5369</v>
      </c>
    </row>
    <row r="20" spans="1:7" ht="30.75" customHeight="1">
      <c r="A20" s="6">
        <v>16393</v>
      </c>
      <c r="B20" s="5" t="s">
        <v>5370</v>
      </c>
      <c r="C20" s="12" t="s">
        <v>5371</v>
      </c>
      <c r="D20" s="6">
        <v>0</v>
      </c>
      <c r="E20" s="5"/>
      <c r="F20" s="6" t="s">
        <v>48</v>
      </c>
      <c r="G20" s="5" t="s">
        <v>5372</v>
      </c>
    </row>
    <row r="21" spans="1:7" ht="30.75" customHeight="1">
      <c r="A21" s="6">
        <v>16394</v>
      </c>
      <c r="B21" s="5" t="s">
        <v>5373</v>
      </c>
      <c r="C21" s="12" t="s">
        <v>5374</v>
      </c>
      <c r="D21" s="6">
        <v>0</v>
      </c>
      <c r="E21" s="5"/>
      <c r="F21" s="6" t="s">
        <v>48</v>
      </c>
      <c r="G21" s="5" t="s">
        <v>5375</v>
      </c>
    </row>
    <row r="22" spans="1:7" ht="30.75" customHeight="1">
      <c r="A22" s="6">
        <v>16395</v>
      </c>
      <c r="B22" s="5" t="s">
        <v>5376</v>
      </c>
      <c r="C22" s="12" t="s">
        <v>5377</v>
      </c>
      <c r="D22" s="6">
        <v>0</v>
      </c>
      <c r="E22" s="5"/>
      <c r="F22" s="6" t="s">
        <v>15</v>
      </c>
      <c r="G22" s="5" t="s">
        <v>5378</v>
      </c>
    </row>
    <row r="23" spans="1:7" ht="30.75" customHeight="1">
      <c r="A23" s="6">
        <v>20141</v>
      </c>
      <c r="B23" s="5" t="s">
        <v>5379</v>
      </c>
      <c r="C23" s="13" t="s">
        <v>5380</v>
      </c>
      <c r="D23" s="6">
        <v>0</v>
      </c>
      <c r="E23" s="5"/>
      <c r="F23" s="6" t="s">
        <v>48</v>
      </c>
      <c r="G23" s="5" t="s">
        <v>5381</v>
      </c>
    </row>
    <row r="24" spans="1:7" ht="30.75" customHeight="1">
      <c r="A24" s="6">
        <v>21453</v>
      </c>
      <c r="B24" s="5" t="s">
        <v>5382</v>
      </c>
      <c r="C24" s="11" t="s">
        <v>5383</v>
      </c>
      <c r="D24" s="6">
        <v>0</v>
      </c>
      <c r="E24" s="5"/>
      <c r="F24" s="6" t="s">
        <v>48</v>
      </c>
      <c r="G24" s="5" t="s">
        <v>5384</v>
      </c>
    </row>
    <row r="25" spans="1:7" ht="30.75" customHeight="1">
      <c r="A25" s="6">
        <v>16397</v>
      </c>
      <c r="B25" s="5" t="s">
        <v>5385</v>
      </c>
      <c r="C25" s="12" t="s">
        <v>5386</v>
      </c>
      <c r="D25" s="6">
        <v>0</v>
      </c>
      <c r="E25" s="5"/>
      <c r="F25" s="6" t="s">
        <v>48</v>
      </c>
      <c r="G25" s="5" t="s">
        <v>5387</v>
      </c>
    </row>
    <row r="26" spans="1:7" ht="30.75" customHeight="1">
      <c r="A26" s="6">
        <v>11138</v>
      </c>
      <c r="B26" s="5" t="s">
        <v>5388</v>
      </c>
      <c r="C26" s="12" t="s">
        <v>5389</v>
      </c>
      <c r="D26" s="6">
        <v>0</v>
      </c>
      <c r="E26" s="5"/>
      <c r="F26" s="6" t="s">
        <v>48</v>
      </c>
      <c r="G26" s="5" t="s">
        <v>5390</v>
      </c>
    </row>
    <row r="27" spans="1:7" ht="30.75" customHeight="1">
      <c r="A27" s="6">
        <v>16398</v>
      </c>
      <c r="B27" s="5" t="s">
        <v>5391</v>
      </c>
      <c r="C27" s="12" t="s">
        <v>5392</v>
      </c>
      <c r="D27" s="6">
        <v>0</v>
      </c>
      <c r="E27" s="5"/>
      <c r="F27" s="6" t="s">
        <v>48</v>
      </c>
      <c r="G27" s="5" t="s">
        <v>5393</v>
      </c>
    </row>
    <row r="28" spans="1:7" ht="30.75" customHeight="1">
      <c r="A28" s="6">
        <v>16399</v>
      </c>
      <c r="B28" s="5" t="s">
        <v>5394</v>
      </c>
      <c r="C28" s="12" t="s">
        <v>5395</v>
      </c>
      <c r="D28" s="6">
        <v>0</v>
      </c>
      <c r="E28" s="5"/>
      <c r="F28" s="6" t="s">
        <v>48</v>
      </c>
      <c r="G28" s="5" t="s">
        <v>5396</v>
      </c>
    </row>
    <row r="29" spans="1:7" ht="30.75" customHeight="1">
      <c r="A29" s="6">
        <v>16400</v>
      </c>
      <c r="B29" s="5" t="s">
        <v>5397</v>
      </c>
      <c r="C29" s="10" t="s">
        <v>5398</v>
      </c>
      <c r="D29" s="6">
        <v>0</v>
      </c>
      <c r="E29" s="5"/>
      <c r="F29" s="6" t="s">
        <v>48</v>
      </c>
      <c r="G29" s="5" t="s">
        <v>5399</v>
      </c>
    </row>
    <row r="30" spans="1:7" ht="30.75" customHeight="1">
      <c r="A30" s="6">
        <v>16401</v>
      </c>
      <c r="B30" s="5" t="s">
        <v>5400</v>
      </c>
      <c r="C30" s="11" t="s">
        <v>5401</v>
      </c>
      <c r="D30" s="6">
        <v>0</v>
      </c>
      <c r="E30" s="5"/>
      <c r="F30" s="6" t="s">
        <v>48</v>
      </c>
      <c r="G30" s="5" t="s">
        <v>5402</v>
      </c>
    </row>
    <row r="31" spans="1:7" ht="30.75" customHeight="1">
      <c r="A31" s="6">
        <v>16402</v>
      </c>
      <c r="B31" s="5" t="s">
        <v>5403</v>
      </c>
      <c r="C31" s="12" t="s">
        <v>5404</v>
      </c>
      <c r="D31" s="6">
        <v>0</v>
      </c>
      <c r="E31" s="5"/>
      <c r="F31" s="6" t="s">
        <v>48</v>
      </c>
      <c r="G31" s="5" t="s">
        <v>5405</v>
      </c>
    </row>
    <row r="32" spans="1:7" ht="30.75" customHeight="1">
      <c r="A32" s="6">
        <v>16403</v>
      </c>
      <c r="B32" s="5" t="s">
        <v>5406</v>
      </c>
      <c r="C32" s="12" t="s">
        <v>5407</v>
      </c>
      <c r="D32" s="6">
        <v>0</v>
      </c>
      <c r="E32" s="5"/>
      <c r="F32" s="6" t="s">
        <v>48</v>
      </c>
      <c r="G32" s="5" t="s">
        <v>5408</v>
      </c>
    </row>
    <row r="33" spans="1:7" ht="30.75" customHeight="1">
      <c r="A33" s="6">
        <v>16404</v>
      </c>
      <c r="B33" s="5" t="s">
        <v>5409</v>
      </c>
      <c r="C33" s="12" t="s">
        <v>5410</v>
      </c>
      <c r="D33" s="6">
        <v>0</v>
      </c>
      <c r="E33" s="5"/>
      <c r="F33" s="6" t="s">
        <v>48</v>
      </c>
      <c r="G33" s="5" t="s">
        <v>5411</v>
      </c>
    </row>
    <row r="34" spans="1:7" ht="30.75" customHeight="1">
      <c r="A34" s="6">
        <v>16405</v>
      </c>
      <c r="B34" s="5" t="s">
        <v>5412</v>
      </c>
      <c r="C34" s="11" t="s">
        <v>5413</v>
      </c>
      <c r="D34" s="6">
        <v>0</v>
      </c>
      <c r="E34" s="5"/>
      <c r="F34" s="6" t="s">
        <v>48</v>
      </c>
      <c r="G34" s="5" t="s">
        <v>5414</v>
      </c>
    </row>
    <row r="35" spans="1:7" ht="30.75" customHeight="1">
      <c r="A35" s="6">
        <v>16406</v>
      </c>
      <c r="B35" s="5" t="s">
        <v>5415</v>
      </c>
      <c r="C35" s="12" t="s">
        <v>5416</v>
      </c>
      <c r="D35" s="6">
        <v>0</v>
      </c>
      <c r="E35" s="5"/>
      <c r="F35" s="6" t="s">
        <v>48</v>
      </c>
      <c r="G35" s="5" t="s">
        <v>5417</v>
      </c>
    </row>
    <row r="36" spans="1:7" ht="30.75" customHeight="1">
      <c r="A36" s="6">
        <v>16407</v>
      </c>
      <c r="B36" s="5" t="s">
        <v>5418</v>
      </c>
      <c r="C36" s="12" t="s">
        <v>5419</v>
      </c>
      <c r="D36" s="6">
        <v>0</v>
      </c>
      <c r="E36" s="5"/>
      <c r="F36" s="6" t="s">
        <v>48</v>
      </c>
      <c r="G36" s="5" t="s">
        <v>5420</v>
      </c>
    </row>
    <row r="37" spans="1:7" ht="30.75" customHeight="1">
      <c r="A37" s="6">
        <v>16408</v>
      </c>
      <c r="B37" s="5" t="s">
        <v>5421</v>
      </c>
      <c r="C37" s="12" t="s">
        <v>5422</v>
      </c>
      <c r="D37" s="6">
        <v>0</v>
      </c>
      <c r="E37" s="5"/>
      <c r="F37" s="6" t="s">
        <v>48</v>
      </c>
      <c r="G37" s="5" t="s">
        <v>5423</v>
      </c>
    </row>
    <row r="38" spans="1:7" ht="30.75" customHeight="1">
      <c r="A38" s="6">
        <v>16409</v>
      </c>
      <c r="B38" s="5" t="s">
        <v>5424</v>
      </c>
      <c r="C38" s="12" t="s">
        <v>5425</v>
      </c>
      <c r="D38" s="6">
        <v>0</v>
      </c>
      <c r="E38" s="5"/>
      <c r="F38" s="6" t="s">
        <v>48</v>
      </c>
      <c r="G38" s="5" t="s">
        <v>5426</v>
      </c>
    </row>
    <row r="39" spans="1:7" ht="30.75" customHeight="1">
      <c r="A39" s="6">
        <v>16410</v>
      </c>
      <c r="B39" s="5" t="s">
        <v>5427</v>
      </c>
      <c r="C39" s="11" t="s">
        <v>5428</v>
      </c>
      <c r="D39" s="6">
        <v>0</v>
      </c>
      <c r="E39" s="5"/>
      <c r="F39" s="6" t="s">
        <v>48</v>
      </c>
      <c r="G39" s="5" t="s">
        <v>5429</v>
      </c>
    </row>
    <row r="40" spans="1:7" ht="30.75" customHeight="1">
      <c r="A40" s="6">
        <v>16411</v>
      </c>
      <c r="B40" s="5" t="s">
        <v>5430</v>
      </c>
      <c r="C40" s="12" t="s">
        <v>5431</v>
      </c>
      <c r="D40" s="6">
        <v>0</v>
      </c>
      <c r="E40" s="5"/>
      <c r="F40" s="6" t="s">
        <v>48</v>
      </c>
      <c r="G40" s="5" t="s">
        <v>5432</v>
      </c>
    </row>
    <row r="41" spans="1:7" ht="30.75" customHeight="1">
      <c r="A41" s="6">
        <v>11117</v>
      </c>
      <c r="B41" s="5" t="s">
        <v>5433</v>
      </c>
      <c r="C41" s="13" t="s">
        <v>5434</v>
      </c>
      <c r="D41" s="6">
        <v>0</v>
      </c>
      <c r="E41" s="5"/>
      <c r="F41" s="6" t="s">
        <v>48</v>
      </c>
      <c r="G41" s="5" t="s">
        <v>5435</v>
      </c>
    </row>
    <row r="42" spans="1:7" ht="30.75" customHeight="1">
      <c r="A42" s="6">
        <v>16412</v>
      </c>
      <c r="B42" s="5" t="s">
        <v>5436</v>
      </c>
      <c r="C42" s="13" t="s">
        <v>5437</v>
      </c>
      <c r="D42" s="6">
        <v>0</v>
      </c>
      <c r="E42" s="5"/>
      <c r="F42" s="6" t="s">
        <v>48</v>
      </c>
      <c r="G42" s="5" t="s">
        <v>5438</v>
      </c>
    </row>
    <row r="43" spans="1:7" ht="30.75" customHeight="1">
      <c r="A43" s="6">
        <v>11118</v>
      </c>
      <c r="B43" s="5" t="s">
        <v>5439</v>
      </c>
      <c r="C43" s="13" t="s">
        <v>5440</v>
      </c>
      <c r="D43" s="6">
        <v>0</v>
      </c>
      <c r="E43" s="5"/>
      <c r="F43" s="6" t="s">
        <v>48</v>
      </c>
      <c r="G43" s="5" t="s">
        <v>5441</v>
      </c>
    </row>
    <row r="44" spans="1:7" ht="30.75" customHeight="1">
      <c r="A44" s="6">
        <v>11120</v>
      </c>
      <c r="B44" s="5" t="s">
        <v>5442</v>
      </c>
      <c r="C44" s="13" t="s">
        <v>5443</v>
      </c>
      <c r="D44" s="6">
        <v>0</v>
      </c>
      <c r="E44" s="5"/>
      <c r="F44" s="6" t="s">
        <v>48</v>
      </c>
      <c r="G44" s="5" t="s">
        <v>5444</v>
      </c>
    </row>
    <row r="45" spans="1:7" ht="30.75" customHeight="1">
      <c r="A45" s="6">
        <v>11121</v>
      </c>
      <c r="B45" s="5" t="s">
        <v>5445</v>
      </c>
      <c r="C45" s="13" t="s">
        <v>5446</v>
      </c>
      <c r="D45" s="6">
        <v>0</v>
      </c>
      <c r="E45" s="5"/>
      <c r="F45" s="6" t="s">
        <v>48</v>
      </c>
      <c r="G45" s="5" t="s">
        <v>5447</v>
      </c>
    </row>
    <row r="46" spans="1:7" ht="30.75" customHeight="1">
      <c r="A46" s="6">
        <v>21454</v>
      </c>
      <c r="B46" s="5" t="s">
        <v>5448</v>
      </c>
      <c r="C46" s="13" t="s">
        <v>5449</v>
      </c>
      <c r="D46" s="6">
        <v>0</v>
      </c>
      <c r="E46" s="5"/>
      <c r="F46" s="6" t="s">
        <v>48</v>
      </c>
      <c r="G46" s="5" t="s">
        <v>5450</v>
      </c>
    </row>
    <row r="47" spans="1:7" ht="30.75" customHeight="1">
      <c r="A47" s="6">
        <v>11119</v>
      </c>
      <c r="B47" s="5" t="s">
        <v>5451</v>
      </c>
      <c r="C47" s="12" t="s">
        <v>5452</v>
      </c>
      <c r="D47" s="6">
        <v>0</v>
      </c>
      <c r="E47" s="5"/>
      <c r="F47" s="6" t="s">
        <v>48</v>
      </c>
      <c r="G47" s="5" t="s">
        <v>5453</v>
      </c>
    </row>
    <row r="48" spans="1:7" ht="30.75" customHeight="1">
      <c r="A48" s="6">
        <v>16413</v>
      </c>
      <c r="B48" s="5" t="s">
        <v>5454</v>
      </c>
      <c r="C48" s="12" t="s">
        <v>5455</v>
      </c>
      <c r="D48" s="6">
        <v>0</v>
      </c>
      <c r="E48" s="5"/>
      <c r="F48" s="6" t="s">
        <v>48</v>
      </c>
      <c r="G48" s="5" t="s">
        <v>5456</v>
      </c>
    </row>
    <row r="49" spans="1:7" ht="30.75" customHeight="1">
      <c r="A49" s="6">
        <v>11123</v>
      </c>
      <c r="B49" s="5" t="s">
        <v>5457</v>
      </c>
      <c r="C49" s="13" t="s">
        <v>5458</v>
      </c>
      <c r="D49" s="6">
        <v>0</v>
      </c>
      <c r="E49" s="5"/>
      <c r="F49" s="6" t="s">
        <v>48</v>
      </c>
      <c r="G49" s="5" t="s">
        <v>5459</v>
      </c>
    </row>
    <row r="50" spans="1:7" ht="30.75" customHeight="1">
      <c r="A50" s="6">
        <v>20142</v>
      </c>
      <c r="B50" s="5" t="s">
        <v>5460</v>
      </c>
      <c r="C50" s="13" t="s">
        <v>5461</v>
      </c>
      <c r="D50" s="6">
        <v>0</v>
      </c>
      <c r="E50" s="5"/>
      <c r="F50" s="6" t="s">
        <v>48</v>
      </c>
      <c r="G50" s="5" t="s">
        <v>5462</v>
      </c>
    </row>
    <row r="51" spans="1:7" ht="30.75" customHeight="1">
      <c r="A51" s="6">
        <v>11124</v>
      </c>
      <c r="B51" s="5" t="s">
        <v>5463</v>
      </c>
      <c r="C51" s="13" t="s">
        <v>5464</v>
      </c>
      <c r="D51" s="6">
        <v>0</v>
      </c>
      <c r="E51" s="5"/>
      <c r="F51" s="6" t="s">
        <v>48</v>
      </c>
      <c r="G51" s="5" t="s">
        <v>5465</v>
      </c>
    </row>
    <row r="52" spans="1:7" ht="30.75" customHeight="1">
      <c r="A52" s="6">
        <v>11125</v>
      </c>
      <c r="B52" s="5" t="s">
        <v>5466</v>
      </c>
      <c r="C52" s="13" t="s">
        <v>5467</v>
      </c>
      <c r="D52" s="6">
        <v>0</v>
      </c>
      <c r="E52" s="5"/>
      <c r="F52" s="6" t="s">
        <v>48</v>
      </c>
      <c r="G52" s="5" t="s">
        <v>5468</v>
      </c>
    </row>
    <row r="53" spans="1:7" ht="30.75" customHeight="1">
      <c r="A53" s="6">
        <v>11127</v>
      </c>
      <c r="B53" s="5" t="s">
        <v>5469</v>
      </c>
      <c r="C53" s="13" t="s">
        <v>5470</v>
      </c>
      <c r="D53" s="6">
        <v>0</v>
      </c>
      <c r="E53" s="5"/>
      <c r="F53" s="6" t="s">
        <v>48</v>
      </c>
      <c r="G53" s="5" t="s">
        <v>5471</v>
      </c>
    </row>
    <row r="54" spans="1:7" ht="30.75" customHeight="1">
      <c r="A54" s="6">
        <v>11128</v>
      </c>
      <c r="B54" s="5" t="s">
        <v>5472</v>
      </c>
      <c r="C54" s="13" t="s">
        <v>5473</v>
      </c>
      <c r="D54" s="6">
        <v>0</v>
      </c>
      <c r="E54" s="5"/>
      <c r="F54" s="6" t="s">
        <v>48</v>
      </c>
      <c r="G54" s="5" t="s">
        <v>5474</v>
      </c>
    </row>
    <row r="55" spans="1:7" ht="30.75" customHeight="1">
      <c r="A55" s="6">
        <v>11129</v>
      </c>
      <c r="B55" s="5" t="s">
        <v>5475</v>
      </c>
      <c r="C55" s="13" t="s">
        <v>5476</v>
      </c>
      <c r="D55" s="6">
        <v>0</v>
      </c>
      <c r="E55" s="5"/>
      <c r="F55" s="6" t="s">
        <v>48</v>
      </c>
      <c r="G55" s="5" t="s">
        <v>5477</v>
      </c>
    </row>
    <row r="56" spans="1:7" ht="30.75" customHeight="1">
      <c r="A56" s="6">
        <v>16414</v>
      </c>
      <c r="B56" s="5" t="s">
        <v>5478</v>
      </c>
      <c r="C56" s="12" t="s">
        <v>5479</v>
      </c>
      <c r="D56" s="6">
        <v>0</v>
      </c>
      <c r="E56" s="5"/>
      <c r="F56" s="6" t="s">
        <v>48</v>
      </c>
      <c r="G56" s="5" t="s">
        <v>5480</v>
      </c>
    </row>
    <row r="57" spans="1:7" ht="30.75" customHeight="1">
      <c r="A57" s="6">
        <v>11131</v>
      </c>
      <c r="B57" s="5" t="s">
        <v>5481</v>
      </c>
      <c r="C57" s="13" t="s">
        <v>5482</v>
      </c>
      <c r="D57" s="6">
        <v>0</v>
      </c>
      <c r="E57" s="5"/>
      <c r="F57" s="6" t="s">
        <v>48</v>
      </c>
      <c r="G57" s="5" t="s">
        <v>5483</v>
      </c>
    </row>
    <row r="58" spans="1:7" ht="30.75" customHeight="1">
      <c r="A58" s="6">
        <v>16415</v>
      </c>
      <c r="B58" s="5" t="s">
        <v>5484</v>
      </c>
      <c r="C58" s="13" t="s">
        <v>5485</v>
      </c>
      <c r="D58" s="6">
        <v>0</v>
      </c>
      <c r="E58" s="5"/>
      <c r="F58" s="6" t="s">
        <v>48</v>
      </c>
      <c r="G58" s="5" t="s">
        <v>5486</v>
      </c>
    </row>
    <row r="59" spans="1:7" ht="30.75" customHeight="1">
      <c r="A59" s="6">
        <v>16416</v>
      </c>
      <c r="B59" s="5" t="s">
        <v>5487</v>
      </c>
      <c r="C59" s="13" t="s">
        <v>5488</v>
      </c>
      <c r="D59" s="6">
        <v>0</v>
      </c>
      <c r="E59" s="5"/>
      <c r="F59" s="6" t="s">
        <v>48</v>
      </c>
      <c r="G59" s="5" t="s">
        <v>5489</v>
      </c>
    </row>
    <row r="60" spans="1:7" ht="30.75" customHeight="1">
      <c r="A60" s="6">
        <v>11132</v>
      </c>
      <c r="B60" s="5" t="s">
        <v>5490</v>
      </c>
      <c r="C60" s="13" t="s">
        <v>5491</v>
      </c>
      <c r="D60" s="6">
        <v>0</v>
      </c>
      <c r="E60" s="5"/>
      <c r="F60" s="6" t="s">
        <v>48</v>
      </c>
      <c r="G60" s="5" t="s">
        <v>5492</v>
      </c>
    </row>
    <row r="61" spans="1:7" ht="30.75" customHeight="1">
      <c r="A61" s="6">
        <v>21455</v>
      </c>
      <c r="B61" s="5" t="s">
        <v>5493</v>
      </c>
      <c r="C61" s="13" t="s">
        <v>5494</v>
      </c>
      <c r="D61" s="6">
        <v>0</v>
      </c>
      <c r="E61" s="5"/>
      <c r="F61" s="6" t="s">
        <v>48</v>
      </c>
      <c r="G61" s="5" t="s">
        <v>5495</v>
      </c>
    </row>
    <row r="62" spans="1:7" ht="30.75" customHeight="1">
      <c r="A62" s="6">
        <v>11133</v>
      </c>
      <c r="B62" s="5" t="s">
        <v>5496</v>
      </c>
      <c r="C62" s="13" t="s">
        <v>5497</v>
      </c>
      <c r="D62" s="6">
        <v>0</v>
      </c>
      <c r="E62" s="5"/>
      <c r="F62" s="6" t="s">
        <v>48</v>
      </c>
      <c r="G62" s="5" t="s">
        <v>5498</v>
      </c>
    </row>
    <row r="63" spans="1:7" ht="30.75" customHeight="1">
      <c r="A63" s="6">
        <v>21456</v>
      </c>
      <c r="B63" s="5" t="s">
        <v>5499</v>
      </c>
      <c r="C63" s="13" t="s">
        <v>5500</v>
      </c>
      <c r="D63" s="6">
        <v>0</v>
      </c>
      <c r="E63" s="5"/>
      <c r="F63" s="6" t="s">
        <v>48</v>
      </c>
      <c r="G63" s="5" t="s">
        <v>5501</v>
      </c>
    </row>
    <row r="64" spans="1:7" ht="30.75" customHeight="1">
      <c r="A64" s="6">
        <v>16417</v>
      </c>
      <c r="B64" s="5" t="s">
        <v>5502</v>
      </c>
      <c r="C64" s="12" t="s">
        <v>5503</v>
      </c>
      <c r="D64" s="6">
        <v>0</v>
      </c>
      <c r="E64" s="5"/>
      <c r="F64" s="6" t="s">
        <v>48</v>
      </c>
      <c r="G64" s="5" t="s">
        <v>5504</v>
      </c>
    </row>
    <row r="65" spans="1:7" ht="30.75" customHeight="1">
      <c r="A65" s="6">
        <v>16418</v>
      </c>
      <c r="B65" s="5" t="s">
        <v>5505</v>
      </c>
      <c r="C65" s="12" t="s">
        <v>5506</v>
      </c>
      <c r="D65" s="6">
        <v>0</v>
      </c>
      <c r="E65" s="5"/>
      <c r="F65" s="6" t="s">
        <v>48</v>
      </c>
      <c r="G65" s="5" t="s">
        <v>5507</v>
      </c>
    </row>
    <row r="66" spans="1:7" ht="30.75" customHeight="1">
      <c r="A66" s="6">
        <v>17471</v>
      </c>
      <c r="B66" s="5" t="s">
        <v>5508</v>
      </c>
      <c r="C66" s="10" t="s">
        <v>5509</v>
      </c>
      <c r="D66" s="6">
        <v>0</v>
      </c>
      <c r="E66" s="5"/>
      <c r="F66" s="6" t="s">
        <v>15</v>
      </c>
      <c r="G66" s="5" t="s">
        <v>5510</v>
      </c>
    </row>
    <row r="67" spans="1:7" ht="30.75" customHeight="1">
      <c r="A67" s="6">
        <v>17472</v>
      </c>
      <c r="B67" s="5" t="s">
        <v>5511</v>
      </c>
      <c r="C67" s="11" t="s">
        <v>5512</v>
      </c>
      <c r="D67" s="6">
        <v>0</v>
      </c>
      <c r="E67" s="5"/>
      <c r="F67" s="6" t="s">
        <v>48</v>
      </c>
      <c r="G67" s="5" t="s">
        <v>5513</v>
      </c>
    </row>
    <row r="68" spans="1:7" ht="30.75" customHeight="1">
      <c r="A68" s="6">
        <v>17473</v>
      </c>
      <c r="B68" s="5" t="s">
        <v>5514</v>
      </c>
      <c r="C68" s="12" t="s">
        <v>5515</v>
      </c>
      <c r="D68" s="6">
        <v>0</v>
      </c>
      <c r="E68" s="5"/>
      <c r="F68" s="6" t="s">
        <v>48</v>
      </c>
      <c r="G68" s="5" t="s">
        <v>5516</v>
      </c>
    </row>
    <row r="69" spans="1:7" ht="30.75" customHeight="1">
      <c r="A69" s="6">
        <v>17474</v>
      </c>
      <c r="B69" s="5" t="s">
        <v>5517</v>
      </c>
      <c r="C69" s="12" t="s">
        <v>5518</v>
      </c>
      <c r="D69" s="6">
        <v>0</v>
      </c>
      <c r="E69" s="5"/>
      <c r="F69" s="6" t="s">
        <v>48</v>
      </c>
      <c r="G69" s="5" t="s">
        <v>5519</v>
      </c>
    </row>
    <row r="70" spans="1:7" ht="30.75" customHeight="1">
      <c r="A70" s="6">
        <v>17475</v>
      </c>
      <c r="B70" s="5" t="s">
        <v>5520</v>
      </c>
      <c r="C70" s="12" t="s">
        <v>5521</v>
      </c>
      <c r="D70" s="6">
        <v>0</v>
      </c>
      <c r="E70" s="5"/>
      <c r="F70" s="6" t="s">
        <v>48</v>
      </c>
      <c r="G70" s="5" t="s">
        <v>5522</v>
      </c>
    </row>
    <row r="71" spans="1:7" ht="30.75" customHeight="1">
      <c r="A71" s="6">
        <v>17476</v>
      </c>
      <c r="B71" s="5" t="s">
        <v>5523</v>
      </c>
      <c r="C71" s="13" t="s">
        <v>5524</v>
      </c>
      <c r="D71" s="6">
        <v>0</v>
      </c>
      <c r="E71" s="5"/>
      <c r="F71" s="6" t="s">
        <v>48</v>
      </c>
      <c r="G71" s="5" t="s">
        <v>5525</v>
      </c>
    </row>
    <row r="72" spans="1:7" ht="30.75" customHeight="1">
      <c r="A72" s="6">
        <v>17477</v>
      </c>
      <c r="B72" s="5" t="s">
        <v>5526</v>
      </c>
      <c r="C72" s="13" t="s">
        <v>5527</v>
      </c>
      <c r="D72" s="6">
        <v>0</v>
      </c>
      <c r="E72" s="5"/>
      <c r="F72" s="6" t="s">
        <v>48</v>
      </c>
      <c r="G72" s="5" t="s">
        <v>5528</v>
      </c>
    </row>
    <row r="73" spans="1:7" ht="30.75" customHeight="1">
      <c r="A73" s="6">
        <v>17478</v>
      </c>
      <c r="B73" s="5" t="s">
        <v>5529</v>
      </c>
      <c r="C73" s="13" t="s">
        <v>5530</v>
      </c>
      <c r="D73" s="6">
        <v>0</v>
      </c>
      <c r="E73" s="5"/>
      <c r="F73" s="6" t="s">
        <v>48</v>
      </c>
      <c r="G73" s="5" t="s">
        <v>5531</v>
      </c>
    </row>
    <row r="74" spans="1:7" ht="30.75" customHeight="1">
      <c r="A74" s="6">
        <v>17479</v>
      </c>
      <c r="B74" s="5" t="s">
        <v>5532</v>
      </c>
      <c r="C74" s="13" t="s">
        <v>5533</v>
      </c>
      <c r="D74" s="6">
        <v>0</v>
      </c>
      <c r="E74" s="5"/>
      <c r="F74" s="6" t="s">
        <v>48</v>
      </c>
      <c r="G74" s="5" t="s">
        <v>5534</v>
      </c>
    </row>
    <row r="75" spans="1:7" ht="30.75" customHeight="1">
      <c r="A75" s="6">
        <v>17480</v>
      </c>
      <c r="B75" s="5" t="s">
        <v>5535</v>
      </c>
      <c r="C75" s="12" t="s">
        <v>5536</v>
      </c>
      <c r="D75" s="6">
        <v>0</v>
      </c>
      <c r="E75" s="5"/>
      <c r="F75" s="6" t="s">
        <v>48</v>
      </c>
      <c r="G75" s="5" t="s">
        <v>5537</v>
      </c>
    </row>
    <row r="76" spans="1:7" ht="30.75" customHeight="1">
      <c r="A76" s="6">
        <v>17481</v>
      </c>
      <c r="B76" s="5" t="s">
        <v>5538</v>
      </c>
      <c r="C76" s="12" t="s">
        <v>5539</v>
      </c>
      <c r="D76" s="6">
        <v>0</v>
      </c>
      <c r="E76" s="5"/>
      <c r="F76" s="6" t="s">
        <v>48</v>
      </c>
      <c r="G76" s="5" t="s">
        <v>5540</v>
      </c>
    </row>
    <row r="77" spans="1:7" ht="30.75" customHeight="1">
      <c r="A77" s="6">
        <v>17482</v>
      </c>
      <c r="B77" s="5" t="s">
        <v>5541</v>
      </c>
      <c r="C77" s="11" t="s">
        <v>5542</v>
      </c>
      <c r="D77" s="6">
        <v>0</v>
      </c>
      <c r="E77" s="5"/>
      <c r="F77" s="6" t="s">
        <v>48</v>
      </c>
      <c r="G77" s="5" t="s">
        <v>5543</v>
      </c>
    </row>
    <row r="78" spans="1:7" ht="30.75" customHeight="1">
      <c r="A78" s="6">
        <v>17483</v>
      </c>
      <c r="B78" s="5" t="s">
        <v>5544</v>
      </c>
      <c r="C78" s="12" t="s">
        <v>5545</v>
      </c>
      <c r="D78" s="6">
        <v>0</v>
      </c>
      <c r="E78" s="5"/>
      <c r="F78" s="6" t="s">
        <v>48</v>
      </c>
      <c r="G78" s="5" t="s">
        <v>5546</v>
      </c>
    </row>
    <row r="79" spans="1:7" ht="30.75" customHeight="1">
      <c r="A79" s="6">
        <v>17484</v>
      </c>
      <c r="B79" s="5" t="s">
        <v>5547</v>
      </c>
      <c r="C79" s="13" t="s">
        <v>5548</v>
      </c>
      <c r="D79" s="6">
        <v>0</v>
      </c>
      <c r="E79" s="5"/>
      <c r="F79" s="6" t="s">
        <v>48</v>
      </c>
      <c r="G79" s="5" t="s">
        <v>5549</v>
      </c>
    </row>
    <row r="80" spans="1:7" ht="30.75" customHeight="1">
      <c r="A80" s="6">
        <v>17485</v>
      </c>
      <c r="B80" s="5" t="s">
        <v>5550</v>
      </c>
      <c r="C80" s="13" t="s">
        <v>5551</v>
      </c>
      <c r="D80" s="6">
        <v>0</v>
      </c>
      <c r="E80" s="5"/>
      <c r="F80" s="6" t="s">
        <v>48</v>
      </c>
      <c r="G80" s="5" t="s">
        <v>5552</v>
      </c>
    </row>
    <row r="81" spans="1:7" ht="30.75" customHeight="1">
      <c r="A81" s="6">
        <v>17486</v>
      </c>
      <c r="B81" s="5" t="s">
        <v>5553</v>
      </c>
      <c r="C81" s="13" t="s">
        <v>5554</v>
      </c>
      <c r="D81" s="6">
        <v>0</v>
      </c>
      <c r="E81" s="5"/>
      <c r="F81" s="6" t="s">
        <v>48</v>
      </c>
      <c r="G81" s="5" t="s">
        <v>5555</v>
      </c>
    </row>
    <row r="82" spans="1:7" ht="30.75" customHeight="1">
      <c r="A82" s="6">
        <v>17487</v>
      </c>
      <c r="B82" s="5" t="s">
        <v>5556</v>
      </c>
      <c r="C82" s="12" t="s">
        <v>5557</v>
      </c>
      <c r="D82" s="6">
        <v>0</v>
      </c>
      <c r="E82" s="5"/>
      <c r="F82" s="6" t="s">
        <v>48</v>
      </c>
      <c r="G82" s="5" t="s">
        <v>5558</v>
      </c>
    </row>
    <row r="83" spans="1:7" ht="30.75" customHeight="1">
      <c r="A83" s="6">
        <v>17488</v>
      </c>
      <c r="B83" s="5" t="s">
        <v>5559</v>
      </c>
      <c r="C83" s="13" t="s">
        <v>5560</v>
      </c>
      <c r="D83" s="6">
        <v>0</v>
      </c>
      <c r="E83" s="5"/>
      <c r="F83" s="6" t="s">
        <v>48</v>
      </c>
      <c r="G83" s="5" t="s">
        <v>5561</v>
      </c>
    </row>
    <row r="84" spans="1:7" ht="30.75" customHeight="1">
      <c r="A84" s="6">
        <v>17489</v>
      </c>
      <c r="B84" s="5" t="s">
        <v>5562</v>
      </c>
      <c r="C84" s="13" t="s">
        <v>5563</v>
      </c>
      <c r="D84" s="6">
        <v>0</v>
      </c>
      <c r="E84" s="5"/>
      <c r="F84" s="6" t="s">
        <v>48</v>
      </c>
      <c r="G84" s="5" t="s">
        <v>5564</v>
      </c>
    </row>
    <row r="85" spans="1:7" ht="30.75" customHeight="1">
      <c r="A85" s="6">
        <v>17490</v>
      </c>
      <c r="B85" s="5" t="s">
        <v>5565</v>
      </c>
      <c r="C85" s="13" t="s">
        <v>5566</v>
      </c>
      <c r="D85" s="6">
        <v>0</v>
      </c>
      <c r="E85" s="5"/>
      <c r="F85" s="6" t="s">
        <v>48</v>
      </c>
      <c r="G85" s="5" t="s">
        <v>5567</v>
      </c>
    </row>
    <row r="86" spans="1:7" ht="30.75" customHeight="1">
      <c r="A86" s="6">
        <v>17491</v>
      </c>
      <c r="B86" s="5" t="s">
        <v>5568</v>
      </c>
      <c r="C86" s="13" t="s">
        <v>5569</v>
      </c>
      <c r="D86" s="6">
        <v>0</v>
      </c>
      <c r="E86" s="5"/>
      <c r="F86" s="6" t="s">
        <v>48</v>
      </c>
      <c r="G86" s="5" t="s">
        <v>5570</v>
      </c>
    </row>
    <row r="87" spans="1:7" ht="30.75" customHeight="1">
      <c r="A87" s="6">
        <v>17492</v>
      </c>
      <c r="B87" s="5" t="s">
        <v>5571</v>
      </c>
      <c r="C87" s="11" t="s">
        <v>5572</v>
      </c>
      <c r="D87" s="6">
        <v>0</v>
      </c>
      <c r="E87" s="5"/>
      <c r="F87" s="6" t="s">
        <v>48</v>
      </c>
      <c r="G87" s="5" t="s">
        <v>5573</v>
      </c>
    </row>
    <row r="88" spans="1:7" ht="30.75" customHeight="1">
      <c r="A88" s="6">
        <v>17493</v>
      </c>
      <c r="B88" s="5" t="s">
        <v>5574</v>
      </c>
      <c r="C88" s="12" t="s">
        <v>5575</v>
      </c>
      <c r="D88" s="6">
        <v>0</v>
      </c>
      <c r="E88" s="5"/>
      <c r="F88" s="6" t="s">
        <v>48</v>
      </c>
      <c r="G88" s="5" t="s">
        <v>5576</v>
      </c>
    </row>
    <row r="89" spans="1:7" ht="30.75" customHeight="1">
      <c r="A89" s="6">
        <v>17494</v>
      </c>
      <c r="B89" s="5" t="s">
        <v>5577</v>
      </c>
      <c r="C89" s="12" t="s">
        <v>5578</v>
      </c>
      <c r="D89" s="6">
        <v>0</v>
      </c>
      <c r="E89" s="5"/>
      <c r="F89" s="6" t="s">
        <v>48</v>
      </c>
      <c r="G89" s="5" t="s">
        <v>5579</v>
      </c>
    </row>
    <row r="90" spans="1:7" ht="30.75" customHeight="1">
      <c r="A90" s="6">
        <v>17495</v>
      </c>
      <c r="B90" s="5" t="s">
        <v>5580</v>
      </c>
      <c r="C90" s="12" t="s">
        <v>5581</v>
      </c>
      <c r="D90" s="6">
        <v>0</v>
      </c>
      <c r="E90" s="5"/>
      <c r="F90" s="6" t="s">
        <v>48</v>
      </c>
      <c r="G90" s="5" t="s">
        <v>5582</v>
      </c>
    </row>
    <row r="91" spans="1:7" ht="30.75" customHeight="1">
      <c r="A91" s="6">
        <v>17496</v>
      </c>
      <c r="B91" s="5" t="s">
        <v>5583</v>
      </c>
      <c r="C91" s="12" t="s">
        <v>5584</v>
      </c>
      <c r="D91" s="6">
        <v>0</v>
      </c>
      <c r="E91" s="5"/>
      <c r="F91" s="6" t="s">
        <v>48</v>
      </c>
      <c r="G91" s="5" t="s">
        <v>5585</v>
      </c>
    </row>
    <row r="92" spans="1:7" ht="30.75" customHeight="1">
      <c r="A92" s="6">
        <v>17497</v>
      </c>
      <c r="B92" s="5" t="s">
        <v>5586</v>
      </c>
      <c r="C92" s="12" t="s">
        <v>5587</v>
      </c>
      <c r="D92" s="6">
        <v>0</v>
      </c>
      <c r="E92" s="5"/>
      <c r="F92" s="6" t="s">
        <v>48</v>
      </c>
      <c r="G92" s="5" t="s">
        <v>5588</v>
      </c>
    </row>
    <row r="93" spans="1:7" ht="30.75" customHeight="1">
      <c r="A93" s="6">
        <v>17498</v>
      </c>
      <c r="B93" s="5" t="s">
        <v>5589</v>
      </c>
      <c r="C93" s="11" t="s">
        <v>5590</v>
      </c>
      <c r="D93" s="6">
        <v>0</v>
      </c>
      <c r="E93" s="5"/>
      <c r="F93" s="6" t="s">
        <v>48</v>
      </c>
      <c r="G93" s="5" t="s">
        <v>5591</v>
      </c>
    </row>
    <row r="94" spans="1:7" ht="30.75" customHeight="1">
      <c r="A94" s="6">
        <v>17499</v>
      </c>
      <c r="B94" s="5" t="s">
        <v>5592</v>
      </c>
      <c r="C94" s="12" t="s">
        <v>5593</v>
      </c>
      <c r="D94" s="6">
        <v>0</v>
      </c>
      <c r="E94" s="5"/>
      <c r="F94" s="6" t="s">
        <v>48</v>
      </c>
      <c r="G94" s="5" t="s">
        <v>5594</v>
      </c>
    </row>
    <row r="95" spans="1:7" ht="30.75" customHeight="1">
      <c r="A95" s="6">
        <v>17500</v>
      </c>
      <c r="B95" s="5" t="s">
        <v>5595</v>
      </c>
      <c r="C95" s="12" t="s">
        <v>5596</v>
      </c>
      <c r="D95" s="6">
        <v>0</v>
      </c>
      <c r="E95" s="5"/>
      <c r="F95" s="6" t="s">
        <v>48</v>
      </c>
      <c r="G95" s="5" t="s">
        <v>5597</v>
      </c>
    </row>
    <row r="96" spans="1:7" ht="30.75" customHeight="1">
      <c r="A96" s="6">
        <v>17501</v>
      </c>
      <c r="B96" s="5" t="s">
        <v>5598</v>
      </c>
      <c r="C96" s="12" t="s">
        <v>5599</v>
      </c>
      <c r="D96" s="6">
        <v>0</v>
      </c>
      <c r="E96" s="5"/>
      <c r="F96" s="6" t="s">
        <v>48</v>
      </c>
      <c r="G96" s="5" t="s">
        <v>5600</v>
      </c>
    </row>
    <row r="97" spans="1:7" ht="30.75" customHeight="1">
      <c r="A97" s="6">
        <v>17502</v>
      </c>
      <c r="B97" s="5" t="s">
        <v>5601</v>
      </c>
      <c r="C97" s="12" t="s">
        <v>5602</v>
      </c>
      <c r="D97" s="6">
        <v>0</v>
      </c>
      <c r="E97" s="5"/>
      <c r="F97" s="6" t="s">
        <v>48</v>
      </c>
      <c r="G97" s="5" t="s">
        <v>5603</v>
      </c>
    </row>
    <row r="98" spans="1:7" ht="30.75" customHeight="1">
      <c r="A98" s="6">
        <v>17503</v>
      </c>
      <c r="B98" s="5" t="s">
        <v>5604</v>
      </c>
      <c r="C98" s="12" t="s">
        <v>5605</v>
      </c>
      <c r="D98" s="6">
        <v>0</v>
      </c>
      <c r="E98" s="5"/>
      <c r="F98" s="6" t="s">
        <v>48</v>
      </c>
      <c r="G98" s="5" t="s">
        <v>5606</v>
      </c>
    </row>
    <row r="99" spans="1:7" ht="30.75" customHeight="1">
      <c r="A99" s="6">
        <v>17504</v>
      </c>
      <c r="B99" s="5" t="s">
        <v>5607</v>
      </c>
      <c r="C99" s="12" t="s">
        <v>5608</v>
      </c>
      <c r="D99" s="6">
        <v>0</v>
      </c>
      <c r="E99" s="5"/>
      <c r="F99" s="6" t="s">
        <v>48</v>
      </c>
      <c r="G99" s="5" t="s">
        <v>5609</v>
      </c>
    </row>
    <row r="100" spans="1:7" ht="30.75" customHeight="1">
      <c r="A100" s="6">
        <v>17505</v>
      </c>
      <c r="B100" s="5" t="s">
        <v>5610</v>
      </c>
      <c r="C100" s="13" t="s">
        <v>5611</v>
      </c>
      <c r="D100" s="6">
        <v>0</v>
      </c>
      <c r="E100" s="5"/>
      <c r="F100" s="6" t="s">
        <v>48</v>
      </c>
      <c r="G100" s="5" t="s">
        <v>5612</v>
      </c>
    </row>
    <row r="101" spans="1:7" ht="30.75" customHeight="1">
      <c r="A101" s="6">
        <v>17506</v>
      </c>
      <c r="B101" s="5" t="s">
        <v>5613</v>
      </c>
      <c r="C101" s="13" t="s">
        <v>5614</v>
      </c>
      <c r="D101" s="6">
        <v>0</v>
      </c>
      <c r="E101" s="5"/>
      <c r="F101" s="6" t="s">
        <v>48</v>
      </c>
      <c r="G101" s="5" t="s">
        <v>5615</v>
      </c>
    </row>
    <row r="102" spans="1:7" ht="30.75" customHeight="1">
      <c r="A102" s="6">
        <v>17507</v>
      </c>
      <c r="B102" s="5" t="s">
        <v>5616</v>
      </c>
      <c r="C102" s="13" t="s">
        <v>5617</v>
      </c>
      <c r="D102" s="6">
        <v>0</v>
      </c>
      <c r="E102" s="5"/>
      <c r="F102" s="6" t="s">
        <v>48</v>
      </c>
      <c r="G102" s="5" t="s">
        <v>5618</v>
      </c>
    </row>
    <row r="103" spans="1:7" ht="30.75" customHeight="1">
      <c r="A103" s="6">
        <v>17508</v>
      </c>
      <c r="B103" s="5" t="s">
        <v>5619</v>
      </c>
      <c r="C103" s="13" t="s">
        <v>5620</v>
      </c>
      <c r="D103" s="6">
        <v>0</v>
      </c>
      <c r="E103" s="5"/>
      <c r="F103" s="6" t="s">
        <v>48</v>
      </c>
      <c r="G103" s="5" t="s">
        <v>5621</v>
      </c>
    </row>
    <row r="104" spans="1:7" ht="30.75" customHeight="1">
      <c r="A104" s="6">
        <v>17509</v>
      </c>
      <c r="B104" s="5" t="s">
        <v>5622</v>
      </c>
      <c r="C104" s="13" t="s">
        <v>5623</v>
      </c>
      <c r="D104" s="6">
        <v>0</v>
      </c>
      <c r="E104" s="5"/>
      <c r="F104" s="6" t="s">
        <v>48</v>
      </c>
      <c r="G104" s="5" t="s">
        <v>5624</v>
      </c>
    </row>
    <row r="105" spans="1:7" ht="30.75" customHeight="1">
      <c r="A105" s="6">
        <v>17510</v>
      </c>
      <c r="B105" s="5" t="s">
        <v>5625</v>
      </c>
      <c r="C105" s="13" t="s">
        <v>5626</v>
      </c>
      <c r="D105" s="6">
        <v>0</v>
      </c>
      <c r="E105" s="5"/>
      <c r="F105" s="6" t="s">
        <v>48</v>
      </c>
      <c r="G105" s="5" t="s">
        <v>5627</v>
      </c>
    </row>
    <row r="106" spans="1:7" ht="30.75" customHeight="1">
      <c r="A106" s="6">
        <v>11074</v>
      </c>
      <c r="B106" s="5" t="s">
        <v>5628</v>
      </c>
      <c r="C106" s="10" t="s">
        <v>5629</v>
      </c>
      <c r="D106" s="6">
        <v>0</v>
      </c>
      <c r="E106" s="5"/>
      <c r="F106" s="6" t="s">
        <v>15</v>
      </c>
      <c r="G106" s="5" t="s">
        <v>5630</v>
      </c>
    </row>
    <row r="107" spans="1:7" ht="30.75" customHeight="1">
      <c r="A107" s="6">
        <v>21457</v>
      </c>
      <c r="B107" s="5" t="s">
        <v>5631</v>
      </c>
      <c r="C107" s="11" t="s">
        <v>5632</v>
      </c>
      <c r="D107" s="6">
        <v>0</v>
      </c>
      <c r="E107" s="5"/>
      <c r="F107" s="6" t="s">
        <v>48</v>
      </c>
      <c r="G107" s="5" t="s">
        <v>5633</v>
      </c>
    </row>
    <row r="108" spans="1:7" ht="30.75" customHeight="1">
      <c r="A108" s="6">
        <v>11140</v>
      </c>
      <c r="B108" s="5" t="s">
        <v>5634</v>
      </c>
      <c r="C108" s="12" t="s">
        <v>5635</v>
      </c>
      <c r="D108" s="6">
        <v>0</v>
      </c>
      <c r="E108" s="5"/>
      <c r="F108" s="6" t="s">
        <v>48</v>
      </c>
      <c r="G108" s="5" t="s">
        <v>5636</v>
      </c>
    </row>
    <row r="109" spans="1:7" ht="30.75" customHeight="1">
      <c r="A109" s="6">
        <v>11139</v>
      </c>
      <c r="B109" s="5" t="s">
        <v>5637</v>
      </c>
      <c r="C109" s="12" t="s">
        <v>5638</v>
      </c>
      <c r="D109" s="6">
        <v>0</v>
      </c>
      <c r="E109" s="5"/>
      <c r="F109" s="6" t="s">
        <v>48</v>
      </c>
      <c r="G109" s="5" t="s">
        <v>5639</v>
      </c>
    </row>
    <row r="110" spans="1:7" ht="30.75" customHeight="1">
      <c r="A110" s="6">
        <v>11141</v>
      </c>
      <c r="B110" s="5" t="s">
        <v>5640</v>
      </c>
      <c r="C110" s="12" t="s">
        <v>5641</v>
      </c>
      <c r="D110" s="6">
        <v>0</v>
      </c>
      <c r="E110" s="5"/>
      <c r="F110" s="6" t="s">
        <v>48</v>
      </c>
      <c r="G110" s="5" t="s">
        <v>5642</v>
      </c>
    </row>
    <row r="111" spans="1:7" ht="30.75" customHeight="1">
      <c r="A111" s="6">
        <v>11142</v>
      </c>
      <c r="B111" s="5" t="s">
        <v>5643</v>
      </c>
      <c r="C111" s="12" t="s">
        <v>5644</v>
      </c>
      <c r="D111" s="6">
        <v>0</v>
      </c>
      <c r="E111" s="5"/>
      <c r="F111" s="6" t="s">
        <v>48</v>
      </c>
      <c r="G111" s="5" t="s">
        <v>5645</v>
      </c>
    </row>
    <row r="112" spans="1:7" ht="30.75" customHeight="1">
      <c r="A112" s="6">
        <v>11143</v>
      </c>
      <c r="B112" s="5" t="s">
        <v>5646</v>
      </c>
      <c r="C112" s="12" t="s">
        <v>5647</v>
      </c>
      <c r="D112" s="6">
        <v>0</v>
      </c>
      <c r="E112" s="5"/>
      <c r="F112" s="6" t="s">
        <v>48</v>
      </c>
      <c r="G112" s="5" t="s">
        <v>5648</v>
      </c>
    </row>
    <row r="113" spans="1:7" ht="30.75" customHeight="1">
      <c r="A113" s="6">
        <v>11144</v>
      </c>
      <c r="B113" s="5" t="s">
        <v>5649</v>
      </c>
      <c r="C113" s="12" t="s">
        <v>5650</v>
      </c>
      <c r="D113" s="6">
        <v>0</v>
      </c>
      <c r="E113" s="5"/>
      <c r="F113" s="6" t="s">
        <v>48</v>
      </c>
      <c r="G113" s="5" t="s">
        <v>5651</v>
      </c>
    </row>
    <row r="114" spans="1:7" ht="30.75" customHeight="1">
      <c r="A114" s="6">
        <v>11145</v>
      </c>
      <c r="B114" s="5" t="s">
        <v>5652</v>
      </c>
      <c r="C114" s="12" t="s">
        <v>5653</v>
      </c>
      <c r="D114" s="6">
        <v>0</v>
      </c>
      <c r="E114" s="5"/>
      <c r="F114" s="6" t="s">
        <v>48</v>
      </c>
      <c r="G114" s="5" t="s">
        <v>5654</v>
      </c>
    </row>
    <row r="115" spans="1:7" ht="30.75" customHeight="1">
      <c r="A115" s="6">
        <v>11146</v>
      </c>
      <c r="B115" s="5" t="s">
        <v>5655</v>
      </c>
      <c r="C115" s="12" t="s">
        <v>5656</v>
      </c>
      <c r="D115" s="6">
        <v>0</v>
      </c>
      <c r="E115" s="5"/>
      <c r="F115" s="6" t="s">
        <v>48</v>
      </c>
      <c r="G115" s="5" t="s">
        <v>5657</v>
      </c>
    </row>
    <row r="116" spans="1:7" ht="30.75" customHeight="1">
      <c r="A116" s="6">
        <v>11147</v>
      </c>
      <c r="B116" s="5" t="s">
        <v>5658</v>
      </c>
      <c r="C116" s="12" t="s">
        <v>5659</v>
      </c>
      <c r="D116" s="6">
        <v>0</v>
      </c>
      <c r="E116" s="5"/>
      <c r="F116" s="6" t="s">
        <v>48</v>
      </c>
      <c r="G116" s="5" t="s">
        <v>5660</v>
      </c>
    </row>
    <row r="117" spans="1:7" ht="30.75" customHeight="1">
      <c r="A117" s="6">
        <v>20143</v>
      </c>
      <c r="B117" s="5" t="s">
        <v>5661</v>
      </c>
      <c r="C117" s="12" t="s">
        <v>5662</v>
      </c>
      <c r="D117" s="6">
        <v>0</v>
      </c>
      <c r="E117" s="5"/>
      <c r="F117" s="6" t="s">
        <v>48</v>
      </c>
      <c r="G117" s="5" t="s">
        <v>5663</v>
      </c>
    </row>
    <row r="118" spans="1:7" ht="30.75" customHeight="1">
      <c r="A118" s="6">
        <v>20144</v>
      </c>
      <c r="B118" s="5" t="s">
        <v>5664</v>
      </c>
      <c r="C118" s="12" t="s">
        <v>5665</v>
      </c>
      <c r="D118" s="6">
        <v>0</v>
      </c>
      <c r="E118" s="5"/>
      <c r="F118" s="6" t="s">
        <v>48</v>
      </c>
      <c r="G118" s="5" t="s">
        <v>5666</v>
      </c>
    </row>
    <row r="119" spans="1:7" ht="30.75" customHeight="1">
      <c r="A119" s="6">
        <v>11148</v>
      </c>
      <c r="B119" s="5" t="s">
        <v>5667</v>
      </c>
      <c r="C119" s="12" t="s">
        <v>5668</v>
      </c>
      <c r="D119" s="6">
        <v>0</v>
      </c>
      <c r="E119" s="5"/>
      <c r="F119" s="6" t="s">
        <v>48</v>
      </c>
      <c r="G119" s="5" t="s">
        <v>5669</v>
      </c>
    </row>
    <row r="120" spans="1:7" ht="30.75" customHeight="1">
      <c r="A120" s="6">
        <v>11149</v>
      </c>
      <c r="B120" s="5" t="s">
        <v>5670</v>
      </c>
      <c r="C120" s="12" t="s">
        <v>5671</v>
      </c>
      <c r="D120" s="6">
        <v>0</v>
      </c>
      <c r="E120" s="5"/>
      <c r="F120" s="6" t="s">
        <v>48</v>
      </c>
      <c r="G120" s="5" t="s">
        <v>5672</v>
      </c>
    </row>
    <row r="121" spans="1:7" ht="30.75" customHeight="1">
      <c r="A121" s="6">
        <v>11150</v>
      </c>
      <c r="B121" s="5" t="s">
        <v>5673</v>
      </c>
      <c r="C121" s="12" t="s">
        <v>5674</v>
      </c>
      <c r="D121" s="6">
        <v>0</v>
      </c>
      <c r="E121" s="5"/>
      <c r="F121" s="6" t="s">
        <v>48</v>
      </c>
      <c r="G121" s="5" t="s">
        <v>5675</v>
      </c>
    </row>
    <row r="122" spans="1:7" ht="30.75" customHeight="1">
      <c r="A122" s="6">
        <v>11151</v>
      </c>
      <c r="B122" s="5" t="s">
        <v>5676</v>
      </c>
      <c r="C122" s="12" t="s">
        <v>5677</v>
      </c>
      <c r="D122" s="6">
        <v>0</v>
      </c>
      <c r="E122" s="5"/>
      <c r="F122" s="6" t="s">
        <v>48</v>
      </c>
      <c r="G122" s="5" t="s">
        <v>5678</v>
      </c>
    </row>
    <row r="123" spans="1:7" ht="30.75" customHeight="1">
      <c r="A123" s="6">
        <v>11135</v>
      </c>
      <c r="B123" s="5" t="s">
        <v>5679</v>
      </c>
      <c r="C123" s="11" t="s">
        <v>5680</v>
      </c>
      <c r="D123" s="6">
        <v>0</v>
      </c>
      <c r="E123" s="5"/>
      <c r="F123" s="6" t="s">
        <v>48</v>
      </c>
      <c r="G123" s="5" t="s">
        <v>5681</v>
      </c>
    </row>
    <row r="124" spans="1:7" ht="30.75" customHeight="1">
      <c r="A124" s="6">
        <v>11152</v>
      </c>
      <c r="B124" s="5" t="s">
        <v>5682</v>
      </c>
      <c r="C124" s="12" t="s">
        <v>5683</v>
      </c>
      <c r="D124" s="6">
        <v>0</v>
      </c>
      <c r="E124" s="5"/>
      <c r="F124" s="6" t="s">
        <v>48</v>
      </c>
      <c r="G124" s="5" t="s">
        <v>5684</v>
      </c>
    </row>
    <row r="125" spans="1:7" ht="30.75" customHeight="1">
      <c r="A125" s="6">
        <v>11153</v>
      </c>
      <c r="B125" s="5" t="s">
        <v>5685</v>
      </c>
      <c r="C125" s="12" t="s">
        <v>5686</v>
      </c>
      <c r="D125" s="6">
        <v>0</v>
      </c>
      <c r="E125" s="5"/>
      <c r="F125" s="6" t="s">
        <v>48</v>
      </c>
      <c r="G125" s="5" t="s">
        <v>5687</v>
      </c>
    </row>
    <row r="126" spans="1:7" ht="30.75" customHeight="1">
      <c r="A126" s="6">
        <v>11154</v>
      </c>
      <c r="B126" s="5" t="s">
        <v>5688</v>
      </c>
      <c r="C126" s="12" t="s">
        <v>5689</v>
      </c>
      <c r="D126" s="6">
        <v>0</v>
      </c>
      <c r="E126" s="5"/>
      <c r="F126" s="6" t="s">
        <v>48</v>
      </c>
      <c r="G126" s="5" t="s">
        <v>2010</v>
      </c>
    </row>
    <row r="127" spans="1:7" ht="30.75" customHeight="1">
      <c r="A127" s="6">
        <v>11155</v>
      </c>
      <c r="B127" s="5" t="s">
        <v>5690</v>
      </c>
      <c r="C127" s="12" t="s">
        <v>5691</v>
      </c>
      <c r="D127" s="6">
        <v>0</v>
      </c>
      <c r="E127" s="5"/>
      <c r="F127" s="6" t="s">
        <v>48</v>
      </c>
      <c r="G127" s="5" t="s">
        <v>5692</v>
      </c>
    </row>
    <row r="128" spans="1:7" ht="30.75" customHeight="1">
      <c r="A128" s="6">
        <v>20145</v>
      </c>
      <c r="B128" s="5" t="s">
        <v>5693</v>
      </c>
      <c r="C128" s="12" t="s">
        <v>5694</v>
      </c>
      <c r="D128" s="6">
        <v>0</v>
      </c>
      <c r="E128" s="5"/>
      <c r="F128" s="6" t="s">
        <v>48</v>
      </c>
      <c r="G128" s="5" t="s">
        <v>5695</v>
      </c>
    </row>
    <row r="129" spans="1:7" ht="30.75" customHeight="1">
      <c r="A129" s="6">
        <v>11156</v>
      </c>
      <c r="B129" s="5" t="s">
        <v>5696</v>
      </c>
      <c r="C129" s="12" t="s">
        <v>5697</v>
      </c>
      <c r="D129" s="6">
        <v>0</v>
      </c>
      <c r="E129" s="5"/>
      <c r="F129" s="6" t="s">
        <v>48</v>
      </c>
      <c r="G129" s="5" t="s">
        <v>5698</v>
      </c>
    </row>
    <row r="130" spans="1:7" ht="30.75" customHeight="1">
      <c r="A130" s="6">
        <v>11157</v>
      </c>
      <c r="B130" s="5" t="s">
        <v>5699</v>
      </c>
      <c r="C130" s="12" t="s">
        <v>5700</v>
      </c>
      <c r="D130" s="6">
        <v>0</v>
      </c>
      <c r="E130" s="5"/>
      <c r="F130" s="6" t="s">
        <v>48</v>
      </c>
      <c r="G130" s="5" t="s">
        <v>5701</v>
      </c>
    </row>
    <row r="131" spans="1:7" ht="30.75" customHeight="1">
      <c r="A131" s="6">
        <v>11158</v>
      </c>
      <c r="B131" s="5" t="s">
        <v>5702</v>
      </c>
      <c r="C131" s="12" t="s">
        <v>5703</v>
      </c>
      <c r="D131" s="6">
        <v>0</v>
      </c>
      <c r="E131" s="5"/>
      <c r="F131" s="6" t="s">
        <v>48</v>
      </c>
      <c r="G131" s="5" t="s">
        <v>5704</v>
      </c>
    </row>
    <row r="132" spans="1:7" ht="30.75" customHeight="1">
      <c r="A132" s="6">
        <v>11159</v>
      </c>
      <c r="B132" s="5" t="s">
        <v>5705</v>
      </c>
      <c r="C132" s="12" t="s">
        <v>5706</v>
      </c>
      <c r="D132" s="6">
        <v>0</v>
      </c>
      <c r="E132" s="5"/>
      <c r="F132" s="6" t="s">
        <v>48</v>
      </c>
      <c r="G132" s="5" t="s">
        <v>5707</v>
      </c>
    </row>
    <row r="133" spans="1:7" ht="30.75" customHeight="1">
      <c r="A133" s="6">
        <v>11136</v>
      </c>
      <c r="B133" s="5" t="s">
        <v>5708</v>
      </c>
      <c r="C133" s="11" t="s">
        <v>5709</v>
      </c>
      <c r="D133" s="6">
        <v>0</v>
      </c>
      <c r="E133" s="5"/>
      <c r="F133" s="6" t="s">
        <v>48</v>
      </c>
      <c r="G133" s="5" t="s">
        <v>5710</v>
      </c>
    </row>
    <row r="134" spans="1:7" ht="30.75" customHeight="1">
      <c r="A134" s="6">
        <v>11160</v>
      </c>
      <c r="B134" s="5" t="s">
        <v>5711</v>
      </c>
      <c r="C134" s="12" t="s">
        <v>5712</v>
      </c>
      <c r="D134" s="6">
        <v>0</v>
      </c>
      <c r="E134" s="5"/>
      <c r="F134" s="6" t="s">
        <v>48</v>
      </c>
      <c r="G134" s="5" t="s">
        <v>5713</v>
      </c>
    </row>
    <row r="135" spans="1:7" ht="30.75" customHeight="1">
      <c r="A135" s="6">
        <v>11161</v>
      </c>
      <c r="B135" s="5" t="s">
        <v>5714</v>
      </c>
      <c r="C135" s="12" t="s">
        <v>5715</v>
      </c>
      <c r="D135" s="6">
        <v>0</v>
      </c>
      <c r="E135" s="5"/>
      <c r="F135" s="6" t="s">
        <v>48</v>
      </c>
      <c r="G135" s="5" t="s">
        <v>5716</v>
      </c>
    </row>
    <row r="136" spans="1:7" ht="30.75" customHeight="1">
      <c r="A136" s="6">
        <v>11162</v>
      </c>
      <c r="B136" s="5" t="s">
        <v>5717</v>
      </c>
      <c r="C136" s="12" t="s">
        <v>5718</v>
      </c>
      <c r="D136" s="6">
        <v>0</v>
      </c>
      <c r="E136" s="5"/>
      <c r="F136" s="6" t="s">
        <v>48</v>
      </c>
      <c r="G136" s="5" t="s">
        <v>5719</v>
      </c>
    </row>
    <row r="137" spans="1:7" ht="30.75" customHeight="1">
      <c r="A137" s="6">
        <v>11163</v>
      </c>
      <c r="B137" s="5" t="s">
        <v>5720</v>
      </c>
      <c r="C137" s="12" t="s">
        <v>5721</v>
      </c>
      <c r="D137" s="6">
        <v>0</v>
      </c>
      <c r="E137" s="5"/>
      <c r="F137" s="6" t="s">
        <v>48</v>
      </c>
      <c r="G137" s="5" t="s">
        <v>5722</v>
      </c>
    </row>
    <row r="138" spans="1:7" ht="30.75" customHeight="1">
      <c r="A138" s="6">
        <v>20146</v>
      </c>
      <c r="B138" s="5" t="s">
        <v>5723</v>
      </c>
      <c r="C138" s="12" t="s">
        <v>5724</v>
      </c>
      <c r="D138" s="6">
        <v>0</v>
      </c>
      <c r="E138" s="5"/>
      <c r="F138" s="6" t="s">
        <v>48</v>
      </c>
      <c r="G138" s="5" t="s">
        <v>5725</v>
      </c>
    </row>
    <row r="139" spans="1:7" ht="30.75" customHeight="1">
      <c r="A139" s="6">
        <v>11137</v>
      </c>
      <c r="B139" s="5" t="s">
        <v>5726</v>
      </c>
      <c r="C139" s="11" t="s">
        <v>5727</v>
      </c>
      <c r="D139" s="6">
        <v>0</v>
      </c>
      <c r="E139" s="5"/>
      <c r="F139" s="6" t="s">
        <v>48</v>
      </c>
      <c r="G139" s="5" t="s">
        <v>5728</v>
      </c>
    </row>
    <row r="140" spans="1:7" ht="30.75" customHeight="1">
      <c r="A140" s="6">
        <v>11164</v>
      </c>
      <c r="B140" s="5" t="s">
        <v>5729</v>
      </c>
      <c r="C140" s="12" t="s">
        <v>5730</v>
      </c>
      <c r="D140" s="6">
        <v>0</v>
      </c>
      <c r="E140" s="5"/>
      <c r="F140" s="6" t="s">
        <v>48</v>
      </c>
      <c r="G140" s="5" t="s">
        <v>5731</v>
      </c>
    </row>
    <row r="141" spans="1:7" ht="30.75" customHeight="1">
      <c r="A141" s="6">
        <v>11165</v>
      </c>
      <c r="B141" s="5" t="s">
        <v>5732</v>
      </c>
      <c r="C141" s="12" t="s">
        <v>5733</v>
      </c>
      <c r="D141" s="6">
        <v>0</v>
      </c>
      <c r="E141" s="5"/>
      <c r="F141" s="6" t="s">
        <v>48</v>
      </c>
      <c r="G141" s="5" t="s">
        <v>5734</v>
      </c>
    </row>
    <row r="142" spans="1:7" ht="30.75" customHeight="1">
      <c r="A142" s="6">
        <v>11166</v>
      </c>
      <c r="B142" s="5" t="s">
        <v>5735</v>
      </c>
      <c r="C142" s="12" t="s">
        <v>5736</v>
      </c>
      <c r="D142" s="6">
        <v>0</v>
      </c>
      <c r="E142" s="5"/>
      <c r="F142" s="6" t="s">
        <v>48</v>
      </c>
      <c r="G142" s="5" t="s">
        <v>5737</v>
      </c>
    </row>
    <row r="143" spans="1:7" ht="30.75" customHeight="1">
      <c r="A143" s="6">
        <v>11073</v>
      </c>
      <c r="B143" s="5" t="s">
        <v>5738</v>
      </c>
      <c r="C143" s="10" t="s">
        <v>5739</v>
      </c>
      <c r="D143" s="6">
        <v>0</v>
      </c>
      <c r="E143" s="5"/>
      <c r="F143" s="6" t="s">
        <v>15</v>
      </c>
      <c r="G143" s="5" t="s">
        <v>5740</v>
      </c>
    </row>
    <row r="144" spans="1:7" ht="30.75" customHeight="1">
      <c r="A144" s="6">
        <v>11095</v>
      </c>
      <c r="B144" s="5" t="s">
        <v>5741</v>
      </c>
      <c r="C144" s="11" t="s">
        <v>5742</v>
      </c>
      <c r="D144" s="6">
        <v>0</v>
      </c>
      <c r="E144" s="5"/>
      <c r="F144" s="6" t="s">
        <v>15</v>
      </c>
      <c r="G144" s="5" t="s">
        <v>5743</v>
      </c>
    </row>
    <row r="145" spans="1:7" ht="30.75" customHeight="1">
      <c r="A145" s="6">
        <v>11100</v>
      </c>
      <c r="B145" s="5" t="s">
        <v>5744</v>
      </c>
      <c r="C145" s="12" t="s">
        <v>5745</v>
      </c>
      <c r="D145" s="6">
        <v>0</v>
      </c>
      <c r="E145" s="5"/>
      <c r="F145" s="6" t="s">
        <v>48</v>
      </c>
      <c r="G145" s="5" t="s">
        <v>5746</v>
      </c>
    </row>
    <row r="146" spans="1:7" ht="30.75" customHeight="1">
      <c r="A146" s="6">
        <v>11102</v>
      </c>
      <c r="B146" s="5" t="s">
        <v>5747</v>
      </c>
      <c r="C146" s="12" t="s">
        <v>5748</v>
      </c>
      <c r="D146" s="6">
        <v>0</v>
      </c>
      <c r="E146" s="5"/>
      <c r="F146" s="6" t="s">
        <v>48</v>
      </c>
      <c r="G146" s="5" t="s">
        <v>5749</v>
      </c>
    </row>
    <row r="147" spans="1:7" ht="30.75" customHeight="1">
      <c r="A147" s="6">
        <v>11103</v>
      </c>
      <c r="B147" s="5" t="s">
        <v>5750</v>
      </c>
      <c r="C147" s="12" t="s">
        <v>5751</v>
      </c>
      <c r="D147" s="6">
        <v>0</v>
      </c>
      <c r="E147" s="5"/>
      <c r="F147" s="6" t="s">
        <v>48</v>
      </c>
      <c r="G147" s="5" t="s">
        <v>5752</v>
      </c>
    </row>
    <row r="148" spans="1:7" ht="30.75" customHeight="1">
      <c r="A148" s="6">
        <v>11104</v>
      </c>
      <c r="B148" s="5" t="s">
        <v>5753</v>
      </c>
      <c r="C148" s="12" t="s">
        <v>5754</v>
      </c>
      <c r="D148" s="6">
        <v>0</v>
      </c>
      <c r="E148" s="5"/>
      <c r="F148" s="6" t="s">
        <v>48</v>
      </c>
      <c r="G148" s="5" t="s">
        <v>5755</v>
      </c>
    </row>
    <row r="149" spans="1:7" ht="30.75" customHeight="1">
      <c r="A149" s="6">
        <v>11105</v>
      </c>
      <c r="B149" s="5" t="s">
        <v>5756</v>
      </c>
      <c r="C149" s="12" t="s">
        <v>5757</v>
      </c>
      <c r="D149" s="6">
        <v>0</v>
      </c>
      <c r="E149" s="5"/>
      <c r="F149" s="6" t="s">
        <v>48</v>
      </c>
      <c r="G149" s="5" t="s">
        <v>5758</v>
      </c>
    </row>
    <row r="150" spans="1:7" ht="30.75" customHeight="1">
      <c r="A150" s="6">
        <v>11106</v>
      </c>
      <c r="B150" s="5" t="s">
        <v>5759</v>
      </c>
      <c r="C150" s="12" t="s">
        <v>5760</v>
      </c>
      <c r="D150" s="6">
        <v>0</v>
      </c>
      <c r="E150" s="5"/>
      <c r="F150" s="6" t="s">
        <v>48</v>
      </c>
      <c r="G150" s="5" t="s">
        <v>5761</v>
      </c>
    </row>
    <row r="151" spans="1:7" ht="30.75" customHeight="1">
      <c r="A151" s="6">
        <v>11107</v>
      </c>
      <c r="B151" s="5" t="s">
        <v>5762</v>
      </c>
      <c r="C151" s="12" t="s">
        <v>5763</v>
      </c>
      <c r="D151" s="6">
        <v>0</v>
      </c>
      <c r="E151" s="5"/>
      <c r="F151" s="6" t="s">
        <v>48</v>
      </c>
      <c r="G151" s="5" t="s">
        <v>5764</v>
      </c>
    </row>
    <row r="152" spans="1:7" ht="30.75" customHeight="1">
      <c r="A152" s="6">
        <v>11108</v>
      </c>
      <c r="B152" s="5" t="s">
        <v>5765</v>
      </c>
      <c r="C152" s="12" t="s">
        <v>5766</v>
      </c>
      <c r="D152" s="6">
        <v>0</v>
      </c>
      <c r="E152" s="5"/>
      <c r="F152" s="6" t="s">
        <v>48</v>
      </c>
      <c r="G152" s="5" t="s">
        <v>5767</v>
      </c>
    </row>
    <row r="153" spans="1:7" ht="30.75" customHeight="1">
      <c r="A153" s="6">
        <v>11109</v>
      </c>
      <c r="B153" s="5" t="s">
        <v>5768</v>
      </c>
      <c r="C153" s="12" t="s">
        <v>5769</v>
      </c>
      <c r="D153" s="6">
        <v>0</v>
      </c>
      <c r="E153" s="5"/>
      <c r="F153" s="6" t="s">
        <v>48</v>
      </c>
      <c r="G153" s="5" t="s">
        <v>5770</v>
      </c>
    </row>
    <row r="154" spans="1:7" ht="30.75" customHeight="1">
      <c r="A154" s="6">
        <v>11096</v>
      </c>
      <c r="B154" s="5" t="s">
        <v>5771</v>
      </c>
      <c r="C154" s="11" t="s">
        <v>5772</v>
      </c>
      <c r="D154" s="6">
        <v>0</v>
      </c>
      <c r="E154" s="5"/>
      <c r="F154" s="6" t="s">
        <v>15</v>
      </c>
      <c r="G154" s="5" t="s">
        <v>5773</v>
      </c>
    </row>
    <row r="155" spans="1:7" ht="30.75" customHeight="1">
      <c r="A155" s="6">
        <v>11110</v>
      </c>
      <c r="B155" s="5" t="s">
        <v>5774</v>
      </c>
      <c r="C155" s="12" t="s">
        <v>5775</v>
      </c>
      <c r="D155" s="6">
        <v>0</v>
      </c>
      <c r="E155" s="5"/>
      <c r="F155" s="6" t="s">
        <v>48</v>
      </c>
      <c r="G155" s="5" t="s">
        <v>5776</v>
      </c>
    </row>
    <row r="156" spans="1:7" ht="30.75" customHeight="1">
      <c r="A156" s="6">
        <v>11111</v>
      </c>
      <c r="B156" s="5" t="s">
        <v>5777</v>
      </c>
      <c r="C156" s="12" t="s">
        <v>5778</v>
      </c>
      <c r="D156" s="6">
        <v>0</v>
      </c>
      <c r="E156" s="5"/>
      <c r="F156" s="6" t="s">
        <v>48</v>
      </c>
      <c r="G156" s="5" t="s">
        <v>5779</v>
      </c>
    </row>
    <row r="157" spans="1:7" ht="30.75" customHeight="1">
      <c r="A157" s="6">
        <v>11112</v>
      </c>
      <c r="B157" s="5" t="s">
        <v>5780</v>
      </c>
      <c r="C157" s="12" t="s">
        <v>5781</v>
      </c>
      <c r="D157" s="6">
        <v>0</v>
      </c>
      <c r="E157" s="5"/>
      <c r="F157" s="6" t="s">
        <v>48</v>
      </c>
      <c r="G157" s="5" t="s">
        <v>5782</v>
      </c>
    </row>
    <row r="158" spans="1:7" ht="30.75" customHeight="1">
      <c r="A158" s="6">
        <v>20965</v>
      </c>
      <c r="B158" s="5" t="s">
        <v>5783</v>
      </c>
      <c r="C158" s="11" t="s">
        <v>5784</v>
      </c>
      <c r="D158" s="6">
        <v>0</v>
      </c>
      <c r="E158" s="5"/>
      <c r="F158" s="6" t="s">
        <v>48</v>
      </c>
      <c r="G158" s="5" t="s">
        <v>5785</v>
      </c>
    </row>
    <row r="159" spans="1:7" ht="30.75" customHeight="1">
      <c r="A159" s="6">
        <v>11114</v>
      </c>
      <c r="B159" s="5" t="s">
        <v>5786</v>
      </c>
      <c r="C159" s="12" t="s">
        <v>5787</v>
      </c>
      <c r="D159" s="6">
        <v>0</v>
      </c>
      <c r="E159" s="5"/>
      <c r="F159" s="6" t="s">
        <v>48</v>
      </c>
      <c r="G159" s="5" t="s">
        <v>5788</v>
      </c>
    </row>
    <row r="160" spans="1:7" ht="30.75" customHeight="1">
      <c r="A160" s="6">
        <v>20966</v>
      </c>
      <c r="B160" s="5" t="s">
        <v>5789</v>
      </c>
      <c r="C160" s="12" t="s">
        <v>5790</v>
      </c>
      <c r="D160" s="6">
        <v>0</v>
      </c>
      <c r="E160" s="5"/>
      <c r="F160" s="6" t="s">
        <v>48</v>
      </c>
      <c r="G160" s="5" t="s">
        <v>5791</v>
      </c>
    </row>
    <row r="161" spans="1:7" ht="30.75" customHeight="1">
      <c r="A161" s="6">
        <v>11115</v>
      </c>
      <c r="B161" s="5" t="s">
        <v>5792</v>
      </c>
      <c r="C161" s="12" t="s">
        <v>5793</v>
      </c>
      <c r="D161" s="6">
        <v>0</v>
      </c>
      <c r="E161" s="5"/>
      <c r="F161" s="6" t="s">
        <v>48</v>
      </c>
      <c r="G161" s="5" t="s">
        <v>5794</v>
      </c>
    </row>
    <row r="162" spans="1:7" ht="30.75" customHeight="1">
      <c r="A162" s="6">
        <v>20967</v>
      </c>
      <c r="B162" s="5" t="s">
        <v>5795</v>
      </c>
      <c r="C162" s="12" t="s">
        <v>5796</v>
      </c>
      <c r="D162" s="6">
        <v>0</v>
      </c>
      <c r="E162" s="5"/>
      <c r="F162" s="6" t="s">
        <v>48</v>
      </c>
      <c r="G162" s="5" t="s">
        <v>5797</v>
      </c>
    </row>
    <row r="163" spans="1:7" ht="30.75" customHeight="1">
      <c r="A163" s="6">
        <v>20968</v>
      </c>
      <c r="B163" s="5" t="s">
        <v>5798</v>
      </c>
      <c r="C163" s="12" t="s">
        <v>5799</v>
      </c>
      <c r="D163" s="6">
        <v>0</v>
      </c>
      <c r="E163" s="5"/>
      <c r="F163" s="6" t="s">
        <v>48</v>
      </c>
      <c r="G163" s="5" t="s">
        <v>5800</v>
      </c>
    </row>
    <row r="164" spans="1:7" ht="30.75" customHeight="1">
      <c r="A164" s="6">
        <v>20969</v>
      </c>
      <c r="B164" s="5" t="s">
        <v>5801</v>
      </c>
      <c r="C164" s="11" t="s">
        <v>5802</v>
      </c>
      <c r="D164" s="6">
        <v>0</v>
      </c>
      <c r="E164" s="5"/>
      <c r="F164" s="6" t="s">
        <v>48</v>
      </c>
      <c r="G164" s="5" t="s">
        <v>5803</v>
      </c>
    </row>
    <row r="165" spans="1:7" ht="30.75" customHeight="1">
      <c r="A165" s="6">
        <v>11113</v>
      </c>
      <c r="B165" s="5" t="s">
        <v>5804</v>
      </c>
      <c r="C165" s="12" t="s">
        <v>5805</v>
      </c>
      <c r="D165" s="6">
        <v>0</v>
      </c>
      <c r="E165" s="5"/>
      <c r="F165" s="6" t="s">
        <v>48</v>
      </c>
      <c r="G165" s="5" t="s">
        <v>5806</v>
      </c>
    </row>
    <row r="166" spans="1:7" ht="30.75" customHeight="1">
      <c r="A166" s="6">
        <v>20970</v>
      </c>
      <c r="B166" s="5" t="s">
        <v>5807</v>
      </c>
      <c r="C166" s="12" t="s">
        <v>5808</v>
      </c>
      <c r="D166" s="6">
        <v>0</v>
      </c>
      <c r="E166" s="5"/>
      <c r="F166" s="6" t="s">
        <v>48</v>
      </c>
      <c r="G166" s="5" t="s">
        <v>5809</v>
      </c>
    </row>
    <row r="167" spans="1:7" ht="30.75" customHeight="1">
      <c r="A167" s="6">
        <v>20971</v>
      </c>
      <c r="B167" s="5" t="s">
        <v>5810</v>
      </c>
      <c r="C167" s="12" t="s">
        <v>5811</v>
      </c>
      <c r="D167" s="6">
        <v>0</v>
      </c>
      <c r="E167" s="5"/>
      <c r="F167" s="6" t="s">
        <v>48</v>
      </c>
      <c r="G167" s="5" t="s">
        <v>5812</v>
      </c>
    </row>
    <row r="168" spans="1:7" ht="30.75" customHeight="1">
      <c r="A168" s="6">
        <v>21646</v>
      </c>
      <c r="B168" s="5" t="s">
        <v>5813</v>
      </c>
      <c r="C168" s="10" t="s">
        <v>5814</v>
      </c>
      <c r="D168" s="6">
        <v>11</v>
      </c>
      <c r="E168" s="5" t="s">
        <v>5815</v>
      </c>
      <c r="F168" s="6" t="s">
        <v>48</v>
      </c>
      <c r="G168" s="5" t="s">
        <v>5816</v>
      </c>
    </row>
    <row r="169" spans="1:7" ht="30.75" customHeight="1">
      <c r="A169" s="6">
        <v>21647</v>
      </c>
      <c r="B169" s="5" t="s">
        <v>5817</v>
      </c>
      <c r="C169" s="11" t="s">
        <v>5818</v>
      </c>
      <c r="D169" s="6">
        <v>11</v>
      </c>
      <c r="E169" s="5" t="s">
        <v>5819</v>
      </c>
      <c r="F169" s="6" t="s">
        <v>48</v>
      </c>
      <c r="G169" s="5" t="s">
        <v>5820</v>
      </c>
    </row>
    <row r="170" spans="1:7" ht="30.75" customHeight="1">
      <c r="A170" s="6">
        <v>21648</v>
      </c>
      <c r="B170" s="5" t="s">
        <v>5821</v>
      </c>
      <c r="C170" s="12" t="s">
        <v>5822</v>
      </c>
      <c r="D170" s="6">
        <v>1</v>
      </c>
      <c r="E170" s="5" t="s">
        <v>834</v>
      </c>
      <c r="F170" s="6" t="s">
        <v>48</v>
      </c>
      <c r="G170" s="5" t="s">
        <v>5823</v>
      </c>
    </row>
    <row r="171" spans="1:7" ht="30.75" customHeight="1">
      <c r="A171" s="6">
        <v>21649</v>
      </c>
      <c r="B171" s="5" t="s">
        <v>5824</v>
      </c>
      <c r="C171" s="12" t="s">
        <v>5825</v>
      </c>
      <c r="D171" s="6">
        <v>1</v>
      </c>
      <c r="E171" s="5" t="s">
        <v>834</v>
      </c>
      <c r="F171" s="6" t="s">
        <v>48</v>
      </c>
      <c r="G171" s="5" t="s">
        <v>5826</v>
      </c>
    </row>
    <row r="172" spans="1:7" ht="30.75" customHeight="1">
      <c r="A172" s="6">
        <v>21650</v>
      </c>
      <c r="B172" s="5" t="s">
        <v>5827</v>
      </c>
      <c r="C172" s="12" t="s">
        <v>5828</v>
      </c>
      <c r="D172" s="6">
        <v>1</v>
      </c>
      <c r="E172" s="5" t="s">
        <v>834</v>
      </c>
      <c r="F172" s="6" t="s">
        <v>48</v>
      </c>
      <c r="G172" s="5" t="s">
        <v>5829</v>
      </c>
    </row>
    <row r="173" spans="1:7" ht="30.75" customHeight="1">
      <c r="A173" s="6">
        <v>21651</v>
      </c>
      <c r="B173" s="5" t="s">
        <v>5830</v>
      </c>
      <c r="C173" s="12" t="s">
        <v>5831</v>
      </c>
      <c r="D173" s="6">
        <v>1</v>
      </c>
      <c r="E173" s="5" t="s">
        <v>834</v>
      </c>
      <c r="F173" s="6" t="s">
        <v>48</v>
      </c>
      <c r="G173" s="5" t="s">
        <v>5832</v>
      </c>
    </row>
    <row r="174" spans="1:7" ht="30.75" customHeight="1">
      <c r="A174" s="6">
        <v>21652</v>
      </c>
      <c r="B174" s="5" t="s">
        <v>5833</v>
      </c>
      <c r="C174" s="12" t="s">
        <v>5834</v>
      </c>
      <c r="D174" s="6">
        <v>1</v>
      </c>
      <c r="E174" s="5" t="s">
        <v>834</v>
      </c>
      <c r="F174" s="6" t="s">
        <v>48</v>
      </c>
      <c r="G174" s="5" t="s">
        <v>5835</v>
      </c>
    </row>
    <row r="175" spans="1:7" ht="30.75" customHeight="1">
      <c r="A175" s="6">
        <v>21653</v>
      </c>
      <c r="B175" s="5" t="s">
        <v>5836</v>
      </c>
      <c r="C175" s="12" t="s">
        <v>5837</v>
      </c>
      <c r="D175" s="6">
        <v>1</v>
      </c>
      <c r="E175" s="5" t="s">
        <v>834</v>
      </c>
      <c r="F175" s="6" t="s">
        <v>48</v>
      </c>
      <c r="G175" s="5" t="s">
        <v>5838</v>
      </c>
    </row>
    <row r="176" spans="1:7" ht="30.75" customHeight="1">
      <c r="A176" s="6">
        <v>21655</v>
      </c>
      <c r="B176" s="5" t="s">
        <v>5839</v>
      </c>
      <c r="C176" s="12" t="s">
        <v>5840</v>
      </c>
      <c r="D176" s="6">
        <v>1</v>
      </c>
      <c r="E176" s="5" t="s">
        <v>834</v>
      </c>
      <c r="F176" s="6" t="s">
        <v>48</v>
      </c>
      <c r="G176" s="5" t="s">
        <v>5841</v>
      </c>
    </row>
    <row r="177" spans="1:7" ht="30.75" customHeight="1">
      <c r="A177" s="6">
        <v>21711</v>
      </c>
      <c r="B177" s="5" t="s">
        <v>5842</v>
      </c>
      <c r="C177" s="12" t="s">
        <v>5843</v>
      </c>
      <c r="D177" s="6">
        <v>1</v>
      </c>
      <c r="E177" s="5" t="s">
        <v>834</v>
      </c>
      <c r="F177" s="6" t="s">
        <v>48</v>
      </c>
      <c r="G177" s="5" t="s">
        <v>5844</v>
      </c>
    </row>
    <row r="178" spans="1:7" ht="30.75" customHeight="1">
      <c r="A178" s="6">
        <v>21656</v>
      </c>
      <c r="B178" s="5" t="s">
        <v>5845</v>
      </c>
      <c r="C178" s="11" t="s">
        <v>5846</v>
      </c>
      <c r="D178" s="6">
        <v>9</v>
      </c>
      <c r="E178" s="5" t="s">
        <v>5847</v>
      </c>
      <c r="F178" s="6" t="s">
        <v>48</v>
      </c>
      <c r="G178" s="5" t="s">
        <v>5848</v>
      </c>
    </row>
    <row r="179" spans="1:7" ht="30.75" customHeight="1">
      <c r="A179" s="6">
        <v>21657</v>
      </c>
      <c r="B179" s="5" t="s">
        <v>5849</v>
      </c>
      <c r="C179" s="12" t="s">
        <v>5850</v>
      </c>
      <c r="D179" s="6">
        <v>1</v>
      </c>
      <c r="E179" s="5" t="s">
        <v>834</v>
      </c>
      <c r="F179" s="6" t="s">
        <v>48</v>
      </c>
      <c r="G179" s="5" t="s">
        <v>5851</v>
      </c>
    </row>
    <row r="180" spans="1:7" ht="30.75" customHeight="1">
      <c r="A180" s="6">
        <v>21658</v>
      </c>
      <c r="B180" s="5" t="s">
        <v>5852</v>
      </c>
      <c r="C180" s="12" t="s">
        <v>5853</v>
      </c>
      <c r="D180" s="6">
        <v>1</v>
      </c>
      <c r="E180" s="5" t="s">
        <v>834</v>
      </c>
      <c r="F180" s="6" t="s">
        <v>48</v>
      </c>
      <c r="G180" s="5" t="s">
        <v>5854</v>
      </c>
    </row>
    <row r="181" spans="1:7" ht="30.75" customHeight="1">
      <c r="A181" s="6">
        <v>21659</v>
      </c>
      <c r="B181" s="5" t="s">
        <v>5855</v>
      </c>
      <c r="C181" s="12" t="s">
        <v>5856</v>
      </c>
      <c r="D181" s="6">
        <v>1</v>
      </c>
      <c r="E181" s="5" t="s">
        <v>834</v>
      </c>
      <c r="F181" s="6" t="s">
        <v>48</v>
      </c>
      <c r="G181" s="5" t="s">
        <v>5857</v>
      </c>
    </row>
    <row r="182" spans="1:7" ht="30.75" customHeight="1">
      <c r="A182" s="6">
        <v>21660</v>
      </c>
      <c r="B182" s="5" t="s">
        <v>5858</v>
      </c>
      <c r="C182" s="11" t="s">
        <v>5859</v>
      </c>
      <c r="D182" s="6">
        <v>11</v>
      </c>
      <c r="E182" s="5" t="s">
        <v>5860</v>
      </c>
      <c r="F182" s="6" t="s">
        <v>48</v>
      </c>
      <c r="G182" s="5" t="s">
        <v>5861</v>
      </c>
    </row>
    <row r="183" spans="1:7" ht="30.75" customHeight="1">
      <c r="A183" s="6">
        <v>21661</v>
      </c>
      <c r="B183" s="5" t="s">
        <v>5862</v>
      </c>
      <c r="C183" s="12" t="s">
        <v>5863</v>
      </c>
      <c r="D183" s="6">
        <v>1</v>
      </c>
      <c r="E183" s="5" t="s">
        <v>834</v>
      </c>
      <c r="F183" s="6" t="s">
        <v>48</v>
      </c>
      <c r="G183" s="5" t="s">
        <v>5864</v>
      </c>
    </row>
    <row r="184" spans="1:7" ht="30.75" customHeight="1">
      <c r="A184" s="6">
        <v>21662</v>
      </c>
      <c r="B184" s="5" t="s">
        <v>5865</v>
      </c>
      <c r="C184" s="12" t="s">
        <v>5866</v>
      </c>
      <c r="D184" s="6">
        <v>1</v>
      </c>
      <c r="E184" s="5" t="s">
        <v>834</v>
      </c>
      <c r="F184" s="6" t="s">
        <v>48</v>
      </c>
      <c r="G184" s="5" t="s">
        <v>5867</v>
      </c>
    </row>
    <row r="185" spans="1:7" ht="30.75" customHeight="1">
      <c r="A185" s="6">
        <v>21663</v>
      </c>
      <c r="B185" s="5" t="s">
        <v>5868</v>
      </c>
      <c r="C185" s="11" t="s">
        <v>5869</v>
      </c>
      <c r="D185" s="6">
        <v>7</v>
      </c>
      <c r="E185" s="5" t="s">
        <v>5870</v>
      </c>
      <c r="F185" s="6" t="s">
        <v>48</v>
      </c>
      <c r="G185" s="5" t="s">
        <v>5871</v>
      </c>
    </row>
    <row r="186" spans="1:7" ht="30.75" customHeight="1">
      <c r="A186" s="6">
        <v>21664</v>
      </c>
      <c r="B186" s="5" t="s">
        <v>5872</v>
      </c>
      <c r="C186" s="12" t="s">
        <v>5873</v>
      </c>
      <c r="D186" s="6">
        <v>1</v>
      </c>
      <c r="E186" s="5" t="s">
        <v>834</v>
      </c>
      <c r="F186" s="6" t="s">
        <v>48</v>
      </c>
      <c r="G186" s="5" t="s">
        <v>5874</v>
      </c>
    </row>
    <row r="187" spans="1:7" ht="30.75" customHeight="1">
      <c r="A187" s="6">
        <v>21665</v>
      </c>
      <c r="B187" s="5" t="s">
        <v>5875</v>
      </c>
      <c r="C187" s="12" t="s">
        <v>5876</v>
      </c>
      <c r="D187" s="6">
        <v>1</v>
      </c>
      <c r="E187" s="5" t="s">
        <v>834</v>
      </c>
      <c r="F187" s="6" t="s">
        <v>48</v>
      </c>
      <c r="G187" s="5" t="s">
        <v>5877</v>
      </c>
    </row>
    <row r="188" spans="1:7" ht="30.75" customHeight="1">
      <c r="A188" s="6">
        <v>21666</v>
      </c>
      <c r="B188" s="5" t="s">
        <v>5878</v>
      </c>
      <c r="C188" s="12" t="s">
        <v>5879</v>
      </c>
      <c r="D188" s="6">
        <v>1</v>
      </c>
      <c r="E188" s="5" t="s">
        <v>834</v>
      </c>
      <c r="F188" s="6" t="s">
        <v>48</v>
      </c>
      <c r="G188" s="5" t="s">
        <v>5880</v>
      </c>
    </row>
    <row r="189" spans="1:7" ht="30.75" customHeight="1">
      <c r="A189" s="6">
        <v>21667</v>
      </c>
      <c r="B189" s="5" t="s">
        <v>5881</v>
      </c>
      <c r="C189" s="12" t="s">
        <v>5882</v>
      </c>
      <c r="D189" s="6">
        <v>1</v>
      </c>
      <c r="E189" s="5" t="s">
        <v>834</v>
      </c>
      <c r="F189" s="6" t="s">
        <v>48</v>
      </c>
      <c r="G189" s="5" t="s">
        <v>5883</v>
      </c>
    </row>
    <row r="190" spans="1:7" ht="30.75" customHeight="1">
      <c r="A190" s="6">
        <v>21668</v>
      </c>
      <c r="B190" s="5" t="s">
        <v>5884</v>
      </c>
      <c r="C190" s="12" t="s">
        <v>5885</v>
      </c>
      <c r="D190" s="6">
        <v>1</v>
      </c>
      <c r="E190" s="5" t="s">
        <v>834</v>
      </c>
      <c r="F190" s="6" t="s">
        <v>48</v>
      </c>
      <c r="G190" s="5" t="s">
        <v>5886</v>
      </c>
    </row>
    <row r="191" spans="1:7" ht="30.75" customHeight="1">
      <c r="A191" s="6">
        <v>21669</v>
      </c>
      <c r="B191" s="5" t="s">
        <v>5887</v>
      </c>
      <c r="C191" s="12" t="s">
        <v>5888</v>
      </c>
      <c r="D191" s="6">
        <v>1</v>
      </c>
      <c r="E191" s="5" t="s">
        <v>834</v>
      </c>
      <c r="F191" s="6" t="s">
        <v>48</v>
      </c>
      <c r="G191" s="5" t="s">
        <v>5889</v>
      </c>
    </row>
    <row r="192" spans="1:7" ht="30.75" customHeight="1">
      <c r="A192" s="6">
        <v>21670</v>
      </c>
      <c r="B192" s="5" t="s">
        <v>5890</v>
      </c>
      <c r="C192" s="11" t="s">
        <v>5891</v>
      </c>
      <c r="D192" s="6">
        <v>9</v>
      </c>
      <c r="E192" s="5" t="s">
        <v>5892</v>
      </c>
      <c r="F192" s="6" t="s">
        <v>48</v>
      </c>
      <c r="G192" s="5" t="s">
        <v>5893</v>
      </c>
    </row>
    <row r="193" spans="1:7" ht="30.75" customHeight="1">
      <c r="A193" s="6">
        <v>21671</v>
      </c>
      <c r="B193" s="5" t="s">
        <v>5894</v>
      </c>
      <c r="C193" s="12" t="s">
        <v>5895</v>
      </c>
      <c r="D193" s="6">
        <v>1</v>
      </c>
      <c r="E193" s="5" t="s">
        <v>834</v>
      </c>
      <c r="F193" s="6" t="s">
        <v>48</v>
      </c>
      <c r="G193" s="5" t="s">
        <v>5896</v>
      </c>
    </row>
    <row r="194" spans="1:7" ht="30.75" customHeight="1">
      <c r="A194" s="6">
        <v>21672</v>
      </c>
      <c r="B194" s="5" t="s">
        <v>5897</v>
      </c>
      <c r="C194" s="12" t="s">
        <v>5898</v>
      </c>
      <c r="D194" s="6">
        <v>1</v>
      </c>
      <c r="E194" s="5" t="s">
        <v>834</v>
      </c>
      <c r="F194" s="6" t="s">
        <v>48</v>
      </c>
      <c r="G194" s="5" t="s">
        <v>5899</v>
      </c>
    </row>
    <row r="195" spans="1:7" ht="30.75" customHeight="1">
      <c r="A195" s="6">
        <v>21673</v>
      </c>
      <c r="B195" s="5" t="s">
        <v>5900</v>
      </c>
      <c r="C195" s="12" t="s">
        <v>5901</v>
      </c>
      <c r="D195" s="6">
        <v>1</v>
      </c>
      <c r="E195" s="5" t="s">
        <v>834</v>
      </c>
      <c r="F195" s="6" t="s">
        <v>48</v>
      </c>
      <c r="G195" s="5" t="s">
        <v>5902</v>
      </c>
    </row>
    <row r="196" spans="1:7" ht="30.75" customHeight="1">
      <c r="A196" s="6">
        <v>21674</v>
      </c>
      <c r="B196" s="5" t="s">
        <v>5903</v>
      </c>
      <c r="C196" s="12" t="s">
        <v>5904</v>
      </c>
      <c r="D196" s="6">
        <v>1</v>
      </c>
      <c r="E196" s="5" t="s">
        <v>834</v>
      </c>
      <c r="F196" s="6" t="s">
        <v>48</v>
      </c>
      <c r="G196" s="5" t="s">
        <v>5905</v>
      </c>
    </row>
    <row r="197" spans="1:7" ht="30.75" customHeight="1">
      <c r="A197" s="6">
        <v>21675</v>
      </c>
      <c r="B197" s="5" t="s">
        <v>5906</v>
      </c>
      <c r="C197" s="12" t="s">
        <v>5907</v>
      </c>
      <c r="D197" s="6">
        <v>1</v>
      </c>
      <c r="E197" s="5" t="s">
        <v>834</v>
      </c>
      <c r="F197" s="6" t="s">
        <v>48</v>
      </c>
      <c r="G197" s="5" t="s">
        <v>5908</v>
      </c>
    </row>
    <row r="198" spans="1:7" ht="30.75" customHeight="1">
      <c r="A198" s="6">
        <v>21676</v>
      </c>
      <c r="B198" s="5" t="s">
        <v>5909</v>
      </c>
      <c r="C198" s="12" t="s">
        <v>5910</v>
      </c>
      <c r="D198" s="6">
        <v>1</v>
      </c>
      <c r="E198" s="5" t="s">
        <v>834</v>
      </c>
      <c r="F198" s="6" t="s">
        <v>48</v>
      </c>
      <c r="G198" s="5" t="s">
        <v>5911</v>
      </c>
    </row>
    <row r="199" spans="1:7" ht="30.75" customHeight="1">
      <c r="A199" s="6">
        <v>21677</v>
      </c>
      <c r="B199" s="5" t="s">
        <v>5912</v>
      </c>
      <c r="C199" s="12" t="s">
        <v>5913</v>
      </c>
      <c r="D199" s="6">
        <v>1</v>
      </c>
      <c r="E199" s="5" t="s">
        <v>834</v>
      </c>
      <c r="F199" s="6" t="s">
        <v>48</v>
      </c>
      <c r="G199" s="5" t="s">
        <v>5914</v>
      </c>
    </row>
    <row r="200" spans="1:7" ht="30.75" customHeight="1">
      <c r="A200" s="6">
        <v>21678</v>
      </c>
      <c r="B200" s="5" t="s">
        <v>5915</v>
      </c>
      <c r="C200" s="12" t="s">
        <v>5916</v>
      </c>
      <c r="D200" s="6">
        <v>1</v>
      </c>
      <c r="E200" s="5" t="s">
        <v>834</v>
      </c>
      <c r="F200" s="6" t="s">
        <v>48</v>
      </c>
      <c r="G200" s="5" t="s">
        <v>5917</v>
      </c>
    </row>
    <row r="201" spans="1:7" ht="30.75" customHeight="1">
      <c r="A201" s="6">
        <v>21679</v>
      </c>
      <c r="B201" s="5" t="s">
        <v>5918</v>
      </c>
      <c r="C201" s="11" t="s">
        <v>5919</v>
      </c>
      <c r="D201" s="6">
        <v>4</v>
      </c>
      <c r="E201" s="5" t="s">
        <v>5920</v>
      </c>
      <c r="F201" s="6" t="s">
        <v>48</v>
      </c>
      <c r="G201" s="5" t="s">
        <v>5921</v>
      </c>
    </row>
    <row r="202" spans="1:7" ht="30.75" customHeight="1">
      <c r="A202" s="6">
        <v>21680</v>
      </c>
      <c r="B202" s="5" t="s">
        <v>5922</v>
      </c>
      <c r="C202" s="12" t="s">
        <v>5923</v>
      </c>
      <c r="D202" s="6">
        <v>1</v>
      </c>
      <c r="E202" s="5" t="s">
        <v>834</v>
      </c>
      <c r="F202" s="6" t="s">
        <v>48</v>
      </c>
      <c r="G202" s="5" t="s">
        <v>5924</v>
      </c>
    </row>
    <row r="203" spans="1:7" ht="30.75" customHeight="1">
      <c r="A203" s="6">
        <v>21681</v>
      </c>
      <c r="B203" s="5" t="s">
        <v>5925</v>
      </c>
      <c r="C203" s="12" t="s">
        <v>5926</v>
      </c>
      <c r="D203" s="6">
        <v>1</v>
      </c>
      <c r="E203" s="5" t="s">
        <v>834</v>
      </c>
      <c r="F203" s="6" t="s">
        <v>48</v>
      </c>
      <c r="G203" s="5" t="s">
        <v>5927</v>
      </c>
    </row>
    <row r="204" spans="1:7" ht="30.75" customHeight="1">
      <c r="A204" s="6">
        <v>21682</v>
      </c>
      <c r="B204" s="5" t="s">
        <v>5928</v>
      </c>
      <c r="C204" s="12" t="s">
        <v>5929</v>
      </c>
      <c r="D204" s="6">
        <v>1</v>
      </c>
      <c r="E204" s="5" t="s">
        <v>834</v>
      </c>
      <c r="F204" s="6" t="s">
        <v>48</v>
      </c>
      <c r="G204" s="5" t="s">
        <v>5930</v>
      </c>
    </row>
    <row r="205" spans="1:7" ht="30.75" customHeight="1">
      <c r="A205" s="6">
        <v>21683</v>
      </c>
      <c r="B205" s="5" t="s">
        <v>5931</v>
      </c>
      <c r="C205" s="11" t="s">
        <v>5932</v>
      </c>
      <c r="D205" s="6">
        <v>4</v>
      </c>
      <c r="E205" s="5" t="s">
        <v>5933</v>
      </c>
      <c r="F205" s="6" t="s">
        <v>48</v>
      </c>
      <c r="G205" s="5" t="s">
        <v>5934</v>
      </c>
    </row>
    <row r="206" spans="1:7" ht="30.75" customHeight="1">
      <c r="A206" s="6">
        <v>21686</v>
      </c>
      <c r="B206" s="5" t="s">
        <v>5935</v>
      </c>
      <c r="C206" s="12" t="s">
        <v>5936</v>
      </c>
      <c r="D206" s="6">
        <v>1</v>
      </c>
      <c r="E206" s="5" t="s">
        <v>834</v>
      </c>
      <c r="F206" s="6" t="s">
        <v>48</v>
      </c>
      <c r="G206" s="5" t="s">
        <v>5937</v>
      </c>
    </row>
    <row r="207" spans="1:7" ht="30.75" customHeight="1">
      <c r="A207" s="6">
        <v>21687</v>
      </c>
      <c r="B207" s="5" t="s">
        <v>5938</v>
      </c>
      <c r="C207" s="12" t="s">
        <v>5939</v>
      </c>
      <c r="D207" s="6">
        <v>1</v>
      </c>
      <c r="E207" s="5" t="s">
        <v>834</v>
      </c>
      <c r="F207" s="6" t="s">
        <v>48</v>
      </c>
      <c r="G207" s="5" t="s">
        <v>5940</v>
      </c>
    </row>
    <row r="208" spans="1:7" ht="30.75" customHeight="1">
      <c r="A208" s="6">
        <v>21688</v>
      </c>
      <c r="B208" s="5" t="s">
        <v>5941</v>
      </c>
      <c r="C208" s="12" t="s">
        <v>5942</v>
      </c>
      <c r="D208" s="6">
        <v>1</v>
      </c>
      <c r="E208" s="5" t="s">
        <v>834</v>
      </c>
      <c r="F208" s="6" t="s">
        <v>48</v>
      </c>
      <c r="G208" s="5" t="s">
        <v>5943</v>
      </c>
    </row>
    <row r="209" spans="1:7" ht="30.75" customHeight="1">
      <c r="A209" s="6">
        <v>21584</v>
      </c>
      <c r="B209" s="5" t="s">
        <v>5944</v>
      </c>
      <c r="C209" s="10" t="s">
        <v>5945</v>
      </c>
      <c r="D209" s="6">
        <v>0</v>
      </c>
      <c r="E209" s="5"/>
      <c r="F209" s="6" t="s">
        <v>48</v>
      </c>
      <c r="G209" s="5" t="s">
        <v>5946</v>
      </c>
    </row>
    <row r="210" spans="1:7" ht="30.75" customHeight="1">
      <c r="A210" s="6">
        <v>21585</v>
      </c>
      <c r="B210" s="5" t="s">
        <v>5947</v>
      </c>
      <c r="C210" s="11" t="s">
        <v>5948</v>
      </c>
      <c r="D210" s="6">
        <v>0</v>
      </c>
      <c r="E210" s="5"/>
      <c r="F210" s="6" t="s">
        <v>48</v>
      </c>
      <c r="G210" s="5" t="s">
        <v>5949</v>
      </c>
    </row>
    <row r="211" spans="1:7" ht="30.75" customHeight="1">
      <c r="A211" s="6">
        <v>11075</v>
      </c>
      <c r="B211" s="5" t="s">
        <v>5950</v>
      </c>
      <c r="C211" s="12" t="s">
        <v>5951</v>
      </c>
      <c r="D211" s="6">
        <v>0</v>
      </c>
      <c r="E211" s="5"/>
      <c r="F211" s="6" t="s">
        <v>48</v>
      </c>
      <c r="G211" s="5" t="s">
        <v>5952</v>
      </c>
    </row>
    <row r="212" spans="1:7" ht="30.75" customHeight="1">
      <c r="A212" s="6">
        <v>21586</v>
      </c>
      <c r="B212" s="5" t="s">
        <v>5953</v>
      </c>
      <c r="C212" s="12" t="s">
        <v>5954</v>
      </c>
      <c r="D212" s="6">
        <v>0</v>
      </c>
      <c r="E212" s="5"/>
      <c r="F212" s="6" t="s">
        <v>48</v>
      </c>
      <c r="G212" s="5" t="s">
        <v>5955</v>
      </c>
    </row>
    <row r="213" spans="1:7" ht="30.75" customHeight="1">
      <c r="A213" s="6">
        <v>11072</v>
      </c>
      <c r="B213" s="5" t="s">
        <v>5956</v>
      </c>
      <c r="C213" s="11" t="s">
        <v>5957</v>
      </c>
      <c r="D213" s="6">
        <v>0</v>
      </c>
      <c r="E213" s="5"/>
      <c r="F213" s="6" t="s">
        <v>48</v>
      </c>
      <c r="G213" s="5" t="s">
        <v>5958</v>
      </c>
    </row>
    <row r="214" spans="1:7" ht="30.75" customHeight="1">
      <c r="A214" s="6">
        <v>11083</v>
      </c>
      <c r="B214" s="5" t="s">
        <v>5959</v>
      </c>
      <c r="C214" s="12" t="s">
        <v>5960</v>
      </c>
      <c r="D214" s="6">
        <v>0</v>
      </c>
      <c r="E214" s="5"/>
      <c r="F214" s="6" t="s">
        <v>48</v>
      </c>
      <c r="G214" s="5" t="s">
        <v>5961</v>
      </c>
    </row>
    <row r="215" spans="1:7" ht="30.75" customHeight="1">
      <c r="A215" s="6">
        <v>11084</v>
      </c>
      <c r="B215" s="5" t="s">
        <v>5962</v>
      </c>
      <c r="C215" s="12" t="s">
        <v>5963</v>
      </c>
      <c r="D215" s="6">
        <v>0</v>
      </c>
      <c r="E215" s="5"/>
      <c r="F215" s="6" t="s">
        <v>48</v>
      </c>
      <c r="G215" s="5" t="s">
        <v>5964</v>
      </c>
    </row>
    <row r="216" spans="1:7" ht="30.75" customHeight="1">
      <c r="A216" s="6">
        <v>11085</v>
      </c>
      <c r="B216" s="5" t="s">
        <v>5965</v>
      </c>
      <c r="C216" s="12" t="s">
        <v>5966</v>
      </c>
      <c r="D216" s="6">
        <v>0</v>
      </c>
      <c r="E216" s="5"/>
      <c r="F216" s="6" t="s">
        <v>48</v>
      </c>
      <c r="G216" s="5" t="s">
        <v>5967</v>
      </c>
    </row>
    <row r="217" spans="1:7" ht="30.75" customHeight="1">
      <c r="A217" s="6">
        <v>11087</v>
      </c>
      <c r="B217" s="5" t="s">
        <v>5968</v>
      </c>
      <c r="C217" s="12" t="s">
        <v>5969</v>
      </c>
      <c r="D217" s="6">
        <v>0</v>
      </c>
      <c r="E217" s="5"/>
      <c r="F217" s="6" t="s">
        <v>48</v>
      </c>
      <c r="G217" s="5" t="s">
        <v>5970</v>
      </c>
    </row>
    <row r="218" spans="1:7" ht="30.75" customHeight="1">
      <c r="A218" s="6">
        <v>11088</v>
      </c>
      <c r="B218" s="5" t="s">
        <v>5971</v>
      </c>
      <c r="C218" s="12" t="s">
        <v>5972</v>
      </c>
      <c r="D218" s="6">
        <v>0</v>
      </c>
      <c r="E218" s="5"/>
      <c r="F218" s="6" t="s">
        <v>48</v>
      </c>
      <c r="G218" s="5" t="s">
        <v>5973</v>
      </c>
    </row>
    <row r="219" spans="1:7" ht="30.75" customHeight="1">
      <c r="A219" s="6">
        <v>20147</v>
      </c>
      <c r="B219" s="5" t="s">
        <v>5974</v>
      </c>
      <c r="C219" s="11" t="s">
        <v>5975</v>
      </c>
      <c r="D219" s="6">
        <v>0</v>
      </c>
      <c r="E219" s="5"/>
      <c r="F219" s="6" t="s">
        <v>48</v>
      </c>
      <c r="G219" s="5" t="s">
        <v>5976</v>
      </c>
    </row>
    <row r="220" spans="1:7" ht="30.75" customHeight="1">
      <c r="A220" s="6">
        <v>10270</v>
      </c>
      <c r="B220" s="5" t="s">
        <v>5977</v>
      </c>
      <c r="C220" s="12" t="s">
        <v>5978</v>
      </c>
      <c r="D220" s="6">
        <v>0</v>
      </c>
      <c r="E220" s="5"/>
      <c r="F220" s="6" t="s">
        <v>48</v>
      </c>
      <c r="G220" s="5" t="s">
        <v>5979</v>
      </c>
    </row>
    <row r="221" spans="1:7" ht="30.75" customHeight="1">
      <c r="A221" s="6">
        <v>10271</v>
      </c>
      <c r="B221" s="5" t="s">
        <v>5980</v>
      </c>
      <c r="C221" s="12" t="s">
        <v>5981</v>
      </c>
      <c r="D221" s="6">
        <v>0</v>
      </c>
      <c r="E221" s="5"/>
      <c r="F221" s="6" t="s">
        <v>48</v>
      </c>
      <c r="G221" s="5" t="s">
        <v>5982</v>
      </c>
    </row>
    <row r="222" spans="1:7" ht="30.75" customHeight="1">
      <c r="A222" s="6">
        <v>20148</v>
      </c>
      <c r="B222" s="5" t="s">
        <v>5983</v>
      </c>
      <c r="C222" s="12" t="s">
        <v>5984</v>
      </c>
      <c r="D222" s="6">
        <v>0</v>
      </c>
      <c r="E222" s="5"/>
      <c r="F222" s="6" t="s">
        <v>48</v>
      </c>
      <c r="G222" s="5" t="s">
        <v>5985</v>
      </c>
    </row>
    <row r="223" spans="1:7" ht="30.75" customHeight="1">
      <c r="A223" s="6">
        <v>10272</v>
      </c>
      <c r="B223" s="5" t="s">
        <v>5986</v>
      </c>
      <c r="C223" s="12" t="s">
        <v>5987</v>
      </c>
      <c r="D223" s="6">
        <v>0</v>
      </c>
      <c r="E223" s="5"/>
      <c r="F223" s="6" t="s">
        <v>48</v>
      </c>
      <c r="G223" s="5" t="s">
        <v>5988</v>
      </c>
    </row>
    <row r="224" spans="1:7" ht="30.75" customHeight="1">
      <c r="A224" s="6">
        <v>10273</v>
      </c>
      <c r="B224" s="5" t="s">
        <v>5989</v>
      </c>
      <c r="C224" s="12" t="s">
        <v>5990</v>
      </c>
      <c r="D224" s="6">
        <v>0</v>
      </c>
      <c r="E224" s="5"/>
      <c r="F224" s="6" t="s">
        <v>48</v>
      </c>
      <c r="G224" s="5" t="s">
        <v>5991</v>
      </c>
    </row>
    <row r="225" spans="1:7" ht="30.75" customHeight="1">
      <c r="A225" s="6">
        <v>10274</v>
      </c>
      <c r="B225" s="5" t="s">
        <v>5992</v>
      </c>
      <c r="C225" s="12" t="s">
        <v>5993</v>
      </c>
      <c r="D225" s="6">
        <v>0</v>
      </c>
      <c r="E225" s="5"/>
      <c r="F225" s="6" t="s">
        <v>48</v>
      </c>
      <c r="G225" s="5" t="s">
        <v>5994</v>
      </c>
    </row>
    <row r="226" spans="1:7" ht="30.75" customHeight="1">
      <c r="A226" s="6">
        <v>10275</v>
      </c>
      <c r="B226" s="5" t="s">
        <v>5995</v>
      </c>
      <c r="C226" s="12" t="s">
        <v>5996</v>
      </c>
      <c r="D226" s="6">
        <v>0</v>
      </c>
      <c r="E226" s="5"/>
      <c r="F226" s="6" t="s">
        <v>48</v>
      </c>
      <c r="G226" s="5" t="s">
        <v>5997</v>
      </c>
    </row>
    <row r="227" spans="1:7" ht="30.75" customHeight="1">
      <c r="A227" s="6">
        <v>10276</v>
      </c>
      <c r="B227" s="5" t="s">
        <v>5998</v>
      </c>
      <c r="C227" s="12" t="s">
        <v>5999</v>
      </c>
      <c r="D227" s="6">
        <v>0</v>
      </c>
      <c r="E227" s="5"/>
      <c r="F227" s="6" t="s">
        <v>48</v>
      </c>
      <c r="G227" s="5" t="s">
        <v>6000</v>
      </c>
    </row>
    <row r="228" spans="1:7" ht="30.75" customHeight="1">
      <c r="A228" s="6">
        <v>20959</v>
      </c>
      <c r="B228" s="5" t="s">
        <v>6001</v>
      </c>
      <c r="C228" s="10" t="s">
        <v>6002</v>
      </c>
      <c r="D228" s="6">
        <v>0</v>
      </c>
      <c r="E228" s="5"/>
      <c r="F228" s="6" t="s">
        <v>48</v>
      </c>
      <c r="G228" s="5" t="s">
        <v>6003</v>
      </c>
    </row>
    <row r="229" spans="1:7" ht="30.75" customHeight="1">
      <c r="A229" s="6">
        <v>21459</v>
      </c>
      <c r="B229" s="5" t="s">
        <v>6004</v>
      </c>
      <c r="C229" s="11" t="s">
        <v>6005</v>
      </c>
      <c r="D229" s="6">
        <v>0</v>
      </c>
      <c r="E229" s="5"/>
      <c r="F229" s="6" t="s">
        <v>48</v>
      </c>
      <c r="G229" s="5" t="s">
        <v>6006</v>
      </c>
    </row>
    <row r="230" spans="1:7" ht="30.75" customHeight="1">
      <c r="A230" s="6">
        <v>21460</v>
      </c>
      <c r="B230" s="5" t="s">
        <v>6007</v>
      </c>
      <c r="C230" s="11" t="s">
        <v>6008</v>
      </c>
      <c r="D230" s="6">
        <v>0</v>
      </c>
      <c r="E230" s="5"/>
      <c r="F230" s="6" t="s">
        <v>48</v>
      </c>
      <c r="G230" s="5" t="s">
        <v>6009</v>
      </c>
    </row>
    <row r="231" spans="1:7" ht="30.75" customHeight="1">
      <c r="A231" s="6">
        <v>20960</v>
      </c>
      <c r="B231" s="5" t="s">
        <v>6010</v>
      </c>
      <c r="C231" s="11" t="s">
        <v>6011</v>
      </c>
      <c r="D231" s="6">
        <v>0</v>
      </c>
      <c r="E231" s="5"/>
      <c r="F231" s="6" t="s">
        <v>48</v>
      </c>
      <c r="G231" s="5" t="s">
        <v>6012</v>
      </c>
    </row>
    <row r="232" spans="1:7" ht="30.75" customHeight="1">
      <c r="A232" s="6">
        <v>20961</v>
      </c>
      <c r="B232" s="5" t="s">
        <v>6013</v>
      </c>
      <c r="C232" s="11" t="s">
        <v>6014</v>
      </c>
      <c r="D232" s="6">
        <v>0</v>
      </c>
      <c r="E232" s="5"/>
      <c r="F232" s="6" t="s">
        <v>48</v>
      </c>
      <c r="G232" s="5" t="s">
        <v>6015</v>
      </c>
    </row>
    <row r="233" spans="1:7" ht="30.75" customHeight="1">
      <c r="A233" s="6">
        <v>21461</v>
      </c>
      <c r="B233" s="5" t="s">
        <v>6016</v>
      </c>
      <c r="C233" s="11" t="s">
        <v>6017</v>
      </c>
      <c r="D233" s="6">
        <v>0</v>
      </c>
      <c r="E233" s="5"/>
      <c r="F233" s="6" t="s">
        <v>48</v>
      </c>
      <c r="G233" s="5" t="s">
        <v>6018</v>
      </c>
    </row>
    <row r="234" spans="1:7" ht="30.75" customHeight="1">
      <c r="A234" s="6">
        <v>20962</v>
      </c>
      <c r="B234" s="5" t="s">
        <v>6019</v>
      </c>
      <c r="C234" s="11" t="s">
        <v>6020</v>
      </c>
      <c r="D234" s="6">
        <v>0</v>
      </c>
      <c r="E234" s="5"/>
      <c r="F234" s="6" t="s">
        <v>48</v>
      </c>
      <c r="G234" s="5" t="s">
        <v>6021</v>
      </c>
    </row>
    <row r="235" spans="1:7" ht="30.75" customHeight="1">
      <c r="A235" s="6">
        <v>21462</v>
      </c>
      <c r="B235" s="5" t="s">
        <v>6022</v>
      </c>
      <c r="C235" s="11" t="s">
        <v>6023</v>
      </c>
      <c r="D235" s="6">
        <v>0</v>
      </c>
      <c r="E235" s="5"/>
      <c r="F235" s="6" t="s">
        <v>48</v>
      </c>
      <c r="G235" s="5" t="s">
        <v>6024</v>
      </c>
    </row>
    <row r="236" spans="1:7" ht="30.75" customHeight="1">
      <c r="A236" s="6">
        <v>21463</v>
      </c>
      <c r="B236" s="5" t="s">
        <v>6025</v>
      </c>
      <c r="C236" s="11" t="s">
        <v>6026</v>
      </c>
      <c r="D236" s="6">
        <v>0</v>
      </c>
      <c r="E236" s="5"/>
      <c r="F236" s="6" t="s">
        <v>48</v>
      </c>
      <c r="G236" s="5" t="s">
        <v>6027</v>
      </c>
    </row>
    <row r="237" spans="1:7" ht="30.75" customHeight="1">
      <c r="A237" s="6">
        <v>21464</v>
      </c>
      <c r="B237" s="5" t="s">
        <v>6028</v>
      </c>
      <c r="C237" s="11" t="s">
        <v>6029</v>
      </c>
      <c r="D237" s="6">
        <v>0</v>
      </c>
      <c r="E237" s="5"/>
      <c r="F237" s="6" t="s">
        <v>48</v>
      </c>
      <c r="G237" s="5" t="s">
        <v>6030</v>
      </c>
    </row>
    <row r="238" spans="1:7" ht="30.75" customHeight="1">
      <c r="A238" s="6">
        <v>20963</v>
      </c>
      <c r="B238" s="5" t="s">
        <v>6031</v>
      </c>
      <c r="C238" s="11" t="s">
        <v>6032</v>
      </c>
      <c r="D238" s="6">
        <v>0</v>
      </c>
      <c r="E238" s="5"/>
      <c r="F238" s="6" t="s">
        <v>48</v>
      </c>
      <c r="G238" s="5" t="s">
        <v>6033</v>
      </c>
    </row>
    <row r="239" spans="1:7" ht="30.75" customHeight="1">
      <c r="A239" s="6">
        <v>20964</v>
      </c>
      <c r="B239" s="5" t="s">
        <v>6034</v>
      </c>
      <c r="C239" s="11" t="s">
        <v>6035</v>
      </c>
      <c r="D239" s="6">
        <v>0</v>
      </c>
      <c r="E239" s="5"/>
      <c r="F239" s="6" t="s">
        <v>48</v>
      </c>
      <c r="G239" s="5" t="s">
        <v>6036</v>
      </c>
    </row>
    <row r="240" spans="1:7" ht="30.75" customHeight="1">
      <c r="A240" s="6">
        <v>11179</v>
      </c>
      <c r="B240" s="5" t="s">
        <v>6037</v>
      </c>
      <c r="C240" s="10" t="s">
        <v>6038</v>
      </c>
      <c r="D240" s="6">
        <v>0</v>
      </c>
      <c r="E240" s="5"/>
      <c r="F240" s="6" t="s">
        <v>48</v>
      </c>
      <c r="G240" s="5" t="s">
        <v>6039</v>
      </c>
    </row>
    <row r="241" spans="1:7" ht="30.75" customHeight="1">
      <c r="A241" s="6">
        <v>11180</v>
      </c>
      <c r="B241" s="5" t="s">
        <v>6040</v>
      </c>
      <c r="C241" s="11" t="s">
        <v>6041</v>
      </c>
      <c r="D241" s="6">
        <v>0</v>
      </c>
      <c r="E241" s="5"/>
      <c r="F241" s="6" t="s">
        <v>15</v>
      </c>
      <c r="G241" s="5" t="s">
        <v>6042</v>
      </c>
    </row>
    <row r="242" spans="1:7" ht="30.75" customHeight="1">
      <c r="A242" s="6">
        <v>11186</v>
      </c>
      <c r="B242" s="5" t="s">
        <v>6043</v>
      </c>
      <c r="C242" s="12" t="s">
        <v>6044</v>
      </c>
      <c r="D242" s="6">
        <v>0</v>
      </c>
      <c r="E242" s="5"/>
      <c r="F242" s="6" t="s">
        <v>48</v>
      </c>
      <c r="G242" s="5" t="s">
        <v>6045</v>
      </c>
    </row>
    <row r="243" spans="1:7" ht="30.75" customHeight="1">
      <c r="A243" s="6">
        <v>11187</v>
      </c>
      <c r="B243" s="5" t="s">
        <v>6046</v>
      </c>
      <c r="C243" s="12" t="s">
        <v>6047</v>
      </c>
      <c r="D243" s="6">
        <v>0</v>
      </c>
      <c r="E243" s="5"/>
      <c r="F243" s="6" t="s">
        <v>48</v>
      </c>
      <c r="G243" s="5" t="s">
        <v>6048</v>
      </c>
    </row>
    <row r="244" spans="1:7" ht="30.75" customHeight="1">
      <c r="A244" s="6">
        <v>11181</v>
      </c>
      <c r="B244" s="5" t="s">
        <v>6049</v>
      </c>
      <c r="C244" s="11" t="s">
        <v>6050</v>
      </c>
      <c r="D244" s="6">
        <v>0</v>
      </c>
      <c r="E244" s="5"/>
      <c r="F244" s="6" t="s">
        <v>48</v>
      </c>
      <c r="G244" s="5" t="s">
        <v>6051</v>
      </c>
    </row>
    <row r="245" spans="1:7" ht="30.75" customHeight="1">
      <c r="A245" s="6">
        <v>11188</v>
      </c>
      <c r="B245" s="5" t="s">
        <v>6052</v>
      </c>
      <c r="C245" s="12" t="s">
        <v>6053</v>
      </c>
      <c r="D245" s="6">
        <v>0</v>
      </c>
      <c r="E245" s="5"/>
      <c r="F245" s="6" t="s">
        <v>48</v>
      </c>
      <c r="G245" s="5" t="s">
        <v>6054</v>
      </c>
    </row>
    <row r="246" spans="1:7" ht="30.75" customHeight="1">
      <c r="A246" s="6">
        <v>11189</v>
      </c>
      <c r="B246" s="5" t="s">
        <v>6055</v>
      </c>
      <c r="C246" s="12" t="s">
        <v>6056</v>
      </c>
      <c r="D246" s="6">
        <v>0</v>
      </c>
      <c r="E246" s="5"/>
      <c r="F246" s="6" t="s">
        <v>48</v>
      </c>
      <c r="G246" s="5" t="s">
        <v>6057</v>
      </c>
    </row>
    <row r="247" spans="1:7" ht="30.75" customHeight="1">
      <c r="A247" s="6">
        <v>11190</v>
      </c>
      <c r="B247" s="5" t="s">
        <v>6058</v>
      </c>
      <c r="C247" s="12" t="s">
        <v>6059</v>
      </c>
      <c r="D247" s="6">
        <v>0</v>
      </c>
      <c r="E247" s="5"/>
      <c r="F247" s="6" t="s">
        <v>48</v>
      </c>
      <c r="G247" s="5" t="s">
        <v>6060</v>
      </c>
    </row>
    <row r="248" spans="1:7" ht="30.75" customHeight="1">
      <c r="A248" s="6">
        <v>11191</v>
      </c>
      <c r="B248" s="5" t="s">
        <v>6061</v>
      </c>
      <c r="C248" s="12" t="s">
        <v>6062</v>
      </c>
      <c r="D248" s="6">
        <v>0</v>
      </c>
      <c r="E248" s="5"/>
      <c r="F248" s="6" t="s">
        <v>48</v>
      </c>
      <c r="G248" s="5" t="s">
        <v>6063</v>
      </c>
    </row>
    <row r="249" spans="1:7" ht="30.75" customHeight="1">
      <c r="A249" s="6">
        <v>21587</v>
      </c>
      <c r="B249" s="5" t="s">
        <v>6064</v>
      </c>
      <c r="C249" s="11" t="s">
        <v>6065</v>
      </c>
      <c r="D249" s="6">
        <v>0</v>
      </c>
      <c r="E249" s="5"/>
      <c r="F249" s="6" t="s">
        <v>48</v>
      </c>
      <c r="G249" s="5" t="s">
        <v>6066</v>
      </c>
    </row>
    <row r="250" spans="1:7" ht="30.75" customHeight="1">
      <c r="A250" s="6">
        <v>11193</v>
      </c>
      <c r="B250" s="5" t="s">
        <v>6067</v>
      </c>
      <c r="C250" s="12" t="s">
        <v>6068</v>
      </c>
      <c r="D250" s="6">
        <v>0</v>
      </c>
      <c r="E250" s="5"/>
      <c r="F250" s="6" t="s">
        <v>48</v>
      </c>
      <c r="G250" s="5" t="s">
        <v>6069</v>
      </c>
    </row>
    <row r="251" spans="1:7" ht="30.75" customHeight="1">
      <c r="A251" s="6">
        <v>11194</v>
      </c>
      <c r="B251" s="5" t="s">
        <v>6070</v>
      </c>
      <c r="C251" s="12" t="s">
        <v>6071</v>
      </c>
      <c r="D251" s="6">
        <v>0</v>
      </c>
      <c r="E251" s="5"/>
      <c r="F251" s="6" t="s">
        <v>48</v>
      </c>
      <c r="G251" s="5" t="s">
        <v>6072</v>
      </c>
    </row>
    <row r="252" spans="1:7" ht="30.75" customHeight="1">
      <c r="A252" s="6">
        <v>11196</v>
      </c>
      <c r="B252" s="5" t="s">
        <v>6073</v>
      </c>
      <c r="C252" s="12" t="s">
        <v>6074</v>
      </c>
      <c r="D252" s="6">
        <v>0</v>
      </c>
      <c r="E252" s="5"/>
      <c r="F252" s="6" t="s">
        <v>48</v>
      </c>
      <c r="G252" s="5" t="s">
        <v>6075</v>
      </c>
    </row>
    <row r="253" spans="1:7" ht="30.75" customHeight="1">
      <c r="A253" s="6">
        <v>11197</v>
      </c>
      <c r="B253" s="5" t="s">
        <v>6076</v>
      </c>
      <c r="C253" s="12" t="s">
        <v>6077</v>
      </c>
      <c r="D253" s="6">
        <v>0</v>
      </c>
      <c r="E253" s="5"/>
      <c r="F253" s="6" t="s">
        <v>48</v>
      </c>
      <c r="G253" s="5" t="s">
        <v>6078</v>
      </c>
    </row>
    <row r="254" spans="1:7" ht="30.75" customHeight="1">
      <c r="A254" s="6">
        <v>11182</v>
      </c>
      <c r="B254" s="5" t="s">
        <v>6079</v>
      </c>
      <c r="C254" s="12" t="s">
        <v>6080</v>
      </c>
      <c r="D254" s="6">
        <v>0</v>
      </c>
      <c r="E254" s="5"/>
      <c r="F254" s="6" t="s">
        <v>48</v>
      </c>
      <c r="G254" s="5" t="s">
        <v>6081</v>
      </c>
    </row>
    <row r="255" spans="1:7" ht="30.75" customHeight="1">
      <c r="A255" s="6">
        <v>11195</v>
      </c>
      <c r="B255" s="5" t="s">
        <v>6082</v>
      </c>
      <c r="C255" s="12" t="s">
        <v>6083</v>
      </c>
      <c r="D255" s="6">
        <v>0</v>
      </c>
      <c r="E255" s="5"/>
      <c r="F255" s="6" t="s">
        <v>48</v>
      </c>
      <c r="G255" s="5" t="s">
        <v>6084</v>
      </c>
    </row>
    <row r="256" spans="1:7" ht="30.75" customHeight="1">
      <c r="A256" s="6">
        <v>21588</v>
      </c>
      <c r="B256" s="5" t="s">
        <v>6085</v>
      </c>
      <c r="C256" s="10" t="s">
        <v>6086</v>
      </c>
      <c r="D256" s="6">
        <v>0</v>
      </c>
      <c r="E256" s="5"/>
      <c r="F256" s="6" t="s">
        <v>15</v>
      </c>
      <c r="G256" s="5" t="s">
        <v>6087</v>
      </c>
    </row>
    <row r="257" spans="1:7" ht="30.75" customHeight="1">
      <c r="A257" s="6">
        <v>21589</v>
      </c>
      <c r="B257" s="5" t="s">
        <v>6088</v>
      </c>
      <c r="C257" s="11" t="s">
        <v>6089</v>
      </c>
      <c r="D257" s="6">
        <v>0</v>
      </c>
      <c r="E257" s="5"/>
      <c r="F257" s="6" t="s">
        <v>15</v>
      </c>
      <c r="G257" s="5" t="s">
        <v>6090</v>
      </c>
    </row>
    <row r="258" spans="1:7" ht="30.75" customHeight="1">
      <c r="A258" s="6">
        <v>21590</v>
      </c>
      <c r="B258" s="5" t="s">
        <v>6091</v>
      </c>
      <c r="C258" s="12" t="s">
        <v>6092</v>
      </c>
      <c r="D258" s="6">
        <v>0</v>
      </c>
      <c r="E258" s="5"/>
      <c r="F258" s="6" t="s">
        <v>48</v>
      </c>
      <c r="G258" s="5" t="s">
        <v>6093</v>
      </c>
    </row>
    <row r="259" spans="1:7" ht="30.75" customHeight="1">
      <c r="A259" s="6">
        <v>21591</v>
      </c>
      <c r="B259" s="5" t="s">
        <v>6094</v>
      </c>
      <c r="C259" s="13" t="s">
        <v>6095</v>
      </c>
      <c r="D259" s="6">
        <v>0</v>
      </c>
      <c r="E259" s="5"/>
      <c r="F259" s="6" t="s">
        <v>48</v>
      </c>
      <c r="G259" s="5" t="s">
        <v>6096</v>
      </c>
    </row>
    <row r="260" spans="1:7" ht="30.75" customHeight="1">
      <c r="A260" s="6">
        <v>21592</v>
      </c>
      <c r="B260" s="5" t="s">
        <v>6097</v>
      </c>
      <c r="C260" s="13" t="s">
        <v>6098</v>
      </c>
      <c r="D260" s="6">
        <v>0</v>
      </c>
      <c r="E260" s="5"/>
      <c r="F260" s="6" t="s">
        <v>48</v>
      </c>
      <c r="G260" s="5" t="s">
        <v>6099</v>
      </c>
    </row>
    <row r="261" spans="1:7" ht="30.75" customHeight="1">
      <c r="A261" s="6">
        <v>21593</v>
      </c>
      <c r="B261" s="5" t="s">
        <v>6100</v>
      </c>
      <c r="C261" s="13" t="s">
        <v>6101</v>
      </c>
      <c r="D261" s="6">
        <v>0</v>
      </c>
      <c r="E261" s="5"/>
      <c r="F261" s="6" t="s">
        <v>48</v>
      </c>
      <c r="G261" s="5" t="s">
        <v>6102</v>
      </c>
    </row>
    <row r="262" spans="1:7" ht="30.75" customHeight="1">
      <c r="A262" s="6">
        <v>21594</v>
      </c>
      <c r="B262" s="5" t="s">
        <v>6103</v>
      </c>
      <c r="C262" s="12" t="s">
        <v>6104</v>
      </c>
      <c r="D262" s="6">
        <v>0</v>
      </c>
      <c r="E262" s="5"/>
      <c r="F262" s="6" t="s">
        <v>48</v>
      </c>
      <c r="G262" s="5" t="s">
        <v>6105</v>
      </c>
    </row>
    <row r="263" spans="1:7" ht="30.75" customHeight="1">
      <c r="A263" s="6">
        <v>21595</v>
      </c>
      <c r="B263" s="5" t="s">
        <v>6106</v>
      </c>
      <c r="C263" s="12" t="s">
        <v>6107</v>
      </c>
      <c r="D263" s="6">
        <v>0</v>
      </c>
      <c r="E263" s="5"/>
      <c r="F263" s="6" t="s">
        <v>48</v>
      </c>
      <c r="G263" s="5" t="s">
        <v>6108</v>
      </c>
    </row>
    <row r="264" spans="1:7" ht="30.75" customHeight="1">
      <c r="A264" s="6">
        <v>21596</v>
      </c>
      <c r="B264" s="5" t="s">
        <v>6109</v>
      </c>
      <c r="C264" s="12" t="s">
        <v>6110</v>
      </c>
      <c r="D264" s="6">
        <v>0</v>
      </c>
      <c r="E264" s="5"/>
      <c r="F264" s="6" t="s">
        <v>48</v>
      </c>
      <c r="G264" s="5" t="s">
        <v>6111</v>
      </c>
    </row>
    <row r="265" spans="1:7" ht="30.75" customHeight="1">
      <c r="A265" s="6">
        <v>21597</v>
      </c>
      <c r="B265" s="5" t="s">
        <v>6112</v>
      </c>
      <c r="C265" s="12" t="s">
        <v>6113</v>
      </c>
      <c r="D265" s="6">
        <v>0</v>
      </c>
      <c r="E265" s="5"/>
      <c r="F265" s="6" t="s">
        <v>48</v>
      </c>
      <c r="G265" s="5" t="s">
        <v>6114</v>
      </c>
    </row>
    <row r="266" spans="1:7" ht="30.75" customHeight="1">
      <c r="A266" s="6">
        <v>21598</v>
      </c>
      <c r="B266" s="5" t="s">
        <v>6115</v>
      </c>
      <c r="C266" s="11" t="s">
        <v>6116</v>
      </c>
      <c r="D266" s="6">
        <v>0</v>
      </c>
      <c r="E266" s="5"/>
      <c r="F266" s="6" t="s">
        <v>15</v>
      </c>
      <c r="G266" s="5" t="s">
        <v>6117</v>
      </c>
    </row>
    <row r="267" spans="1:7" ht="30.75" customHeight="1">
      <c r="A267" s="6">
        <v>21599</v>
      </c>
      <c r="B267" s="5" t="s">
        <v>6118</v>
      </c>
      <c r="C267" s="12" t="s">
        <v>6119</v>
      </c>
      <c r="D267" s="6">
        <v>0</v>
      </c>
      <c r="E267" s="5"/>
      <c r="F267" s="6" t="s">
        <v>48</v>
      </c>
      <c r="G267" s="5" t="s">
        <v>6120</v>
      </c>
    </row>
    <row r="268" spans="1:7" ht="30.75" customHeight="1">
      <c r="A268" s="6">
        <v>21600</v>
      </c>
      <c r="B268" s="5" t="s">
        <v>6121</v>
      </c>
      <c r="C268" s="12" t="s">
        <v>6122</v>
      </c>
      <c r="D268" s="6">
        <v>0</v>
      </c>
      <c r="E268" s="5"/>
      <c r="F268" s="6" t="s">
        <v>48</v>
      </c>
      <c r="G268" s="5" t="s">
        <v>6123</v>
      </c>
    </row>
    <row r="269" spans="1:7" ht="30.75" customHeight="1">
      <c r="A269" s="6">
        <v>21601</v>
      </c>
      <c r="B269" s="5" t="s">
        <v>6124</v>
      </c>
      <c r="C269" s="12" t="s">
        <v>6125</v>
      </c>
      <c r="D269" s="6">
        <v>0</v>
      </c>
      <c r="E269" s="5"/>
      <c r="F269" s="6" t="s">
        <v>15</v>
      </c>
      <c r="G269" s="5" t="s">
        <v>6126</v>
      </c>
    </row>
    <row r="270" spans="1:7" ht="30.75" customHeight="1">
      <c r="A270" s="6">
        <v>21602</v>
      </c>
      <c r="B270" s="5" t="s">
        <v>6127</v>
      </c>
      <c r="C270" s="13" t="s">
        <v>6128</v>
      </c>
      <c r="D270" s="6">
        <v>0</v>
      </c>
      <c r="E270" s="5"/>
      <c r="F270" s="6" t="s">
        <v>48</v>
      </c>
      <c r="G270" s="5" t="s">
        <v>6129</v>
      </c>
    </row>
    <row r="271" spans="1:7" ht="30.75" customHeight="1">
      <c r="A271" s="6">
        <v>21603</v>
      </c>
      <c r="B271" s="5" t="s">
        <v>6130</v>
      </c>
      <c r="C271" s="13" t="s">
        <v>6131</v>
      </c>
      <c r="D271" s="6">
        <v>0</v>
      </c>
      <c r="E271" s="5"/>
      <c r="F271" s="6" t="s">
        <v>48</v>
      </c>
      <c r="G271" s="5" t="s">
        <v>6132</v>
      </c>
    </row>
  </sheetData>
  <pageMargins left="1" right="1" top="1" bottom="1" header="1" footer="1"/>
  <pageSetup paperSize="0" orientation="portrait" horizontalDpi="300" verticalDpi="300"/>
  <headerFooter alignWithMargins="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dimension ref="A1:G2018"/>
  <sheetViews>
    <sheetView showGridLines="0" workbookViewId="0">
      <selection activeCell="D791" sqref="D791"/>
    </sheetView>
  </sheetViews>
  <sheetFormatPr defaultRowHeight="30.75" customHeight="1"/>
  <cols>
    <col min="1" max="1" width="13.7109375" style="14" customWidth="1"/>
    <col min="2" max="2" width="13.7109375" style="4" customWidth="1"/>
    <col min="3" max="3" width="51.42578125" style="4" customWidth="1"/>
    <col min="4" max="4" width="15.140625" style="4" customWidth="1"/>
    <col min="5" max="5" width="51.42578125" style="4" customWidth="1"/>
    <col min="6" max="6" width="17" style="4" customWidth="1"/>
    <col min="7" max="7" width="138.7109375" style="4" customWidth="1"/>
    <col min="8" max="8" width="0" style="4" hidden="1" customWidth="1"/>
    <col min="9" max="16384" width="9.140625" style="4"/>
  </cols>
  <sheetData>
    <row r="1" spans="1:7" s="8" customFormat="1" ht="30.75" customHeight="1">
      <c r="A1" s="7" t="s">
        <v>7</v>
      </c>
      <c r="B1" s="7" t="s">
        <v>8</v>
      </c>
      <c r="C1" s="7" t="s">
        <v>9</v>
      </c>
      <c r="D1" s="7" t="s">
        <v>10</v>
      </c>
      <c r="E1" s="7" t="s">
        <v>11</v>
      </c>
      <c r="F1" s="7" t="s">
        <v>12</v>
      </c>
      <c r="G1" s="7" t="s">
        <v>44</v>
      </c>
    </row>
    <row r="2" spans="1:7" ht="30.75" customHeight="1">
      <c r="A2" s="6">
        <v>10002</v>
      </c>
      <c r="B2" s="5" t="s">
        <v>13</v>
      </c>
      <c r="C2" s="15" t="s">
        <v>14</v>
      </c>
      <c r="D2" s="6">
        <v>0</v>
      </c>
      <c r="E2" s="5"/>
      <c r="F2" s="6" t="s">
        <v>15</v>
      </c>
      <c r="G2" s="5" t="s">
        <v>45</v>
      </c>
    </row>
    <row r="3" spans="1:7" ht="30.75" customHeight="1">
      <c r="A3" s="6">
        <v>17040</v>
      </c>
      <c r="B3" s="5" t="s">
        <v>46</v>
      </c>
      <c r="C3" s="10" t="s">
        <v>47</v>
      </c>
      <c r="D3" s="6">
        <v>0</v>
      </c>
      <c r="E3" s="5"/>
      <c r="F3" s="6" t="s">
        <v>48</v>
      </c>
      <c r="G3" s="5" t="s">
        <v>49</v>
      </c>
    </row>
    <row r="4" spans="1:7" ht="30.75" customHeight="1">
      <c r="A4" s="6">
        <v>10017</v>
      </c>
      <c r="B4" s="5" t="s">
        <v>50</v>
      </c>
      <c r="C4" s="11" t="s">
        <v>51</v>
      </c>
      <c r="D4" s="6">
        <v>0</v>
      </c>
      <c r="E4" s="5"/>
      <c r="F4" s="6" t="s">
        <v>15</v>
      </c>
      <c r="G4" s="5" t="s">
        <v>52</v>
      </c>
    </row>
    <row r="5" spans="1:7" ht="30.75" customHeight="1">
      <c r="A5" s="6">
        <v>19945</v>
      </c>
      <c r="B5" s="5" t="s">
        <v>53</v>
      </c>
      <c r="C5" s="12" t="s">
        <v>54</v>
      </c>
      <c r="D5" s="6">
        <v>0</v>
      </c>
      <c r="E5" s="5"/>
      <c r="F5" s="6" t="s">
        <v>48</v>
      </c>
      <c r="G5" s="5" t="s">
        <v>55</v>
      </c>
    </row>
    <row r="6" spans="1:7" ht="30.75" customHeight="1">
      <c r="A6" s="6">
        <v>10021</v>
      </c>
      <c r="B6" s="5" t="s">
        <v>56</v>
      </c>
      <c r="C6" s="12" t="s">
        <v>57</v>
      </c>
      <c r="D6" s="6">
        <v>0</v>
      </c>
      <c r="E6" s="5"/>
      <c r="F6" s="6" t="s">
        <v>48</v>
      </c>
      <c r="G6" s="5" t="s">
        <v>58</v>
      </c>
    </row>
    <row r="7" spans="1:7" ht="30.75" customHeight="1">
      <c r="A7" s="6">
        <v>21421</v>
      </c>
      <c r="B7" s="5" t="s">
        <v>59</v>
      </c>
      <c r="C7" s="12" t="s">
        <v>60</v>
      </c>
      <c r="D7" s="6">
        <v>0</v>
      </c>
      <c r="E7" s="5"/>
      <c r="F7" s="6" t="s">
        <v>48</v>
      </c>
      <c r="G7" s="5" t="s">
        <v>61</v>
      </c>
    </row>
    <row r="8" spans="1:7" ht="30.75" customHeight="1">
      <c r="A8" s="6">
        <v>10022</v>
      </c>
      <c r="B8" s="5" t="s">
        <v>62</v>
      </c>
      <c r="C8" s="12" t="s">
        <v>63</v>
      </c>
      <c r="D8" s="6">
        <v>0</v>
      </c>
      <c r="E8" s="5"/>
      <c r="F8" s="6" t="s">
        <v>48</v>
      </c>
      <c r="G8" s="5" t="s">
        <v>64</v>
      </c>
    </row>
    <row r="9" spans="1:7" ht="30.75" customHeight="1">
      <c r="A9" s="6">
        <v>10023</v>
      </c>
      <c r="B9" s="5" t="s">
        <v>65</v>
      </c>
      <c r="C9" s="12" t="s">
        <v>66</v>
      </c>
      <c r="D9" s="6">
        <v>0</v>
      </c>
      <c r="E9" s="5"/>
      <c r="F9" s="6" t="s">
        <v>48</v>
      </c>
      <c r="G9" s="5" t="s">
        <v>67</v>
      </c>
    </row>
    <row r="10" spans="1:7" ht="30.75" customHeight="1">
      <c r="A10" s="6">
        <v>10027</v>
      </c>
      <c r="B10" s="5" t="s">
        <v>68</v>
      </c>
      <c r="C10" s="12" t="s">
        <v>69</v>
      </c>
      <c r="D10" s="6">
        <v>0</v>
      </c>
      <c r="E10" s="5"/>
      <c r="F10" s="6" t="s">
        <v>48</v>
      </c>
      <c r="G10" s="5" t="s">
        <v>70</v>
      </c>
    </row>
    <row r="11" spans="1:7" ht="30.75" customHeight="1">
      <c r="A11" s="6">
        <v>10026</v>
      </c>
      <c r="B11" s="5" t="s">
        <v>71</v>
      </c>
      <c r="C11" s="12" t="s">
        <v>72</v>
      </c>
      <c r="D11" s="6">
        <v>0</v>
      </c>
      <c r="E11" s="5"/>
      <c r="F11" s="6" t="s">
        <v>48</v>
      </c>
      <c r="G11" s="5" t="s">
        <v>73</v>
      </c>
    </row>
    <row r="12" spans="1:7" ht="30.75" customHeight="1">
      <c r="A12" s="6">
        <v>10024</v>
      </c>
      <c r="B12" s="5" t="s">
        <v>74</v>
      </c>
      <c r="C12" s="12" t="s">
        <v>75</v>
      </c>
      <c r="D12" s="6">
        <v>0</v>
      </c>
      <c r="E12" s="5"/>
      <c r="F12" s="6" t="s">
        <v>15</v>
      </c>
      <c r="G12" s="5" t="s">
        <v>76</v>
      </c>
    </row>
    <row r="13" spans="1:7" ht="30.75" customHeight="1">
      <c r="A13" s="6">
        <v>10025</v>
      </c>
      <c r="B13" s="5" t="s">
        <v>77</v>
      </c>
      <c r="C13" s="12" t="s">
        <v>78</v>
      </c>
      <c r="D13" s="6">
        <v>0</v>
      </c>
      <c r="E13" s="5"/>
      <c r="F13" s="6" t="s">
        <v>48</v>
      </c>
      <c r="G13" s="5" t="s">
        <v>79</v>
      </c>
    </row>
    <row r="14" spans="1:7" ht="30.75" customHeight="1">
      <c r="A14" s="6">
        <v>16790</v>
      </c>
      <c r="B14" s="5" t="s">
        <v>80</v>
      </c>
      <c r="C14" s="12" t="s">
        <v>81</v>
      </c>
      <c r="D14" s="6">
        <v>0</v>
      </c>
      <c r="E14" s="5"/>
      <c r="F14" s="6" t="s">
        <v>48</v>
      </c>
      <c r="G14" s="5" t="s">
        <v>82</v>
      </c>
    </row>
    <row r="15" spans="1:7" ht="30.75" customHeight="1">
      <c r="A15" s="6">
        <v>10018</v>
      </c>
      <c r="B15" s="5" t="s">
        <v>83</v>
      </c>
      <c r="C15" s="11" t="s">
        <v>84</v>
      </c>
      <c r="D15" s="6">
        <v>0</v>
      </c>
      <c r="E15" s="5"/>
      <c r="F15" s="6" t="s">
        <v>15</v>
      </c>
      <c r="G15" s="5" t="s">
        <v>85</v>
      </c>
    </row>
    <row r="16" spans="1:7" ht="30.75" customHeight="1">
      <c r="A16" s="6">
        <v>10028</v>
      </c>
      <c r="B16" s="5" t="s">
        <v>86</v>
      </c>
      <c r="C16" s="12" t="s">
        <v>87</v>
      </c>
      <c r="D16" s="6">
        <v>0</v>
      </c>
      <c r="E16" s="5"/>
      <c r="F16" s="6" t="s">
        <v>48</v>
      </c>
      <c r="G16" s="5" t="s">
        <v>88</v>
      </c>
    </row>
    <row r="17" spans="1:7" ht="30.75" customHeight="1">
      <c r="A17" s="6">
        <v>19946</v>
      </c>
      <c r="B17" s="5" t="s">
        <v>89</v>
      </c>
      <c r="C17" s="12" t="s">
        <v>90</v>
      </c>
      <c r="D17" s="6">
        <v>0</v>
      </c>
      <c r="E17" s="5"/>
      <c r="F17" s="6" t="s">
        <v>48</v>
      </c>
      <c r="G17" s="5" t="s">
        <v>91</v>
      </c>
    </row>
    <row r="18" spans="1:7" ht="30.75" customHeight="1">
      <c r="A18" s="6">
        <v>19947</v>
      </c>
      <c r="B18" s="5" t="s">
        <v>92</v>
      </c>
      <c r="C18" s="12" t="s">
        <v>93</v>
      </c>
      <c r="D18" s="6">
        <v>0</v>
      </c>
      <c r="E18" s="5"/>
      <c r="F18" s="6" t="s">
        <v>48</v>
      </c>
      <c r="G18" s="5" t="s">
        <v>94</v>
      </c>
    </row>
    <row r="19" spans="1:7" ht="30.75" customHeight="1">
      <c r="A19" s="6">
        <v>10019</v>
      </c>
      <c r="B19" s="5" t="s">
        <v>95</v>
      </c>
      <c r="C19" s="11" t="s">
        <v>96</v>
      </c>
      <c r="D19" s="6">
        <v>0</v>
      </c>
      <c r="E19" s="5"/>
      <c r="F19" s="6" t="s">
        <v>15</v>
      </c>
      <c r="G19" s="5" t="s">
        <v>97</v>
      </c>
    </row>
    <row r="20" spans="1:7" ht="30.75" customHeight="1">
      <c r="A20" s="6">
        <v>10030</v>
      </c>
      <c r="B20" s="5" t="s">
        <v>98</v>
      </c>
      <c r="C20" s="12" t="s">
        <v>99</v>
      </c>
      <c r="D20" s="6">
        <v>0</v>
      </c>
      <c r="E20" s="5"/>
      <c r="F20" s="6" t="s">
        <v>48</v>
      </c>
      <c r="G20" s="5" t="s">
        <v>100</v>
      </c>
    </row>
    <row r="21" spans="1:7" ht="30.75" customHeight="1">
      <c r="A21" s="6">
        <v>19948</v>
      </c>
      <c r="B21" s="5" t="s">
        <v>101</v>
      </c>
      <c r="C21" s="12" t="s">
        <v>102</v>
      </c>
      <c r="D21" s="6">
        <v>0</v>
      </c>
      <c r="E21" s="5"/>
      <c r="F21" s="6" t="s">
        <v>48</v>
      </c>
      <c r="G21" s="5" t="s">
        <v>103</v>
      </c>
    </row>
    <row r="22" spans="1:7" ht="30.75" customHeight="1">
      <c r="A22" s="6">
        <v>10031</v>
      </c>
      <c r="B22" s="5" t="s">
        <v>104</v>
      </c>
      <c r="C22" s="12" t="s">
        <v>105</v>
      </c>
      <c r="D22" s="6">
        <v>0</v>
      </c>
      <c r="E22" s="5"/>
      <c r="F22" s="6" t="s">
        <v>48</v>
      </c>
      <c r="G22" s="5" t="s">
        <v>106</v>
      </c>
    </row>
    <row r="23" spans="1:7" ht="30.75" customHeight="1">
      <c r="A23" s="6">
        <v>10032</v>
      </c>
      <c r="B23" s="5" t="s">
        <v>107</v>
      </c>
      <c r="C23" s="12" t="s">
        <v>108</v>
      </c>
      <c r="D23" s="6">
        <v>0</v>
      </c>
      <c r="E23" s="5"/>
      <c r="F23" s="6" t="s">
        <v>48</v>
      </c>
      <c r="G23" s="5" t="s">
        <v>109</v>
      </c>
    </row>
    <row r="24" spans="1:7" ht="30.75" customHeight="1">
      <c r="A24" s="6">
        <v>10033</v>
      </c>
      <c r="B24" s="5" t="s">
        <v>110</v>
      </c>
      <c r="C24" s="12" t="s">
        <v>111</v>
      </c>
      <c r="D24" s="6">
        <v>0</v>
      </c>
      <c r="E24" s="5"/>
      <c r="F24" s="6" t="s">
        <v>48</v>
      </c>
      <c r="G24" s="5" t="s">
        <v>112</v>
      </c>
    </row>
    <row r="25" spans="1:7" ht="30.75" customHeight="1">
      <c r="A25" s="6">
        <v>10034</v>
      </c>
      <c r="B25" s="5" t="s">
        <v>113</v>
      </c>
      <c r="C25" s="12" t="s">
        <v>114</v>
      </c>
      <c r="D25" s="6">
        <v>0</v>
      </c>
      <c r="E25" s="5"/>
      <c r="F25" s="6" t="s">
        <v>48</v>
      </c>
      <c r="G25" s="5" t="s">
        <v>115</v>
      </c>
    </row>
    <row r="26" spans="1:7" ht="30.75" customHeight="1">
      <c r="A26" s="6">
        <v>10020</v>
      </c>
      <c r="B26" s="5" t="s">
        <v>116</v>
      </c>
      <c r="C26" s="11" t="s">
        <v>117</v>
      </c>
      <c r="D26" s="6">
        <v>0</v>
      </c>
      <c r="E26" s="5"/>
      <c r="F26" s="6" t="s">
        <v>48</v>
      </c>
      <c r="G26" s="5" t="s">
        <v>118</v>
      </c>
    </row>
    <row r="27" spans="1:7" ht="30.75" customHeight="1">
      <c r="A27" s="6">
        <v>19949</v>
      </c>
      <c r="B27" s="5" t="s">
        <v>119</v>
      </c>
      <c r="C27" s="12" t="s">
        <v>120</v>
      </c>
      <c r="D27" s="6">
        <v>0</v>
      </c>
      <c r="E27" s="5"/>
      <c r="F27" s="6" t="s">
        <v>48</v>
      </c>
      <c r="G27" s="5" t="s">
        <v>121</v>
      </c>
    </row>
    <row r="28" spans="1:7" ht="30.75" customHeight="1">
      <c r="A28" s="6">
        <v>10035</v>
      </c>
      <c r="B28" s="5" t="s">
        <v>122</v>
      </c>
      <c r="C28" s="12" t="s">
        <v>123</v>
      </c>
      <c r="D28" s="6">
        <v>0</v>
      </c>
      <c r="E28" s="5"/>
      <c r="F28" s="6" t="s">
        <v>48</v>
      </c>
      <c r="G28" s="5" t="s">
        <v>124</v>
      </c>
    </row>
    <row r="29" spans="1:7" ht="30.75" customHeight="1">
      <c r="A29" s="6">
        <v>10036</v>
      </c>
      <c r="B29" s="5" t="s">
        <v>125</v>
      </c>
      <c r="C29" s="12" t="s">
        <v>126</v>
      </c>
      <c r="D29" s="6">
        <v>0</v>
      </c>
      <c r="E29" s="5"/>
      <c r="F29" s="6" t="s">
        <v>48</v>
      </c>
      <c r="G29" s="5" t="s">
        <v>127</v>
      </c>
    </row>
    <row r="30" spans="1:7" ht="30.75" customHeight="1">
      <c r="A30" s="6">
        <v>16792</v>
      </c>
      <c r="B30" s="5" t="s">
        <v>128</v>
      </c>
      <c r="C30" s="11" t="s">
        <v>129</v>
      </c>
      <c r="D30" s="6">
        <v>0</v>
      </c>
      <c r="E30" s="5"/>
      <c r="F30" s="6" t="s">
        <v>48</v>
      </c>
      <c r="G30" s="5" t="s">
        <v>130</v>
      </c>
    </row>
    <row r="31" spans="1:7" ht="30.75" customHeight="1">
      <c r="A31" s="6">
        <v>16793</v>
      </c>
      <c r="B31" s="5" t="s">
        <v>131</v>
      </c>
      <c r="C31" s="12" t="s">
        <v>132</v>
      </c>
      <c r="D31" s="6">
        <v>0</v>
      </c>
      <c r="E31" s="5"/>
      <c r="F31" s="6" t="s">
        <v>48</v>
      </c>
      <c r="G31" s="5" t="s">
        <v>133</v>
      </c>
    </row>
    <row r="32" spans="1:7" ht="30.75" customHeight="1">
      <c r="A32" s="6">
        <v>16794</v>
      </c>
      <c r="B32" s="5" t="s">
        <v>134</v>
      </c>
      <c r="C32" s="12" t="s">
        <v>135</v>
      </c>
      <c r="D32" s="6">
        <v>0</v>
      </c>
      <c r="E32" s="5"/>
      <c r="F32" s="6" t="s">
        <v>48</v>
      </c>
      <c r="G32" s="5" t="s">
        <v>136</v>
      </c>
    </row>
    <row r="33" spans="1:7" ht="30.75" customHeight="1">
      <c r="A33" s="6">
        <v>16795</v>
      </c>
      <c r="B33" s="5" t="s">
        <v>137</v>
      </c>
      <c r="C33" s="12" t="s">
        <v>138</v>
      </c>
      <c r="D33" s="6">
        <v>0</v>
      </c>
      <c r="E33" s="5"/>
      <c r="F33" s="6" t="s">
        <v>48</v>
      </c>
      <c r="G33" s="5" t="s">
        <v>139</v>
      </c>
    </row>
    <row r="34" spans="1:7" ht="30.75" customHeight="1">
      <c r="A34" s="6">
        <v>16796</v>
      </c>
      <c r="B34" s="5" t="s">
        <v>140</v>
      </c>
      <c r="C34" s="13" t="s">
        <v>141</v>
      </c>
      <c r="D34" s="6">
        <v>0</v>
      </c>
      <c r="E34" s="5"/>
      <c r="F34" s="6" t="s">
        <v>48</v>
      </c>
      <c r="G34" s="5" t="s">
        <v>142</v>
      </c>
    </row>
    <row r="35" spans="1:7" ht="30.75" customHeight="1">
      <c r="A35" s="6">
        <v>16797</v>
      </c>
      <c r="B35" s="5" t="s">
        <v>143</v>
      </c>
      <c r="C35" s="13" t="s">
        <v>144</v>
      </c>
      <c r="D35" s="6">
        <v>0</v>
      </c>
      <c r="E35" s="5"/>
      <c r="F35" s="6" t="s">
        <v>48</v>
      </c>
      <c r="G35" s="5" t="s">
        <v>145</v>
      </c>
    </row>
    <row r="36" spans="1:7" ht="30.75" customHeight="1">
      <c r="A36" s="6">
        <v>16798</v>
      </c>
      <c r="B36" s="5" t="s">
        <v>146</v>
      </c>
      <c r="C36" s="13" t="s">
        <v>147</v>
      </c>
      <c r="D36" s="6">
        <v>0</v>
      </c>
      <c r="E36" s="5"/>
      <c r="F36" s="6" t="s">
        <v>48</v>
      </c>
      <c r="G36" s="5" t="s">
        <v>148</v>
      </c>
    </row>
    <row r="37" spans="1:7" ht="30.75" customHeight="1">
      <c r="A37" s="6">
        <v>16799</v>
      </c>
      <c r="B37" s="5" t="s">
        <v>149</v>
      </c>
      <c r="C37" s="13" t="s">
        <v>150</v>
      </c>
      <c r="D37" s="6">
        <v>0</v>
      </c>
      <c r="E37" s="5"/>
      <c r="F37" s="6" t="s">
        <v>48</v>
      </c>
      <c r="G37" s="5" t="s">
        <v>151</v>
      </c>
    </row>
    <row r="38" spans="1:7" ht="30.75" customHeight="1">
      <c r="A38" s="6">
        <v>10015</v>
      </c>
      <c r="B38" s="5" t="s">
        <v>152</v>
      </c>
      <c r="C38" s="10" t="s">
        <v>153</v>
      </c>
      <c r="D38" s="6">
        <v>0</v>
      </c>
      <c r="E38" s="5"/>
      <c r="F38" s="6" t="s">
        <v>15</v>
      </c>
      <c r="G38" s="5" t="s">
        <v>154</v>
      </c>
    </row>
    <row r="39" spans="1:7" ht="30.75" customHeight="1">
      <c r="A39" s="6">
        <v>10037</v>
      </c>
      <c r="B39" s="5" t="s">
        <v>155</v>
      </c>
      <c r="C39" s="11" t="s">
        <v>156</v>
      </c>
      <c r="D39" s="6">
        <v>0</v>
      </c>
      <c r="E39" s="5"/>
      <c r="F39" s="6" t="s">
        <v>48</v>
      </c>
      <c r="G39" s="5" t="s">
        <v>157</v>
      </c>
    </row>
    <row r="40" spans="1:7" ht="30.75" customHeight="1">
      <c r="A40" s="6">
        <v>10044</v>
      </c>
      <c r="B40" s="5" t="s">
        <v>158</v>
      </c>
      <c r="C40" s="12" t="s">
        <v>159</v>
      </c>
      <c r="D40" s="6">
        <v>0</v>
      </c>
      <c r="E40" s="5"/>
      <c r="F40" s="6" t="s">
        <v>48</v>
      </c>
      <c r="G40" s="5" t="s">
        <v>160</v>
      </c>
    </row>
    <row r="41" spans="1:7" ht="30.75" customHeight="1">
      <c r="A41" s="6">
        <v>10045</v>
      </c>
      <c r="B41" s="5" t="s">
        <v>161</v>
      </c>
      <c r="C41" s="12" t="s">
        <v>162</v>
      </c>
      <c r="D41" s="6">
        <v>0</v>
      </c>
      <c r="E41" s="5"/>
      <c r="F41" s="6" t="s">
        <v>48</v>
      </c>
      <c r="G41" s="5" t="s">
        <v>163</v>
      </c>
    </row>
    <row r="42" spans="1:7" ht="30.75" customHeight="1">
      <c r="A42" s="6">
        <v>10046</v>
      </c>
      <c r="B42" s="5" t="s">
        <v>164</v>
      </c>
      <c r="C42" s="12" t="s">
        <v>165</v>
      </c>
      <c r="D42" s="6">
        <v>0</v>
      </c>
      <c r="E42" s="5"/>
      <c r="F42" s="6" t="s">
        <v>48</v>
      </c>
      <c r="G42" s="5" t="s">
        <v>166</v>
      </c>
    </row>
    <row r="43" spans="1:7" ht="30.75" customHeight="1">
      <c r="A43" s="6">
        <v>10038</v>
      </c>
      <c r="B43" s="5" t="s">
        <v>167</v>
      </c>
      <c r="C43" s="11" t="s">
        <v>168</v>
      </c>
      <c r="D43" s="6">
        <v>0</v>
      </c>
      <c r="E43" s="5"/>
      <c r="F43" s="6" t="s">
        <v>15</v>
      </c>
      <c r="G43" s="5" t="s">
        <v>169</v>
      </c>
    </row>
    <row r="44" spans="1:7" ht="30.75" customHeight="1">
      <c r="A44" s="6">
        <v>10047</v>
      </c>
      <c r="B44" s="5" t="s">
        <v>170</v>
      </c>
      <c r="C44" s="12" t="s">
        <v>171</v>
      </c>
      <c r="D44" s="6">
        <v>0</v>
      </c>
      <c r="E44" s="5"/>
      <c r="F44" s="6" t="s">
        <v>48</v>
      </c>
      <c r="G44" s="5" t="s">
        <v>172</v>
      </c>
    </row>
    <row r="45" spans="1:7" ht="30.75" customHeight="1">
      <c r="A45" s="6">
        <v>18083</v>
      </c>
      <c r="B45" s="5" t="s">
        <v>173</v>
      </c>
      <c r="C45" s="13" t="s">
        <v>174</v>
      </c>
      <c r="D45" s="6">
        <v>0</v>
      </c>
      <c r="E45" s="5"/>
      <c r="F45" s="6" t="s">
        <v>48</v>
      </c>
      <c r="G45" s="5" t="s">
        <v>175</v>
      </c>
    </row>
    <row r="46" spans="1:7" ht="30.75" customHeight="1">
      <c r="A46" s="6">
        <v>10048</v>
      </c>
      <c r="B46" s="5" t="s">
        <v>176</v>
      </c>
      <c r="C46" s="12" t="s">
        <v>177</v>
      </c>
      <c r="D46" s="6">
        <v>0</v>
      </c>
      <c r="E46" s="5"/>
      <c r="F46" s="6" t="s">
        <v>48</v>
      </c>
      <c r="G46" s="5" t="s">
        <v>178</v>
      </c>
    </row>
    <row r="47" spans="1:7" ht="30.75" customHeight="1">
      <c r="A47" s="6">
        <v>13289</v>
      </c>
      <c r="B47" s="5" t="s">
        <v>179</v>
      </c>
      <c r="C47" s="13" t="s">
        <v>180</v>
      </c>
      <c r="D47" s="6">
        <v>0</v>
      </c>
      <c r="E47" s="5"/>
      <c r="F47" s="6" t="s">
        <v>48</v>
      </c>
      <c r="G47" s="5" t="s">
        <v>181</v>
      </c>
    </row>
    <row r="48" spans="1:7" ht="30.75" customHeight="1">
      <c r="A48" s="6">
        <v>13290</v>
      </c>
      <c r="B48" s="5" t="s">
        <v>182</v>
      </c>
      <c r="C48" s="13" t="s">
        <v>183</v>
      </c>
      <c r="D48" s="6">
        <v>0</v>
      </c>
      <c r="E48" s="5"/>
      <c r="F48" s="6" t="s">
        <v>48</v>
      </c>
      <c r="G48" s="5" t="s">
        <v>184</v>
      </c>
    </row>
    <row r="49" spans="1:7" ht="30.75" customHeight="1">
      <c r="A49" s="6">
        <v>21606</v>
      </c>
      <c r="B49" s="5" t="s">
        <v>185</v>
      </c>
      <c r="C49" s="12" t="s">
        <v>186</v>
      </c>
      <c r="D49" s="6">
        <v>0</v>
      </c>
      <c r="E49" s="5"/>
      <c r="F49" s="6" t="s">
        <v>48</v>
      </c>
      <c r="G49" s="5" t="s">
        <v>187</v>
      </c>
    </row>
    <row r="50" spans="1:7" ht="30.75" customHeight="1">
      <c r="A50" s="6">
        <v>21607</v>
      </c>
      <c r="B50" s="5" t="s">
        <v>188</v>
      </c>
      <c r="C50" s="12" t="s">
        <v>189</v>
      </c>
      <c r="D50" s="6">
        <v>0</v>
      </c>
      <c r="E50" s="5"/>
      <c r="F50" s="6" t="s">
        <v>48</v>
      </c>
      <c r="G50" s="5" t="s">
        <v>190</v>
      </c>
    </row>
    <row r="51" spans="1:7" ht="30.75" customHeight="1">
      <c r="A51" s="6">
        <v>21608</v>
      </c>
      <c r="B51" s="5" t="s">
        <v>191</v>
      </c>
      <c r="C51" s="12" t="s">
        <v>192</v>
      </c>
      <c r="D51" s="6">
        <v>0</v>
      </c>
      <c r="E51" s="5"/>
      <c r="F51" s="6" t="s">
        <v>48</v>
      </c>
      <c r="G51" s="5" t="s">
        <v>193</v>
      </c>
    </row>
    <row r="52" spans="1:7" ht="30.75" customHeight="1">
      <c r="A52" s="6">
        <v>21609</v>
      </c>
      <c r="B52" s="5" t="s">
        <v>194</v>
      </c>
      <c r="C52" s="12" t="s">
        <v>195</v>
      </c>
      <c r="D52" s="6">
        <v>0</v>
      </c>
      <c r="E52" s="5"/>
      <c r="F52" s="6" t="s">
        <v>48</v>
      </c>
      <c r="G52" s="5" t="s">
        <v>196</v>
      </c>
    </row>
    <row r="53" spans="1:7" ht="30.75" customHeight="1">
      <c r="A53" s="6">
        <v>21610</v>
      </c>
      <c r="B53" s="5" t="s">
        <v>197</v>
      </c>
      <c r="C53" s="12" t="s">
        <v>198</v>
      </c>
      <c r="D53" s="6">
        <v>0</v>
      </c>
      <c r="E53" s="5"/>
      <c r="F53" s="6" t="s">
        <v>48</v>
      </c>
      <c r="G53" s="5" t="s">
        <v>199</v>
      </c>
    </row>
    <row r="54" spans="1:7" ht="30.75" customHeight="1">
      <c r="A54" s="6">
        <v>21611</v>
      </c>
      <c r="B54" s="5" t="s">
        <v>200</v>
      </c>
      <c r="C54" s="12" t="s">
        <v>201</v>
      </c>
      <c r="D54" s="6">
        <v>0</v>
      </c>
      <c r="E54" s="5"/>
      <c r="F54" s="6" t="s">
        <v>48</v>
      </c>
      <c r="G54" s="5" t="s">
        <v>202</v>
      </c>
    </row>
    <row r="55" spans="1:7" ht="30.75" customHeight="1">
      <c r="A55" s="6">
        <v>21612</v>
      </c>
      <c r="B55" s="5" t="s">
        <v>203</v>
      </c>
      <c r="C55" s="12" t="s">
        <v>204</v>
      </c>
      <c r="D55" s="6">
        <v>0</v>
      </c>
      <c r="E55" s="5"/>
      <c r="F55" s="6" t="s">
        <v>48</v>
      </c>
      <c r="G55" s="5" t="s">
        <v>205</v>
      </c>
    </row>
    <row r="56" spans="1:7" ht="30.75" customHeight="1">
      <c r="A56" s="6">
        <v>21613</v>
      </c>
      <c r="B56" s="5" t="s">
        <v>206</v>
      </c>
      <c r="C56" s="12" t="s">
        <v>207</v>
      </c>
      <c r="D56" s="6">
        <v>0</v>
      </c>
      <c r="E56" s="5"/>
      <c r="F56" s="6" t="s">
        <v>48</v>
      </c>
      <c r="G56" s="5" t="s">
        <v>208</v>
      </c>
    </row>
    <row r="57" spans="1:7" ht="30.75" customHeight="1">
      <c r="A57" s="6">
        <v>21614</v>
      </c>
      <c r="B57" s="5" t="s">
        <v>209</v>
      </c>
      <c r="C57" s="12" t="s">
        <v>210</v>
      </c>
      <c r="D57" s="6">
        <v>0</v>
      </c>
      <c r="E57" s="5"/>
      <c r="F57" s="6" t="s">
        <v>48</v>
      </c>
      <c r="G57" s="5" t="s">
        <v>211</v>
      </c>
    </row>
    <row r="58" spans="1:7" ht="30.75" customHeight="1">
      <c r="A58" s="6">
        <v>10039</v>
      </c>
      <c r="B58" s="5" t="s">
        <v>212</v>
      </c>
      <c r="C58" s="11" t="s">
        <v>213</v>
      </c>
      <c r="D58" s="6">
        <v>0</v>
      </c>
      <c r="E58" s="5"/>
      <c r="F58" s="6" t="s">
        <v>48</v>
      </c>
      <c r="G58" s="5" t="s">
        <v>214</v>
      </c>
    </row>
    <row r="59" spans="1:7" ht="30.75" customHeight="1">
      <c r="A59" s="6">
        <v>16803</v>
      </c>
      <c r="B59" s="5" t="s">
        <v>215</v>
      </c>
      <c r="C59" s="12" t="s">
        <v>216</v>
      </c>
      <c r="D59" s="6">
        <v>0</v>
      </c>
      <c r="E59" s="5"/>
      <c r="F59" s="6" t="s">
        <v>48</v>
      </c>
      <c r="G59" s="5" t="s">
        <v>217</v>
      </c>
    </row>
    <row r="60" spans="1:7" ht="30.75" customHeight="1">
      <c r="A60" s="6">
        <v>14189</v>
      </c>
      <c r="B60" s="5" t="s">
        <v>218</v>
      </c>
      <c r="C60" s="12" t="s">
        <v>219</v>
      </c>
      <c r="D60" s="6">
        <v>0</v>
      </c>
      <c r="E60" s="5"/>
      <c r="F60" s="6" t="s">
        <v>48</v>
      </c>
      <c r="G60" s="5" t="s">
        <v>220</v>
      </c>
    </row>
    <row r="61" spans="1:7" ht="30.75" customHeight="1">
      <c r="A61" s="6">
        <v>16805</v>
      </c>
      <c r="B61" s="5" t="s">
        <v>221</v>
      </c>
      <c r="C61" s="12" t="s">
        <v>222</v>
      </c>
      <c r="D61" s="6">
        <v>0</v>
      </c>
      <c r="E61" s="5"/>
      <c r="F61" s="6" t="s">
        <v>48</v>
      </c>
      <c r="G61" s="5" t="s">
        <v>223</v>
      </c>
    </row>
    <row r="62" spans="1:7" ht="30.75" customHeight="1">
      <c r="A62" s="6">
        <v>19952</v>
      </c>
      <c r="B62" s="5" t="s">
        <v>224</v>
      </c>
      <c r="C62" s="12" t="s">
        <v>225</v>
      </c>
      <c r="D62" s="6">
        <v>0</v>
      </c>
      <c r="E62" s="5"/>
      <c r="F62" s="6" t="s">
        <v>48</v>
      </c>
      <c r="G62" s="5" t="s">
        <v>226</v>
      </c>
    </row>
    <row r="63" spans="1:7" ht="30.75" customHeight="1">
      <c r="A63" s="6">
        <v>19950</v>
      </c>
      <c r="B63" s="5" t="s">
        <v>227</v>
      </c>
      <c r="C63" s="12" t="s">
        <v>228</v>
      </c>
      <c r="D63" s="6">
        <v>0</v>
      </c>
      <c r="E63" s="5"/>
      <c r="F63" s="6" t="s">
        <v>48</v>
      </c>
      <c r="G63" s="5" t="s">
        <v>229</v>
      </c>
    </row>
    <row r="64" spans="1:7" ht="30.75" customHeight="1">
      <c r="A64" s="6">
        <v>19951</v>
      </c>
      <c r="B64" s="5" t="s">
        <v>230</v>
      </c>
      <c r="C64" s="12" t="s">
        <v>231</v>
      </c>
      <c r="D64" s="6">
        <v>0</v>
      </c>
      <c r="E64" s="5"/>
      <c r="F64" s="6" t="s">
        <v>48</v>
      </c>
      <c r="G64" s="5" t="s">
        <v>232</v>
      </c>
    </row>
    <row r="65" spans="1:7" ht="30.75" customHeight="1">
      <c r="A65" s="6">
        <v>14197</v>
      </c>
      <c r="B65" s="5" t="s">
        <v>233</v>
      </c>
      <c r="C65" s="12" t="s">
        <v>234</v>
      </c>
      <c r="D65" s="6">
        <v>0</v>
      </c>
      <c r="E65" s="5"/>
      <c r="F65" s="6" t="s">
        <v>48</v>
      </c>
      <c r="G65" s="5" t="s">
        <v>235</v>
      </c>
    </row>
    <row r="66" spans="1:7" ht="30.75" customHeight="1">
      <c r="A66" s="6">
        <v>10040</v>
      </c>
      <c r="B66" s="5" t="s">
        <v>236</v>
      </c>
      <c r="C66" s="11" t="s">
        <v>237</v>
      </c>
      <c r="D66" s="6">
        <v>0</v>
      </c>
      <c r="E66" s="5"/>
      <c r="F66" s="6" t="s">
        <v>15</v>
      </c>
      <c r="G66" s="5" t="s">
        <v>238</v>
      </c>
    </row>
    <row r="67" spans="1:7" ht="30.75" customHeight="1">
      <c r="A67" s="6">
        <v>10041</v>
      </c>
      <c r="B67" s="5" t="s">
        <v>239</v>
      </c>
      <c r="C67" s="11" t="s">
        <v>240</v>
      </c>
      <c r="D67" s="6">
        <v>0</v>
      </c>
      <c r="E67" s="5"/>
      <c r="F67" s="6" t="s">
        <v>48</v>
      </c>
      <c r="G67" s="5" t="s">
        <v>241</v>
      </c>
    </row>
    <row r="68" spans="1:7" ht="30.75" customHeight="1">
      <c r="A68" s="6">
        <v>10049</v>
      </c>
      <c r="B68" s="5" t="s">
        <v>242</v>
      </c>
      <c r="C68" s="12" t="s">
        <v>243</v>
      </c>
      <c r="D68" s="6">
        <v>0</v>
      </c>
      <c r="E68" s="5"/>
      <c r="F68" s="6" t="s">
        <v>48</v>
      </c>
      <c r="G68" s="5" t="s">
        <v>244</v>
      </c>
    </row>
    <row r="69" spans="1:7" ht="30.75" customHeight="1">
      <c r="A69" s="6">
        <v>10050</v>
      </c>
      <c r="B69" s="5" t="s">
        <v>245</v>
      </c>
      <c r="C69" s="12" t="s">
        <v>246</v>
      </c>
      <c r="D69" s="6">
        <v>0</v>
      </c>
      <c r="E69" s="5"/>
      <c r="F69" s="6" t="s">
        <v>48</v>
      </c>
      <c r="G69" s="5" t="s">
        <v>247</v>
      </c>
    </row>
    <row r="70" spans="1:7" ht="30.75" customHeight="1">
      <c r="A70" s="6">
        <v>10051</v>
      </c>
      <c r="B70" s="5" t="s">
        <v>248</v>
      </c>
      <c r="C70" s="12" t="s">
        <v>249</v>
      </c>
      <c r="D70" s="6">
        <v>0</v>
      </c>
      <c r="E70" s="5"/>
      <c r="F70" s="6" t="s">
        <v>48</v>
      </c>
      <c r="G70" s="5" t="s">
        <v>250</v>
      </c>
    </row>
    <row r="71" spans="1:7" ht="30.75" customHeight="1">
      <c r="A71" s="6">
        <v>10052</v>
      </c>
      <c r="B71" s="5" t="s">
        <v>251</v>
      </c>
      <c r="C71" s="12" t="s">
        <v>252</v>
      </c>
      <c r="D71" s="6">
        <v>0</v>
      </c>
      <c r="E71" s="5"/>
      <c r="F71" s="6" t="s">
        <v>48</v>
      </c>
      <c r="G71" s="5" t="s">
        <v>253</v>
      </c>
    </row>
    <row r="72" spans="1:7" ht="30.75" customHeight="1">
      <c r="A72" s="6">
        <v>10053</v>
      </c>
      <c r="B72" s="5" t="s">
        <v>254</v>
      </c>
      <c r="C72" s="12" t="s">
        <v>255</v>
      </c>
      <c r="D72" s="6">
        <v>0</v>
      </c>
      <c r="E72" s="5"/>
      <c r="F72" s="6" t="s">
        <v>48</v>
      </c>
      <c r="G72" s="5" t="s">
        <v>256</v>
      </c>
    </row>
    <row r="73" spans="1:7" ht="30.75" customHeight="1">
      <c r="A73" s="6">
        <v>10054</v>
      </c>
      <c r="B73" s="5" t="s">
        <v>257</v>
      </c>
      <c r="C73" s="12" t="s">
        <v>258</v>
      </c>
      <c r="D73" s="6">
        <v>0</v>
      </c>
      <c r="E73" s="5"/>
      <c r="F73" s="6" t="s">
        <v>48</v>
      </c>
      <c r="G73" s="5" t="s">
        <v>259</v>
      </c>
    </row>
    <row r="74" spans="1:7" ht="30.75" customHeight="1">
      <c r="A74" s="6">
        <v>10055</v>
      </c>
      <c r="B74" s="5" t="s">
        <v>260</v>
      </c>
      <c r="C74" s="12" t="s">
        <v>261</v>
      </c>
      <c r="D74" s="6">
        <v>0</v>
      </c>
      <c r="E74" s="5"/>
      <c r="F74" s="6" t="s">
        <v>48</v>
      </c>
      <c r="G74" s="5" t="s">
        <v>262</v>
      </c>
    </row>
    <row r="75" spans="1:7" ht="30.75" customHeight="1">
      <c r="A75" s="6">
        <v>10056</v>
      </c>
      <c r="B75" s="5" t="s">
        <v>263</v>
      </c>
      <c r="C75" s="12" t="s">
        <v>264</v>
      </c>
      <c r="D75" s="6">
        <v>0</v>
      </c>
      <c r="E75" s="5"/>
      <c r="F75" s="6" t="s">
        <v>48</v>
      </c>
      <c r="G75" s="5" t="s">
        <v>265</v>
      </c>
    </row>
    <row r="76" spans="1:7" ht="30.75" customHeight="1">
      <c r="A76" s="6">
        <v>10042</v>
      </c>
      <c r="B76" s="5" t="s">
        <v>266</v>
      </c>
      <c r="C76" s="11" t="s">
        <v>267</v>
      </c>
      <c r="D76" s="6">
        <v>0</v>
      </c>
      <c r="E76" s="5"/>
      <c r="F76" s="6" t="s">
        <v>48</v>
      </c>
      <c r="G76" s="5" t="s">
        <v>268</v>
      </c>
    </row>
    <row r="77" spans="1:7" ht="30.75" customHeight="1">
      <c r="A77" s="6">
        <v>19953</v>
      </c>
      <c r="B77" s="5" t="s">
        <v>269</v>
      </c>
      <c r="C77" s="12" t="s">
        <v>270</v>
      </c>
      <c r="D77" s="6">
        <v>0</v>
      </c>
      <c r="E77" s="5"/>
      <c r="F77" s="6" t="s">
        <v>15</v>
      </c>
      <c r="G77" s="5" t="s">
        <v>271</v>
      </c>
    </row>
    <row r="78" spans="1:7" ht="30.75" customHeight="1">
      <c r="A78" s="6">
        <v>19954</v>
      </c>
      <c r="B78" s="5" t="s">
        <v>272</v>
      </c>
      <c r="C78" s="12" t="s">
        <v>273</v>
      </c>
      <c r="D78" s="6">
        <v>0</v>
      </c>
      <c r="E78" s="5"/>
      <c r="F78" s="6" t="s">
        <v>48</v>
      </c>
      <c r="G78" s="5" t="s">
        <v>274</v>
      </c>
    </row>
    <row r="79" spans="1:7" ht="30.75" customHeight="1">
      <c r="A79" s="6">
        <v>19955</v>
      </c>
      <c r="B79" s="5" t="s">
        <v>275</v>
      </c>
      <c r="C79" s="12" t="s">
        <v>276</v>
      </c>
      <c r="D79" s="6">
        <v>0</v>
      </c>
      <c r="E79" s="5"/>
      <c r="F79" s="6" t="s">
        <v>48</v>
      </c>
      <c r="G79" s="5" t="s">
        <v>277</v>
      </c>
    </row>
    <row r="80" spans="1:7" ht="30.75" customHeight="1">
      <c r="A80" s="6">
        <v>10043</v>
      </c>
      <c r="B80" s="5" t="s">
        <v>278</v>
      </c>
      <c r="C80" s="11" t="s">
        <v>279</v>
      </c>
      <c r="D80" s="6">
        <v>0</v>
      </c>
      <c r="E80" s="5"/>
      <c r="F80" s="6" t="s">
        <v>15</v>
      </c>
      <c r="G80" s="5" t="s">
        <v>280</v>
      </c>
    </row>
    <row r="81" spans="1:7" ht="30.75" customHeight="1">
      <c r="A81" s="6">
        <v>19956</v>
      </c>
      <c r="B81" s="5" t="s">
        <v>281</v>
      </c>
      <c r="C81" s="12" t="s">
        <v>282</v>
      </c>
      <c r="D81" s="6">
        <v>0</v>
      </c>
      <c r="E81" s="5"/>
      <c r="F81" s="6" t="s">
        <v>48</v>
      </c>
      <c r="G81" s="5" t="s">
        <v>283</v>
      </c>
    </row>
    <row r="82" spans="1:7" ht="30.75" customHeight="1">
      <c r="A82" s="6">
        <v>19957</v>
      </c>
      <c r="B82" s="5" t="s">
        <v>284</v>
      </c>
      <c r="C82" s="12" t="s">
        <v>285</v>
      </c>
      <c r="D82" s="6">
        <v>0</v>
      </c>
      <c r="E82" s="5"/>
      <c r="F82" s="6" t="s">
        <v>48</v>
      </c>
      <c r="G82" s="5" t="s">
        <v>286</v>
      </c>
    </row>
    <row r="83" spans="1:7" ht="30.75" customHeight="1">
      <c r="A83" s="6">
        <v>19958</v>
      </c>
      <c r="B83" s="5" t="s">
        <v>287</v>
      </c>
      <c r="C83" s="12" t="s">
        <v>288</v>
      </c>
      <c r="D83" s="6">
        <v>0</v>
      </c>
      <c r="E83" s="5"/>
      <c r="F83" s="6" t="s">
        <v>48</v>
      </c>
      <c r="G83" s="5" t="s">
        <v>289</v>
      </c>
    </row>
    <row r="84" spans="1:7" ht="30.75" customHeight="1">
      <c r="A84" s="6">
        <v>19959</v>
      </c>
      <c r="B84" s="5" t="s">
        <v>290</v>
      </c>
      <c r="C84" s="11" t="s">
        <v>291</v>
      </c>
      <c r="D84" s="6">
        <v>0</v>
      </c>
      <c r="E84" s="5"/>
      <c r="F84" s="6" t="s">
        <v>48</v>
      </c>
      <c r="G84" s="5" t="s">
        <v>292</v>
      </c>
    </row>
    <row r="85" spans="1:7" ht="30.75" customHeight="1">
      <c r="A85" s="6">
        <v>19960</v>
      </c>
      <c r="B85" s="5" t="s">
        <v>293</v>
      </c>
      <c r="C85" s="12" t="s">
        <v>294</v>
      </c>
      <c r="D85" s="6">
        <v>0</v>
      </c>
      <c r="E85" s="5"/>
      <c r="F85" s="6" t="s">
        <v>48</v>
      </c>
      <c r="G85" s="5" t="s">
        <v>295</v>
      </c>
    </row>
    <row r="86" spans="1:7" ht="30.75" customHeight="1">
      <c r="A86" s="6">
        <v>19961</v>
      </c>
      <c r="B86" s="5" t="s">
        <v>296</v>
      </c>
      <c r="C86" s="13" t="s">
        <v>297</v>
      </c>
      <c r="D86" s="6">
        <v>0</v>
      </c>
      <c r="E86" s="5"/>
      <c r="F86" s="6" t="s">
        <v>48</v>
      </c>
      <c r="G86" s="5" t="s">
        <v>298</v>
      </c>
    </row>
    <row r="87" spans="1:7" ht="30.75" customHeight="1">
      <c r="A87" s="6">
        <v>19962</v>
      </c>
      <c r="B87" s="5" t="s">
        <v>299</v>
      </c>
      <c r="C87" s="13" t="s">
        <v>300</v>
      </c>
      <c r="D87" s="6">
        <v>0</v>
      </c>
      <c r="E87" s="5"/>
      <c r="F87" s="6" t="s">
        <v>48</v>
      </c>
      <c r="G87" s="5" t="s">
        <v>301</v>
      </c>
    </row>
    <row r="88" spans="1:7" ht="30.75" customHeight="1">
      <c r="A88" s="6">
        <v>19963</v>
      </c>
      <c r="B88" s="5" t="s">
        <v>302</v>
      </c>
      <c r="C88" s="13" t="s">
        <v>303</v>
      </c>
      <c r="D88" s="6">
        <v>0</v>
      </c>
      <c r="E88" s="5"/>
      <c r="F88" s="6" t="s">
        <v>48</v>
      </c>
      <c r="G88" s="5" t="s">
        <v>304</v>
      </c>
    </row>
    <row r="89" spans="1:7" ht="30.75" customHeight="1">
      <c r="A89" s="6">
        <v>19964</v>
      </c>
      <c r="B89" s="5" t="s">
        <v>305</v>
      </c>
      <c r="C89" s="12" t="s">
        <v>306</v>
      </c>
      <c r="D89" s="6">
        <v>0</v>
      </c>
      <c r="E89" s="5"/>
      <c r="F89" s="6" t="s">
        <v>48</v>
      </c>
      <c r="G89" s="5" t="s">
        <v>307</v>
      </c>
    </row>
    <row r="90" spans="1:7" ht="30.75" customHeight="1">
      <c r="A90" s="6">
        <v>16612</v>
      </c>
      <c r="B90" s="5" t="s">
        <v>308</v>
      </c>
      <c r="C90" s="13" t="s">
        <v>309</v>
      </c>
      <c r="D90" s="6">
        <v>0</v>
      </c>
      <c r="E90" s="5"/>
      <c r="F90" s="6" t="s">
        <v>48</v>
      </c>
      <c r="G90" s="5" t="s">
        <v>310</v>
      </c>
    </row>
    <row r="91" spans="1:7" ht="30.75" customHeight="1">
      <c r="A91" s="6">
        <v>19965</v>
      </c>
      <c r="B91" s="5" t="s">
        <v>311</v>
      </c>
      <c r="C91" s="13" t="s">
        <v>312</v>
      </c>
      <c r="D91" s="6">
        <v>0</v>
      </c>
      <c r="E91" s="5"/>
      <c r="F91" s="6" t="s">
        <v>48</v>
      </c>
      <c r="G91" s="5" t="s">
        <v>313</v>
      </c>
    </row>
    <row r="92" spans="1:7" ht="30.75" customHeight="1">
      <c r="A92" s="6">
        <v>19966</v>
      </c>
      <c r="B92" s="5" t="s">
        <v>314</v>
      </c>
      <c r="C92" s="13" t="s">
        <v>315</v>
      </c>
      <c r="D92" s="6">
        <v>0</v>
      </c>
      <c r="E92" s="5"/>
      <c r="F92" s="6" t="s">
        <v>48</v>
      </c>
      <c r="G92" s="5" t="s">
        <v>316</v>
      </c>
    </row>
    <row r="93" spans="1:7" ht="30.75" customHeight="1">
      <c r="A93" s="6">
        <v>19967</v>
      </c>
      <c r="B93" s="5" t="s">
        <v>317</v>
      </c>
      <c r="C93" s="13" t="s">
        <v>318</v>
      </c>
      <c r="D93" s="6">
        <v>0</v>
      </c>
      <c r="E93" s="5"/>
      <c r="F93" s="6" t="s">
        <v>48</v>
      </c>
      <c r="G93" s="5" t="s">
        <v>319</v>
      </c>
    </row>
    <row r="94" spans="1:7" ht="30.75" customHeight="1">
      <c r="A94" s="6">
        <v>19968</v>
      </c>
      <c r="B94" s="5" t="s">
        <v>320</v>
      </c>
      <c r="C94" s="13" t="s">
        <v>321</v>
      </c>
      <c r="D94" s="6">
        <v>0</v>
      </c>
      <c r="E94" s="5"/>
      <c r="F94" s="6" t="s">
        <v>48</v>
      </c>
      <c r="G94" s="5" t="s">
        <v>322</v>
      </c>
    </row>
    <row r="95" spans="1:7" ht="30.75" customHeight="1">
      <c r="A95" s="6">
        <v>19969</v>
      </c>
      <c r="B95" s="5" t="s">
        <v>323</v>
      </c>
      <c r="C95" s="13" t="s">
        <v>324</v>
      </c>
      <c r="D95" s="6">
        <v>0</v>
      </c>
      <c r="E95" s="5"/>
      <c r="F95" s="6" t="s">
        <v>48</v>
      </c>
      <c r="G95" s="5" t="s">
        <v>325</v>
      </c>
    </row>
    <row r="96" spans="1:7" ht="30.75" customHeight="1">
      <c r="A96" s="6">
        <v>19970</v>
      </c>
      <c r="B96" s="5" t="s">
        <v>326</v>
      </c>
      <c r="C96" s="13" t="s">
        <v>327</v>
      </c>
      <c r="D96" s="6">
        <v>0</v>
      </c>
      <c r="E96" s="5"/>
      <c r="F96" s="6" t="s">
        <v>48</v>
      </c>
      <c r="G96" s="5" t="s">
        <v>328</v>
      </c>
    </row>
    <row r="97" spans="1:7" ht="30.75" customHeight="1">
      <c r="A97" s="6">
        <v>19971</v>
      </c>
      <c r="B97" s="5" t="s">
        <v>329</v>
      </c>
      <c r="C97" s="12" t="s">
        <v>330</v>
      </c>
      <c r="D97" s="6">
        <v>0</v>
      </c>
      <c r="E97" s="5"/>
      <c r="F97" s="6" t="s">
        <v>48</v>
      </c>
      <c r="G97" s="5" t="s">
        <v>331</v>
      </c>
    </row>
    <row r="98" spans="1:7" ht="30.75" customHeight="1">
      <c r="A98" s="6">
        <v>19972</v>
      </c>
      <c r="B98" s="5" t="s">
        <v>332</v>
      </c>
      <c r="C98" s="13" t="s">
        <v>333</v>
      </c>
      <c r="D98" s="6">
        <v>0</v>
      </c>
      <c r="E98" s="5"/>
      <c r="F98" s="6" t="s">
        <v>48</v>
      </c>
      <c r="G98" s="5" t="s">
        <v>334</v>
      </c>
    </row>
    <row r="99" spans="1:7" ht="30.75" customHeight="1">
      <c r="A99" s="6">
        <v>19973</v>
      </c>
      <c r="B99" s="5" t="s">
        <v>335</v>
      </c>
      <c r="C99" s="13" t="s">
        <v>336</v>
      </c>
      <c r="D99" s="6">
        <v>0</v>
      </c>
      <c r="E99" s="5"/>
      <c r="F99" s="6" t="s">
        <v>48</v>
      </c>
      <c r="G99" s="5" t="s">
        <v>337</v>
      </c>
    </row>
    <row r="100" spans="1:7" ht="30.75" customHeight="1">
      <c r="A100" s="6">
        <v>19974</v>
      </c>
      <c r="B100" s="5" t="s">
        <v>338</v>
      </c>
      <c r="C100" s="12" t="s">
        <v>339</v>
      </c>
      <c r="D100" s="6">
        <v>0</v>
      </c>
      <c r="E100" s="5"/>
      <c r="F100" s="6" t="s">
        <v>48</v>
      </c>
      <c r="G100" s="5" t="s">
        <v>340</v>
      </c>
    </row>
    <row r="101" spans="1:7" ht="30.75" customHeight="1">
      <c r="A101" s="6">
        <v>18916</v>
      </c>
      <c r="B101" s="5" t="s">
        <v>341</v>
      </c>
      <c r="C101" s="11" t="s">
        <v>342</v>
      </c>
      <c r="D101" s="6">
        <v>0</v>
      </c>
      <c r="E101" s="5"/>
      <c r="F101" s="6" t="s">
        <v>48</v>
      </c>
      <c r="G101" s="5" t="s">
        <v>343</v>
      </c>
    </row>
    <row r="102" spans="1:7" ht="30.75" customHeight="1">
      <c r="A102" s="6">
        <v>10016</v>
      </c>
      <c r="B102" s="5" t="s">
        <v>344</v>
      </c>
      <c r="C102" s="10" t="s">
        <v>345</v>
      </c>
      <c r="D102" s="6">
        <v>0</v>
      </c>
      <c r="E102" s="5"/>
      <c r="F102" s="6" t="s">
        <v>15</v>
      </c>
      <c r="G102" s="5" t="s">
        <v>346</v>
      </c>
    </row>
    <row r="103" spans="1:7" ht="30.75" customHeight="1">
      <c r="A103" s="6">
        <v>10057</v>
      </c>
      <c r="B103" s="5" t="s">
        <v>347</v>
      </c>
      <c r="C103" s="11" t="s">
        <v>348</v>
      </c>
      <c r="D103" s="6">
        <v>0</v>
      </c>
      <c r="E103" s="5"/>
      <c r="F103" s="6" t="s">
        <v>48</v>
      </c>
      <c r="G103" s="5" t="s">
        <v>349</v>
      </c>
    </row>
    <row r="104" spans="1:7" ht="30.75" customHeight="1">
      <c r="A104" s="6">
        <v>19975</v>
      </c>
      <c r="B104" s="5" t="s">
        <v>350</v>
      </c>
      <c r="C104" s="12" t="s">
        <v>351</v>
      </c>
      <c r="D104" s="6">
        <v>0</v>
      </c>
      <c r="E104" s="5"/>
      <c r="F104" s="6" t="s">
        <v>48</v>
      </c>
      <c r="G104" s="5" t="s">
        <v>352</v>
      </c>
    </row>
    <row r="105" spans="1:7" ht="30.75" customHeight="1">
      <c r="A105" s="6">
        <v>19976</v>
      </c>
      <c r="B105" s="5" t="s">
        <v>353</v>
      </c>
      <c r="C105" s="12" t="s">
        <v>354</v>
      </c>
      <c r="D105" s="6">
        <v>0</v>
      </c>
      <c r="E105" s="5"/>
      <c r="F105" s="6" t="s">
        <v>48</v>
      </c>
      <c r="G105" s="5" t="s">
        <v>355</v>
      </c>
    </row>
    <row r="106" spans="1:7" ht="30.75" customHeight="1">
      <c r="A106" s="6">
        <v>19977</v>
      </c>
      <c r="B106" s="5" t="s">
        <v>356</v>
      </c>
      <c r="C106" s="12" t="s">
        <v>357</v>
      </c>
      <c r="D106" s="6">
        <v>0</v>
      </c>
      <c r="E106" s="5"/>
      <c r="F106" s="6" t="s">
        <v>48</v>
      </c>
      <c r="G106" s="5" t="s">
        <v>358</v>
      </c>
    </row>
    <row r="107" spans="1:7" ht="30.75" customHeight="1">
      <c r="A107" s="6">
        <v>10058</v>
      </c>
      <c r="B107" s="5" t="s">
        <v>359</v>
      </c>
      <c r="C107" s="11" t="s">
        <v>360</v>
      </c>
      <c r="D107" s="6">
        <v>0</v>
      </c>
      <c r="E107" s="5"/>
      <c r="F107" s="6" t="s">
        <v>15</v>
      </c>
      <c r="G107" s="5" t="s">
        <v>361</v>
      </c>
    </row>
    <row r="108" spans="1:7" ht="30.75" customHeight="1">
      <c r="A108" s="6">
        <v>19978</v>
      </c>
      <c r="B108" s="5" t="s">
        <v>362</v>
      </c>
      <c r="C108" s="12" t="s">
        <v>363</v>
      </c>
      <c r="D108" s="6">
        <v>0</v>
      </c>
      <c r="E108" s="5"/>
      <c r="F108" s="6" t="s">
        <v>48</v>
      </c>
      <c r="G108" s="5" t="s">
        <v>364</v>
      </c>
    </row>
    <row r="109" spans="1:7" ht="30.75" customHeight="1">
      <c r="A109" s="6">
        <v>19979</v>
      </c>
      <c r="B109" s="5" t="s">
        <v>365</v>
      </c>
      <c r="C109" s="12" t="s">
        <v>366</v>
      </c>
      <c r="D109" s="6">
        <v>0</v>
      </c>
      <c r="E109" s="5"/>
      <c r="F109" s="6" t="s">
        <v>48</v>
      </c>
      <c r="G109" s="5" t="s">
        <v>367</v>
      </c>
    </row>
    <row r="110" spans="1:7" ht="30.75" customHeight="1">
      <c r="A110" s="6">
        <v>10059</v>
      </c>
      <c r="B110" s="5" t="s">
        <v>368</v>
      </c>
      <c r="C110" s="11" t="s">
        <v>369</v>
      </c>
      <c r="D110" s="6">
        <v>0</v>
      </c>
      <c r="E110" s="5"/>
      <c r="F110" s="6" t="s">
        <v>48</v>
      </c>
      <c r="G110" s="5" t="s">
        <v>370</v>
      </c>
    </row>
    <row r="111" spans="1:7" ht="30.75" customHeight="1">
      <c r="A111" s="6">
        <v>19980</v>
      </c>
      <c r="B111" s="5" t="s">
        <v>371</v>
      </c>
      <c r="C111" s="12" t="s">
        <v>372</v>
      </c>
      <c r="D111" s="6">
        <v>0</v>
      </c>
      <c r="E111" s="5"/>
      <c r="F111" s="6" t="s">
        <v>48</v>
      </c>
      <c r="G111" s="5" t="s">
        <v>373</v>
      </c>
    </row>
    <row r="112" spans="1:7" ht="30.75" customHeight="1">
      <c r="A112" s="6">
        <v>19981</v>
      </c>
      <c r="B112" s="5" t="s">
        <v>374</v>
      </c>
      <c r="C112" s="12" t="s">
        <v>375</v>
      </c>
      <c r="D112" s="6">
        <v>0</v>
      </c>
      <c r="E112" s="5"/>
      <c r="F112" s="6" t="s">
        <v>48</v>
      </c>
      <c r="G112" s="5" t="s">
        <v>376</v>
      </c>
    </row>
    <row r="113" spans="1:7" ht="30.75" customHeight="1">
      <c r="A113" s="6">
        <v>10060</v>
      </c>
      <c r="B113" s="5" t="s">
        <v>377</v>
      </c>
      <c r="C113" s="11" t="s">
        <v>378</v>
      </c>
      <c r="D113" s="6">
        <v>0</v>
      </c>
      <c r="E113" s="5"/>
      <c r="F113" s="6" t="s">
        <v>48</v>
      </c>
      <c r="G113" s="5" t="s">
        <v>379</v>
      </c>
    </row>
    <row r="114" spans="1:7" ht="30.75" customHeight="1">
      <c r="A114" s="6">
        <v>19982</v>
      </c>
      <c r="B114" s="5" t="s">
        <v>380</v>
      </c>
      <c r="C114" s="12" t="s">
        <v>381</v>
      </c>
      <c r="D114" s="6">
        <v>0</v>
      </c>
      <c r="E114" s="5"/>
      <c r="F114" s="6" t="s">
        <v>48</v>
      </c>
      <c r="G114" s="5" t="s">
        <v>382</v>
      </c>
    </row>
    <row r="115" spans="1:7" ht="30.75" customHeight="1">
      <c r="A115" s="6">
        <v>19983</v>
      </c>
      <c r="B115" s="5" t="s">
        <v>383</v>
      </c>
      <c r="C115" s="12" t="s">
        <v>384</v>
      </c>
      <c r="D115" s="6">
        <v>0</v>
      </c>
      <c r="E115" s="5"/>
      <c r="F115" s="6" t="s">
        <v>48</v>
      </c>
      <c r="G115" s="5" t="s">
        <v>385</v>
      </c>
    </row>
    <row r="116" spans="1:7" ht="30.75" customHeight="1">
      <c r="A116" s="6">
        <v>19984</v>
      </c>
      <c r="B116" s="5" t="s">
        <v>386</v>
      </c>
      <c r="C116" s="12" t="s">
        <v>387</v>
      </c>
      <c r="D116" s="6">
        <v>0</v>
      </c>
      <c r="E116" s="5"/>
      <c r="F116" s="6" t="s">
        <v>48</v>
      </c>
      <c r="G116" s="5" t="s">
        <v>388</v>
      </c>
    </row>
    <row r="117" spans="1:7" ht="30.75" customHeight="1">
      <c r="A117" s="6">
        <v>19507</v>
      </c>
      <c r="B117" s="5" t="s">
        <v>389</v>
      </c>
      <c r="C117" s="11" t="s">
        <v>390</v>
      </c>
      <c r="D117" s="6">
        <v>0</v>
      </c>
      <c r="E117" s="5"/>
      <c r="F117" s="6" t="s">
        <v>48</v>
      </c>
      <c r="G117" s="5" t="s">
        <v>391</v>
      </c>
    </row>
    <row r="118" spans="1:7" ht="30.75" customHeight="1">
      <c r="A118" s="6">
        <v>21422</v>
      </c>
      <c r="B118" s="5" t="s">
        <v>392</v>
      </c>
      <c r="C118" s="11" t="s">
        <v>393</v>
      </c>
      <c r="D118" s="6">
        <v>0</v>
      </c>
      <c r="E118" s="5"/>
      <c r="F118" s="6" t="s">
        <v>48</v>
      </c>
      <c r="G118" s="5" t="s">
        <v>394</v>
      </c>
    </row>
    <row r="119" spans="1:7" ht="30.75" customHeight="1">
      <c r="A119" s="6">
        <v>21423</v>
      </c>
      <c r="B119" s="5" t="s">
        <v>395</v>
      </c>
      <c r="C119" s="11" t="s">
        <v>396</v>
      </c>
      <c r="D119" s="6">
        <v>0</v>
      </c>
      <c r="E119" s="5"/>
      <c r="F119" s="6" t="s">
        <v>48</v>
      </c>
      <c r="G119" s="5" t="s">
        <v>397</v>
      </c>
    </row>
    <row r="120" spans="1:7" ht="30.75" customHeight="1">
      <c r="A120" s="6">
        <v>20944</v>
      </c>
      <c r="B120" s="5" t="s">
        <v>398</v>
      </c>
      <c r="C120" s="10" t="s">
        <v>399</v>
      </c>
      <c r="D120" s="6">
        <v>0</v>
      </c>
      <c r="E120" s="5"/>
      <c r="F120" s="6" t="s">
        <v>48</v>
      </c>
      <c r="G120" s="5" t="s">
        <v>400</v>
      </c>
    </row>
    <row r="121" spans="1:7" ht="30.75" customHeight="1">
      <c r="A121" s="6">
        <v>20945</v>
      </c>
      <c r="B121" s="5" t="s">
        <v>401</v>
      </c>
      <c r="C121" s="11" t="s">
        <v>402</v>
      </c>
      <c r="D121" s="6">
        <v>0</v>
      </c>
      <c r="E121" s="5"/>
      <c r="F121" s="6" t="s">
        <v>48</v>
      </c>
      <c r="G121" s="5" t="s">
        <v>403</v>
      </c>
    </row>
    <row r="122" spans="1:7" ht="30.75" customHeight="1">
      <c r="A122" s="6">
        <v>20946</v>
      </c>
      <c r="B122" s="5" t="s">
        <v>404</v>
      </c>
      <c r="C122" s="12" t="s">
        <v>405</v>
      </c>
      <c r="D122" s="6">
        <v>0</v>
      </c>
      <c r="E122" s="5"/>
      <c r="F122" s="6" t="s">
        <v>48</v>
      </c>
      <c r="G122" s="5" t="s">
        <v>406</v>
      </c>
    </row>
    <row r="123" spans="1:7" ht="30.75" customHeight="1">
      <c r="A123" s="6">
        <v>20947</v>
      </c>
      <c r="B123" s="5" t="s">
        <v>407</v>
      </c>
      <c r="C123" s="12" t="s">
        <v>408</v>
      </c>
      <c r="D123" s="6">
        <v>0</v>
      </c>
      <c r="E123" s="5"/>
      <c r="F123" s="6" t="s">
        <v>48</v>
      </c>
      <c r="G123" s="5" t="s">
        <v>409</v>
      </c>
    </row>
    <row r="124" spans="1:7" ht="30.75" customHeight="1">
      <c r="A124" s="6">
        <v>20948</v>
      </c>
      <c r="B124" s="5" t="s">
        <v>410</v>
      </c>
      <c r="C124" s="12" t="s">
        <v>411</v>
      </c>
      <c r="D124" s="6">
        <v>0</v>
      </c>
      <c r="E124" s="5"/>
      <c r="F124" s="6" t="s">
        <v>48</v>
      </c>
      <c r="G124" s="5" t="s">
        <v>412</v>
      </c>
    </row>
    <row r="125" spans="1:7" ht="30.75" customHeight="1">
      <c r="A125" s="6">
        <v>20949</v>
      </c>
      <c r="B125" s="5" t="s">
        <v>413</v>
      </c>
      <c r="C125" s="12" t="s">
        <v>414</v>
      </c>
      <c r="D125" s="6">
        <v>0</v>
      </c>
      <c r="E125" s="5"/>
      <c r="F125" s="6" t="s">
        <v>48</v>
      </c>
      <c r="G125" s="5" t="s">
        <v>415</v>
      </c>
    </row>
    <row r="126" spans="1:7" ht="30.75" customHeight="1">
      <c r="A126" s="6">
        <v>20950</v>
      </c>
      <c r="B126" s="5" t="s">
        <v>416</v>
      </c>
      <c r="C126" s="11" t="s">
        <v>417</v>
      </c>
      <c r="D126" s="6">
        <v>0</v>
      </c>
      <c r="E126" s="5"/>
      <c r="F126" s="6" t="s">
        <v>48</v>
      </c>
      <c r="G126" s="5" t="s">
        <v>418</v>
      </c>
    </row>
    <row r="127" spans="1:7" ht="30.75" customHeight="1">
      <c r="A127" s="6">
        <v>20951</v>
      </c>
      <c r="B127" s="5" t="s">
        <v>419</v>
      </c>
      <c r="C127" s="12" t="s">
        <v>420</v>
      </c>
      <c r="D127" s="6">
        <v>0</v>
      </c>
      <c r="E127" s="5"/>
      <c r="F127" s="6" t="s">
        <v>48</v>
      </c>
      <c r="G127" s="5" t="s">
        <v>421</v>
      </c>
    </row>
    <row r="128" spans="1:7" ht="30.75" customHeight="1">
      <c r="A128" s="6">
        <v>20952</v>
      </c>
      <c r="B128" s="5" t="s">
        <v>422</v>
      </c>
      <c r="C128" s="12" t="s">
        <v>423</v>
      </c>
      <c r="D128" s="6">
        <v>0</v>
      </c>
      <c r="E128" s="5"/>
      <c r="F128" s="6" t="s">
        <v>48</v>
      </c>
      <c r="G128" s="5" t="s">
        <v>424</v>
      </c>
    </row>
    <row r="129" spans="1:7" ht="30.75" customHeight="1">
      <c r="A129" s="6">
        <v>20953</v>
      </c>
      <c r="B129" s="5" t="s">
        <v>425</v>
      </c>
      <c r="C129" s="12" t="s">
        <v>426</v>
      </c>
      <c r="D129" s="6">
        <v>0</v>
      </c>
      <c r="E129" s="5"/>
      <c r="F129" s="6" t="s">
        <v>48</v>
      </c>
      <c r="G129" s="5" t="s">
        <v>427</v>
      </c>
    </row>
    <row r="130" spans="1:7" ht="30.75" customHeight="1">
      <c r="A130" s="6">
        <v>20954</v>
      </c>
      <c r="B130" s="5" t="s">
        <v>428</v>
      </c>
      <c r="C130" s="12" t="s">
        <v>429</v>
      </c>
      <c r="D130" s="6">
        <v>0</v>
      </c>
      <c r="E130" s="5"/>
      <c r="F130" s="6" t="s">
        <v>48</v>
      </c>
      <c r="G130" s="5" t="s">
        <v>430</v>
      </c>
    </row>
    <row r="131" spans="1:7" ht="30.75" customHeight="1">
      <c r="A131" s="6">
        <v>20955</v>
      </c>
      <c r="B131" s="5" t="s">
        <v>431</v>
      </c>
      <c r="C131" s="11" t="s">
        <v>432</v>
      </c>
      <c r="D131" s="6">
        <v>0</v>
      </c>
      <c r="E131" s="5"/>
      <c r="F131" s="6" t="s">
        <v>48</v>
      </c>
      <c r="G131" s="5" t="s">
        <v>433</v>
      </c>
    </row>
    <row r="132" spans="1:7" ht="30.75" customHeight="1">
      <c r="A132" s="6">
        <v>10003</v>
      </c>
      <c r="B132" s="5" t="s">
        <v>16</v>
      </c>
      <c r="C132" s="15" t="s">
        <v>17</v>
      </c>
      <c r="D132" s="6">
        <v>0</v>
      </c>
      <c r="E132" s="5"/>
      <c r="F132" s="6" t="s">
        <v>15</v>
      </c>
      <c r="G132" s="5" t="s">
        <v>434</v>
      </c>
    </row>
    <row r="133" spans="1:7" ht="30.75" customHeight="1">
      <c r="A133" s="6">
        <v>19696</v>
      </c>
      <c r="B133" s="5" t="s">
        <v>435</v>
      </c>
      <c r="C133" s="10" t="s">
        <v>436</v>
      </c>
      <c r="D133" s="6">
        <v>0</v>
      </c>
      <c r="E133" s="5"/>
      <c r="F133" s="6" t="s">
        <v>15</v>
      </c>
      <c r="G133" s="5" t="s">
        <v>437</v>
      </c>
    </row>
    <row r="134" spans="1:7" ht="30.75" customHeight="1">
      <c r="A134" s="6">
        <v>10061</v>
      </c>
      <c r="B134" s="5" t="s">
        <v>438</v>
      </c>
      <c r="C134" s="11" t="s">
        <v>439</v>
      </c>
      <c r="D134" s="6">
        <v>0</v>
      </c>
      <c r="E134" s="5"/>
      <c r="F134" s="6" t="s">
        <v>15</v>
      </c>
      <c r="G134" s="5" t="s">
        <v>440</v>
      </c>
    </row>
    <row r="135" spans="1:7" ht="30.75" customHeight="1">
      <c r="A135" s="6">
        <v>10063</v>
      </c>
      <c r="B135" s="5" t="s">
        <v>441</v>
      </c>
      <c r="C135" s="12" t="s">
        <v>442</v>
      </c>
      <c r="D135" s="6">
        <v>0</v>
      </c>
      <c r="E135" s="5"/>
      <c r="F135" s="6" t="s">
        <v>48</v>
      </c>
      <c r="G135" s="5" t="s">
        <v>443</v>
      </c>
    </row>
    <row r="136" spans="1:7" ht="30.75" customHeight="1">
      <c r="A136" s="6">
        <v>10066</v>
      </c>
      <c r="B136" s="5" t="s">
        <v>444</v>
      </c>
      <c r="C136" s="12" t="s">
        <v>445</v>
      </c>
      <c r="D136" s="6">
        <v>0</v>
      </c>
      <c r="E136" s="5"/>
      <c r="F136" s="6" t="s">
        <v>48</v>
      </c>
      <c r="G136" s="5" t="s">
        <v>446</v>
      </c>
    </row>
    <row r="137" spans="1:7" ht="30.75" customHeight="1">
      <c r="A137" s="6">
        <v>10074</v>
      </c>
      <c r="B137" s="5" t="s">
        <v>447</v>
      </c>
      <c r="C137" s="12" t="s">
        <v>448</v>
      </c>
      <c r="D137" s="6">
        <v>0</v>
      </c>
      <c r="E137" s="5"/>
      <c r="F137" s="6" t="s">
        <v>48</v>
      </c>
      <c r="G137" s="5" t="s">
        <v>449</v>
      </c>
    </row>
    <row r="138" spans="1:7" ht="30.75" customHeight="1">
      <c r="A138" s="6">
        <v>10073</v>
      </c>
      <c r="B138" s="5" t="s">
        <v>450</v>
      </c>
      <c r="C138" s="12" t="s">
        <v>451</v>
      </c>
      <c r="D138" s="6">
        <v>0</v>
      </c>
      <c r="E138" s="5"/>
      <c r="F138" s="6" t="s">
        <v>48</v>
      </c>
      <c r="G138" s="5" t="s">
        <v>452</v>
      </c>
    </row>
    <row r="139" spans="1:7" ht="30.75" customHeight="1">
      <c r="A139" s="6">
        <v>10075</v>
      </c>
      <c r="B139" s="5" t="s">
        <v>453</v>
      </c>
      <c r="C139" s="12" t="s">
        <v>454</v>
      </c>
      <c r="D139" s="6">
        <v>0</v>
      </c>
      <c r="E139" s="5"/>
      <c r="F139" s="6" t="s">
        <v>48</v>
      </c>
      <c r="G139" s="5" t="s">
        <v>455</v>
      </c>
    </row>
    <row r="140" spans="1:7" ht="30.75" customHeight="1">
      <c r="A140" s="6">
        <v>10076</v>
      </c>
      <c r="B140" s="5" t="s">
        <v>456</v>
      </c>
      <c r="C140" s="12" t="s">
        <v>457</v>
      </c>
      <c r="D140" s="6">
        <v>0</v>
      </c>
      <c r="E140" s="5"/>
      <c r="F140" s="6" t="s">
        <v>48</v>
      </c>
      <c r="G140" s="5" t="s">
        <v>458</v>
      </c>
    </row>
    <row r="141" spans="1:7" ht="30.75" customHeight="1">
      <c r="A141" s="6">
        <v>10067</v>
      </c>
      <c r="B141" s="5" t="s">
        <v>459</v>
      </c>
      <c r="C141" s="11" t="s">
        <v>460</v>
      </c>
      <c r="D141" s="6">
        <v>0</v>
      </c>
      <c r="E141" s="5"/>
      <c r="F141" s="6" t="s">
        <v>15</v>
      </c>
      <c r="G141" s="5" t="s">
        <v>461</v>
      </c>
    </row>
    <row r="142" spans="1:7" ht="30.75" customHeight="1">
      <c r="A142" s="6">
        <v>16824</v>
      </c>
      <c r="B142" s="5" t="s">
        <v>462</v>
      </c>
      <c r="C142" s="12" t="s">
        <v>463</v>
      </c>
      <c r="D142" s="6">
        <v>0</v>
      </c>
      <c r="E142" s="5"/>
      <c r="F142" s="6" t="s">
        <v>48</v>
      </c>
      <c r="G142" s="5" t="s">
        <v>464</v>
      </c>
    </row>
    <row r="143" spans="1:7" ht="30.75" customHeight="1">
      <c r="A143" s="6">
        <v>10077</v>
      </c>
      <c r="B143" s="5" t="s">
        <v>465</v>
      </c>
      <c r="C143" s="12" t="s">
        <v>466</v>
      </c>
      <c r="D143" s="6">
        <v>0</v>
      </c>
      <c r="E143" s="5"/>
      <c r="F143" s="6" t="s">
        <v>48</v>
      </c>
      <c r="G143" s="5" t="s">
        <v>467</v>
      </c>
    </row>
    <row r="144" spans="1:7" ht="30.75" customHeight="1">
      <c r="A144" s="6">
        <v>10078</v>
      </c>
      <c r="B144" s="5" t="s">
        <v>468</v>
      </c>
      <c r="C144" s="12" t="s">
        <v>469</v>
      </c>
      <c r="D144" s="6">
        <v>0</v>
      </c>
      <c r="E144" s="5"/>
      <c r="F144" s="6" t="s">
        <v>48</v>
      </c>
      <c r="G144" s="5" t="s">
        <v>470</v>
      </c>
    </row>
    <row r="145" spans="1:7" ht="30.75" customHeight="1">
      <c r="A145" s="6">
        <v>10079</v>
      </c>
      <c r="B145" s="5" t="s">
        <v>471</v>
      </c>
      <c r="C145" s="12" t="s">
        <v>472</v>
      </c>
      <c r="D145" s="6">
        <v>0</v>
      </c>
      <c r="E145" s="5"/>
      <c r="F145" s="6" t="s">
        <v>48</v>
      </c>
      <c r="G145" s="5" t="s">
        <v>473</v>
      </c>
    </row>
    <row r="146" spans="1:7" ht="30.75" customHeight="1">
      <c r="A146" s="6">
        <v>11423</v>
      </c>
      <c r="B146" s="5" t="s">
        <v>474</v>
      </c>
      <c r="C146" s="12" t="s">
        <v>475</v>
      </c>
      <c r="D146" s="6">
        <v>0</v>
      </c>
      <c r="E146" s="5"/>
      <c r="F146" s="6" t="s">
        <v>48</v>
      </c>
      <c r="G146" s="5" t="s">
        <v>476</v>
      </c>
    </row>
    <row r="147" spans="1:7" ht="30.75" customHeight="1">
      <c r="A147" s="6">
        <v>19646</v>
      </c>
      <c r="B147" s="5" t="s">
        <v>477</v>
      </c>
      <c r="C147" s="13" t="s">
        <v>478</v>
      </c>
      <c r="D147" s="6">
        <v>0</v>
      </c>
      <c r="E147" s="5"/>
      <c r="F147" s="6" t="s">
        <v>48</v>
      </c>
      <c r="G147" s="5" t="s">
        <v>479</v>
      </c>
    </row>
    <row r="148" spans="1:7" ht="30.75" customHeight="1">
      <c r="A148" s="6">
        <v>11424</v>
      </c>
      <c r="B148" s="5" t="s">
        <v>480</v>
      </c>
      <c r="C148" s="13" t="s">
        <v>481</v>
      </c>
      <c r="D148" s="6">
        <v>0</v>
      </c>
      <c r="E148" s="5"/>
      <c r="F148" s="6" t="s">
        <v>48</v>
      </c>
      <c r="G148" s="5" t="s">
        <v>482</v>
      </c>
    </row>
    <row r="149" spans="1:7" ht="30.75" customHeight="1">
      <c r="A149" s="6">
        <v>11425</v>
      </c>
      <c r="B149" s="5" t="s">
        <v>483</v>
      </c>
      <c r="C149" s="13" t="s">
        <v>484</v>
      </c>
      <c r="D149" s="6">
        <v>0</v>
      </c>
      <c r="E149" s="5"/>
      <c r="F149" s="6" t="s">
        <v>48</v>
      </c>
      <c r="G149" s="5" t="s">
        <v>485</v>
      </c>
    </row>
    <row r="150" spans="1:7" ht="30.75" customHeight="1">
      <c r="A150" s="6">
        <v>19647</v>
      </c>
      <c r="B150" s="5" t="s">
        <v>486</v>
      </c>
      <c r="C150" s="13" t="s">
        <v>487</v>
      </c>
      <c r="D150" s="6">
        <v>0</v>
      </c>
      <c r="E150" s="5"/>
      <c r="F150" s="6" t="s">
        <v>48</v>
      </c>
      <c r="G150" s="5" t="s">
        <v>488</v>
      </c>
    </row>
    <row r="151" spans="1:7" ht="30.75" customHeight="1">
      <c r="A151" s="6">
        <v>11426</v>
      </c>
      <c r="B151" s="5" t="s">
        <v>489</v>
      </c>
      <c r="C151" s="13" t="s">
        <v>490</v>
      </c>
      <c r="D151" s="6">
        <v>0</v>
      </c>
      <c r="E151" s="5"/>
      <c r="F151" s="6" t="s">
        <v>48</v>
      </c>
      <c r="G151" s="5" t="s">
        <v>491</v>
      </c>
    </row>
    <row r="152" spans="1:7" ht="30.75" customHeight="1">
      <c r="A152" s="6">
        <v>11427</v>
      </c>
      <c r="B152" s="5" t="s">
        <v>492</v>
      </c>
      <c r="C152" s="13" t="s">
        <v>493</v>
      </c>
      <c r="D152" s="6">
        <v>0</v>
      </c>
      <c r="E152" s="5"/>
      <c r="F152" s="6" t="s">
        <v>48</v>
      </c>
      <c r="G152" s="5" t="s">
        <v>494</v>
      </c>
    </row>
    <row r="153" spans="1:7" ht="30.75" customHeight="1">
      <c r="A153" s="6">
        <v>11428</v>
      </c>
      <c r="B153" s="5" t="s">
        <v>495</v>
      </c>
      <c r="C153" s="13" t="s">
        <v>496</v>
      </c>
      <c r="D153" s="6">
        <v>0</v>
      </c>
      <c r="E153" s="5"/>
      <c r="F153" s="6" t="s">
        <v>48</v>
      </c>
      <c r="G153" s="5" t="s">
        <v>497</v>
      </c>
    </row>
    <row r="154" spans="1:7" ht="30.75" customHeight="1">
      <c r="A154" s="6">
        <v>19985</v>
      </c>
      <c r="B154" s="5" t="s">
        <v>498</v>
      </c>
      <c r="C154" s="11" t="s">
        <v>499</v>
      </c>
      <c r="D154" s="6">
        <v>0</v>
      </c>
      <c r="E154" s="5"/>
      <c r="F154" s="6" t="s">
        <v>48</v>
      </c>
      <c r="G154" s="5" t="s">
        <v>500</v>
      </c>
    </row>
    <row r="155" spans="1:7" ht="30.75" customHeight="1">
      <c r="A155" s="6">
        <v>19941</v>
      </c>
      <c r="B155" s="5" t="s">
        <v>501</v>
      </c>
      <c r="C155" s="12" t="s">
        <v>502</v>
      </c>
      <c r="D155" s="6">
        <v>0</v>
      </c>
      <c r="E155" s="5"/>
      <c r="F155" s="6" t="s">
        <v>48</v>
      </c>
      <c r="G155" s="5" t="s">
        <v>503</v>
      </c>
    </row>
    <row r="156" spans="1:7" ht="30.75" customHeight="1">
      <c r="A156" s="6">
        <v>16826</v>
      </c>
      <c r="B156" s="5" t="s">
        <v>504</v>
      </c>
      <c r="C156" s="12" t="s">
        <v>505</v>
      </c>
      <c r="D156" s="6">
        <v>0</v>
      </c>
      <c r="E156" s="5"/>
      <c r="F156" s="6" t="s">
        <v>48</v>
      </c>
      <c r="G156" s="5" t="s">
        <v>506</v>
      </c>
    </row>
    <row r="157" spans="1:7" ht="30.75" customHeight="1">
      <c r="A157" s="6">
        <v>16827</v>
      </c>
      <c r="B157" s="5" t="s">
        <v>507</v>
      </c>
      <c r="C157" s="12" t="s">
        <v>508</v>
      </c>
      <c r="D157" s="6">
        <v>0</v>
      </c>
      <c r="E157" s="5"/>
      <c r="F157" s="6" t="s">
        <v>48</v>
      </c>
      <c r="G157" s="5" t="s">
        <v>509</v>
      </c>
    </row>
    <row r="158" spans="1:7" ht="30.75" customHeight="1">
      <c r="A158" s="6">
        <v>19697</v>
      </c>
      <c r="B158" s="5" t="s">
        <v>510</v>
      </c>
      <c r="C158" s="12" t="s">
        <v>511</v>
      </c>
      <c r="D158" s="6">
        <v>0</v>
      </c>
      <c r="E158" s="5"/>
      <c r="F158" s="6" t="s">
        <v>48</v>
      </c>
      <c r="G158" s="5" t="s">
        <v>512</v>
      </c>
    </row>
    <row r="159" spans="1:7" ht="30.75" customHeight="1">
      <c r="A159" s="6">
        <v>12771</v>
      </c>
      <c r="B159" s="5" t="s">
        <v>513</v>
      </c>
      <c r="C159" s="12" t="s">
        <v>514</v>
      </c>
      <c r="D159" s="6">
        <v>0</v>
      </c>
      <c r="E159" s="5"/>
      <c r="F159" s="6" t="s">
        <v>48</v>
      </c>
      <c r="G159" s="5" t="s">
        <v>515</v>
      </c>
    </row>
    <row r="160" spans="1:7" ht="30.75" customHeight="1">
      <c r="A160" s="6">
        <v>12772</v>
      </c>
      <c r="B160" s="5" t="s">
        <v>516</v>
      </c>
      <c r="C160" s="13" t="s">
        <v>517</v>
      </c>
      <c r="D160" s="6">
        <v>0</v>
      </c>
      <c r="E160" s="5"/>
      <c r="F160" s="6" t="s">
        <v>48</v>
      </c>
      <c r="G160" s="5" t="s">
        <v>518</v>
      </c>
    </row>
    <row r="161" spans="1:7" ht="30.75" customHeight="1">
      <c r="A161" s="6">
        <v>12773</v>
      </c>
      <c r="B161" s="5" t="s">
        <v>519</v>
      </c>
      <c r="C161" s="13" t="s">
        <v>520</v>
      </c>
      <c r="D161" s="6">
        <v>0</v>
      </c>
      <c r="E161" s="5"/>
      <c r="F161" s="6" t="s">
        <v>48</v>
      </c>
      <c r="G161" s="5" t="s">
        <v>521</v>
      </c>
    </row>
    <row r="162" spans="1:7" ht="30.75" customHeight="1">
      <c r="A162" s="6">
        <v>12776</v>
      </c>
      <c r="B162" s="5" t="s">
        <v>522</v>
      </c>
      <c r="C162" s="13" t="s">
        <v>523</v>
      </c>
      <c r="D162" s="6">
        <v>0</v>
      </c>
      <c r="E162" s="5"/>
      <c r="F162" s="6" t="s">
        <v>48</v>
      </c>
      <c r="G162" s="5" t="s">
        <v>524</v>
      </c>
    </row>
    <row r="163" spans="1:7" ht="30.75" customHeight="1">
      <c r="A163" s="6">
        <v>11740</v>
      </c>
      <c r="B163" s="5" t="s">
        <v>525</v>
      </c>
      <c r="C163" s="11" t="s">
        <v>526</v>
      </c>
      <c r="D163" s="6">
        <v>0</v>
      </c>
      <c r="E163" s="5"/>
      <c r="F163" s="6" t="s">
        <v>15</v>
      </c>
      <c r="G163" s="5" t="s">
        <v>527</v>
      </c>
    </row>
    <row r="164" spans="1:7" ht="30.75" customHeight="1">
      <c r="A164" s="6">
        <v>11741</v>
      </c>
      <c r="B164" s="5" t="s">
        <v>528</v>
      </c>
      <c r="C164" s="12" t="s">
        <v>529</v>
      </c>
      <c r="D164" s="6">
        <v>0</v>
      </c>
      <c r="E164" s="5"/>
      <c r="F164" s="6" t="s">
        <v>48</v>
      </c>
      <c r="G164" s="5" t="s">
        <v>530</v>
      </c>
    </row>
    <row r="165" spans="1:7" ht="30.75" customHeight="1">
      <c r="A165" s="6">
        <v>11742</v>
      </c>
      <c r="B165" s="5" t="s">
        <v>531</v>
      </c>
      <c r="C165" s="12" t="s">
        <v>532</v>
      </c>
      <c r="D165" s="6">
        <v>0</v>
      </c>
      <c r="E165" s="5"/>
      <c r="F165" s="6" t="s">
        <v>48</v>
      </c>
      <c r="G165" s="5" t="s">
        <v>533</v>
      </c>
    </row>
    <row r="166" spans="1:7" ht="30.75" customHeight="1">
      <c r="A166" s="6">
        <v>11743</v>
      </c>
      <c r="B166" s="5" t="s">
        <v>534</v>
      </c>
      <c r="C166" s="12" t="s">
        <v>535</v>
      </c>
      <c r="D166" s="6">
        <v>0</v>
      </c>
      <c r="E166" s="5"/>
      <c r="F166" s="6" t="s">
        <v>48</v>
      </c>
      <c r="G166" s="5" t="s">
        <v>536</v>
      </c>
    </row>
    <row r="167" spans="1:7" ht="30.75" customHeight="1">
      <c r="A167" s="6">
        <v>11744</v>
      </c>
      <c r="B167" s="5" t="s">
        <v>537</v>
      </c>
      <c r="C167" s="12" t="s">
        <v>538</v>
      </c>
      <c r="D167" s="6">
        <v>0</v>
      </c>
      <c r="E167" s="5"/>
      <c r="F167" s="6" t="s">
        <v>48</v>
      </c>
      <c r="G167" s="5" t="s">
        <v>539</v>
      </c>
    </row>
    <row r="168" spans="1:7" ht="30.75" customHeight="1">
      <c r="A168" s="6">
        <v>11745</v>
      </c>
      <c r="B168" s="5" t="s">
        <v>540</v>
      </c>
      <c r="C168" s="12" t="s">
        <v>541</v>
      </c>
      <c r="D168" s="6">
        <v>0</v>
      </c>
      <c r="E168" s="5"/>
      <c r="F168" s="6" t="s">
        <v>48</v>
      </c>
      <c r="G168" s="5" t="s">
        <v>542</v>
      </c>
    </row>
    <row r="169" spans="1:7" ht="30.75" customHeight="1">
      <c r="A169" s="6">
        <v>11746</v>
      </c>
      <c r="B169" s="5" t="s">
        <v>543</v>
      </c>
      <c r="C169" s="12" t="s">
        <v>544</v>
      </c>
      <c r="D169" s="6">
        <v>0</v>
      </c>
      <c r="E169" s="5"/>
      <c r="F169" s="6" t="s">
        <v>48</v>
      </c>
      <c r="G169" s="5" t="s">
        <v>545</v>
      </c>
    </row>
    <row r="170" spans="1:7" ht="30.75" customHeight="1">
      <c r="A170" s="6">
        <v>11747</v>
      </c>
      <c r="B170" s="5" t="s">
        <v>546</v>
      </c>
      <c r="C170" s="12" t="s">
        <v>547</v>
      </c>
      <c r="D170" s="6">
        <v>0</v>
      </c>
      <c r="E170" s="5"/>
      <c r="F170" s="6" t="s">
        <v>48</v>
      </c>
      <c r="G170" s="5" t="s">
        <v>548</v>
      </c>
    </row>
    <row r="171" spans="1:7" ht="30.75" customHeight="1">
      <c r="A171" s="6">
        <v>11748</v>
      </c>
      <c r="B171" s="5" t="s">
        <v>549</v>
      </c>
      <c r="C171" s="12" t="s">
        <v>550</v>
      </c>
      <c r="D171" s="6">
        <v>0</v>
      </c>
      <c r="E171" s="5"/>
      <c r="F171" s="6" t="s">
        <v>48</v>
      </c>
      <c r="G171" s="5" t="s">
        <v>551</v>
      </c>
    </row>
    <row r="172" spans="1:7" ht="30.75" customHeight="1">
      <c r="A172" s="6">
        <v>11749</v>
      </c>
      <c r="B172" s="5" t="s">
        <v>552</v>
      </c>
      <c r="C172" s="12" t="s">
        <v>553</v>
      </c>
      <c r="D172" s="6">
        <v>0</v>
      </c>
      <c r="E172" s="5"/>
      <c r="F172" s="6" t="s">
        <v>48</v>
      </c>
      <c r="G172" s="5" t="s">
        <v>554</v>
      </c>
    </row>
    <row r="173" spans="1:7" ht="30.75" customHeight="1">
      <c r="A173" s="6">
        <v>11750</v>
      </c>
      <c r="B173" s="5" t="s">
        <v>555</v>
      </c>
      <c r="C173" s="12" t="s">
        <v>556</v>
      </c>
      <c r="D173" s="6">
        <v>0</v>
      </c>
      <c r="E173" s="5"/>
      <c r="F173" s="6" t="s">
        <v>48</v>
      </c>
      <c r="G173" s="5" t="s">
        <v>557</v>
      </c>
    </row>
    <row r="174" spans="1:7" ht="30.75" customHeight="1">
      <c r="A174" s="6">
        <v>19698</v>
      </c>
      <c r="B174" s="5" t="s">
        <v>558</v>
      </c>
      <c r="C174" s="10" t="s">
        <v>559</v>
      </c>
      <c r="D174" s="6">
        <v>0</v>
      </c>
      <c r="E174" s="5"/>
      <c r="F174" s="6" t="s">
        <v>15</v>
      </c>
      <c r="G174" s="5" t="s">
        <v>560</v>
      </c>
    </row>
    <row r="175" spans="1:7" ht="30.75" customHeight="1">
      <c r="A175" s="6">
        <v>10065</v>
      </c>
      <c r="B175" s="5" t="s">
        <v>561</v>
      </c>
      <c r="C175" s="11" t="s">
        <v>562</v>
      </c>
      <c r="D175" s="6">
        <v>0</v>
      </c>
      <c r="E175" s="5"/>
      <c r="F175" s="6" t="s">
        <v>15</v>
      </c>
      <c r="G175" s="5" t="s">
        <v>563</v>
      </c>
    </row>
    <row r="176" spans="1:7" ht="30.75" customHeight="1">
      <c r="A176" s="6">
        <v>10070</v>
      </c>
      <c r="B176" s="5" t="s">
        <v>564</v>
      </c>
      <c r="C176" s="12" t="s">
        <v>565</v>
      </c>
      <c r="D176" s="6">
        <v>0</v>
      </c>
      <c r="E176" s="5"/>
      <c r="F176" s="6" t="s">
        <v>48</v>
      </c>
      <c r="G176" s="5" t="s">
        <v>566</v>
      </c>
    </row>
    <row r="177" spans="1:7" ht="30.75" customHeight="1">
      <c r="A177" s="6">
        <v>10071</v>
      </c>
      <c r="B177" s="5" t="s">
        <v>567</v>
      </c>
      <c r="C177" s="12" t="s">
        <v>568</v>
      </c>
      <c r="D177" s="6">
        <v>0</v>
      </c>
      <c r="E177" s="5"/>
      <c r="F177" s="6" t="s">
        <v>48</v>
      </c>
      <c r="G177" s="5" t="s">
        <v>569</v>
      </c>
    </row>
    <row r="178" spans="1:7" ht="30.75" customHeight="1">
      <c r="A178" s="6">
        <v>10072</v>
      </c>
      <c r="B178" s="5" t="s">
        <v>570</v>
      </c>
      <c r="C178" s="12" t="s">
        <v>571</v>
      </c>
      <c r="D178" s="6">
        <v>0</v>
      </c>
      <c r="E178" s="5"/>
      <c r="F178" s="6" t="s">
        <v>48</v>
      </c>
      <c r="G178" s="5" t="s">
        <v>572</v>
      </c>
    </row>
    <row r="179" spans="1:7" ht="30.75" customHeight="1">
      <c r="A179" s="6">
        <v>19669</v>
      </c>
      <c r="B179" s="5" t="s">
        <v>573</v>
      </c>
      <c r="C179" s="11" t="s">
        <v>574</v>
      </c>
      <c r="D179" s="6">
        <v>0</v>
      </c>
      <c r="E179" s="5"/>
      <c r="F179" s="6" t="s">
        <v>48</v>
      </c>
      <c r="G179" s="5" t="s">
        <v>575</v>
      </c>
    </row>
    <row r="180" spans="1:7" ht="30.75" customHeight="1">
      <c r="A180" s="6">
        <v>19986</v>
      </c>
      <c r="B180" s="5" t="s">
        <v>576</v>
      </c>
      <c r="C180" s="12" t="s">
        <v>577</v>
      </c>
      <c r="D180" s="6">
        <v>0</v>
      </c>
      <c r="E180" s="5"/>
      <c r="F180" s="6" t="s">
        <v>48</v>
      </c>
      <c r="G180" s="5" t="s">
        <v>578</v>
      </c>
    </row>
    <row r="181" spans="1:7" ht="30.75" customHeight="1">
      <c r="A181" s="6">
        <v>19987</v>
      </c>
      <c r="B181" s="5" t="s">
        <v>579</v>
      </c>
      <c r="C181" s="12" t="s">
        <v>580</v>
      </c>
      <c r="D181" s="6">
        <v>0</v>
      </c>
      <c r="E181" s="5"/>
      <c r="F181" s="6" t="s">
        <v>48</v>
      </c>
      <c r="G181" s="5" t="s">
        <v>581</v>
      </c>
    </row>
    <row r="182" spans="1:7" ht="30.75" customHeight="1">
      <c r="A182" s="6">
        <v>19988</v>
      </c>
      <c r="B182" s="5" t="s">
        <v>582</v>
      </c>
      <c r="C182" s="12" t="s">
        <v>583</v>
      </c>
      <c r="D182" s="6">
        <v>0</v>
      </c>
      <c r="E182" s="5"/>
      <c r="F182" s="6" t="s">
        <v>48</v>
      </c>
      <c r="G182" s="5" t="s">
        <v>584</v>
      </c>
    </row>
    <row r="183" spans="1:7" ht="30.75" customHeight="1">
      <c r="A183" s="6">
        <v>19989</v>
      </c>
      <c r="B183" s="5" t="s">
        <v>585</v>
      </c>
      <c r="C183" s="12" t="s">
        <v>586</v>
      </c>
      <c r="D183" s="6">
        <v>0</v>
      </c>
      <c r="E183" s="5"/>
      <c r="F183" s="6" t="s">
        <v>48</v>
      </c>
      <c r="G183" s="5" t="s">
        <v>587</v>
      </c>
    </row>
    <row r="184" spans="1:7" ht="30.75" customHeight="1">
      <c r="A184" s="6">
        <v>10068</v>
      </c>
      <c r="B184" s="5" t="s">
        <v>588</v>
      </c>
      <c r="C184" s="12" t="s">
        <v>589</v>
      </c>
      <c r="D184" s="6">
        <v>0</v>
      </c>
      <c r="E184" s="5"/>
      <c r="F184" s="6" t="s">
        <v>48</v>
      </c>
      <c r="G184" s="5" t="s">
        <v>590</v>
      </c>
    </row>
    <row r="185" spans="1:7" ht="30.75" customHeight="1">
      <c r="A185" s="6">
        <v>19990</v>
      </c>
      <c r="B185" s="5" t="s">
        <v>591</v>
      </c>
      <c r="C185" s="11" t="s">
        <v>592</v>
      </c>
      <c r="D185" s="6">
        <v>0</v>
      </c>
      <c r="E185" s="5"/>
      <c r="F185" s="6" t="s">
        <v>48</v>
      </c>
      <c r="G185" s="5" t="s">
        <v>593</v>
      </c>
    </row>
    <row r="186" spans="1:7" ht="30.75" customHeight="1">
      <c r="A186" s="6">
        <v>11331</v>
      </c>
      <c r="B186" s="5" t="s">
        <v>594</v>
      </c>
      <c r="C186" s="12" t="s">
        <v>595</v>
      </c>
      <c r="D186" s="6">
        <v>0</v>
      </c>
      <c r="E186" s="5"/>
      <c r="F186" s="6" t="s">
        <v>48</v>
      </c>
      <c r="G186" s="5" t="s">
        <v>596</v>
      </c>
    </row>
    <row r="187" spans="1:7" ht="30.75" customHeight="1">
      <c r="A187" s="6">
        <v>19991</v>
      </c>
      <c r="B187" s="5" t="s">
        <v>597</v>
      </c>
      <c r="C187" s="13" t="s">
        <v>598</v>
      </c>
      <c r="D187" s="6">
        <v>0</v>
      </c>
      <c r="E187" s="5"/>
      <c r="F187" s="6" t="s">
        <v>48</v>
      </c>
      <c r="G187" s="5" t="s">
        <v>599</v>
      </c>
    </row>
    <row r="188" spans="1:7" ht="30.75" customHeight="1">
      <c r="A188" s="6">
        <v>16808</v>
      </c>
      <c r="B188" s="5" t="s">
        <v>600</v>
      </c>
      <c r="C188" s="13" t="s">
        <v>601</v>
      </c>
      <c r="D188" s="6">
        <v>0</v>
      </c>
      <c r="E188" s="5"/>
      <c r="F188" s="6" t="s">
        <v>48</v>
      </c>
      <c r="G188" s="5" t="s">
        <v>602</v>
      </c>
    </row>
    <row r="189" spans="1:7" ht="30.75" customHeight="1">
      <c r="A189" s="6">
        <v>16809</v>
      </c>
      <c r="B189" s="5" t="s">
        <v>603</v>
      </c>
      <c r="C189" s="13" t="s">
        <v>604</v>
      </c>
      <c r="D189" s="6">
        <v>0</v>
      </c>
      <c r="E189" s="5"/>
      <c r="F189" s="6" t="s">
        <v>48</v>
      </c>
      <c r="G189" s="5" t="s">
        <v>605</v>
      </c>
    </row>
    <row r="190" spans="1:7" ht="30.75" customHeight="1">
      <c r="A190" s="6">
        <v>16810</v>
      </c>
      <c r="B190" s="5" t="s">
        <v>606</v>
      </c>
      <c r="C190" s="13" t="s">
        <v>607</v>
      </c>
      <c r="D190" s="6">
        <v>0</v>
      </c>
      <c r="E190" s="5"/>
      <c r="F190" s="6" t="s">
        <v>48</v>
      </c>
      <c r="G190" s="5" t="s">
        <v>608</v>
      </c>
    </row>
    <row r="191" spans="1:7" ht="30.75" customHeight="1">
      <c r="A191" s="6">
        <v>16811</v>
      </c>
      <c r="B191" s="5" t="s">
        <v>609</v>
      </c>
      <c r="C191" s="13" t="s">
        <v>610</v>
      </c>
      <c r="D191" s="6">
        <v>0</v>
      </c>
      <c r="E191" s="5"/>
      <c r="F191" s="6" t="s">
        <v>48</v>
      </c>
      <c r="G191" s="5" t="s">
        <v>611</v>
      </c>
    </row>
    <row r="192" spans="1:7" ht="30.75" customHeight="1">
      <c r="A192" s="6">
        <v>16812</v>
      </c>
      <c r="B192" s="5" t="s">
        <v>612</v>
      </c>
      <c r="C192" s="13" t="s">
        <v>613</v>
      </c>
      <c r="D192" s="6">
        <v>0</v>
      </c>
      <c r="E192" s="5"/>
      <c r="F192" s="6" t="s">
        <v>48</v>
      </c>
      <c r="G192" s="5" t="s">
        <v>614</v>
      </c>
    </row>
    <row r="193" spans="1:7" ht="30.75" customHeight="1">
      <c r="A193" s="6">
        <v>19992</v>
      </c>
      <c r="B193" s="5" t="s">
        <v>615</v>
      </c>
      <c r="C193" s="13" t="s">
        <v>616</v>
      </c>
      <c r="D193" s="6">
        <v>0</v>
      </c>
      <c r="E193" s="5"/>
      <c r="F193" s="6" t="s">
        <v>48</v>
      </c>
      <c r="G193" s="5" t="s">
        <v>617</v>
      </c>
    </row>
    <row r="194" spans="1:7" ht="30.75" customHeight="1">
      <c r="A194" s="6">
        <v>16814</v>
      </c>
      <c r="B194" s="5" t="s">
        <v>618</v>
      </c>
      <c r="C194" s="13" t="s">
        <v>619</v>
      </c>
      <c r="D194" s="6">
        <v>0</v>
      </c>
      <c r="E194" s="5"/>
      <c r="F194" s="6" t="s">
        <v>48</v>
      </c>
      <c r="G194" s="5" t="s">
        <v>620</v>
      </c>
    </row>
    <row r="195" spans="1:7" ht="30.75" customHeight="1">
      <c r="A195" s="6">
        <v>16815</v>
      </c>
      <c r="B195" s="5" t="s">
        <v>621</v>
      </c>
      <c r="C195" s="12" t="s">
        <v>622</v>
      </c>
      <c r="D195" s="6">
        <v>0</v>
      </c>
      <c r="E195" s="5"/>
      <c r="F195" s="6" t="s">
        <v>48</v>
      </c>
      <c r="G195" s="5" t="s">
        <v>623</v>
      </c>
    </row>
    <row r="196" spans="1:7" ht="30.75" customHeight="1">
      <c r="A196" s="6">
        <v>17389</v>
      </c>
      <c r="B196" s="5" t="s">
        <v>624</v>
      </c>
      <c r="C196" s="12" t="s">
        <v>625</v>
      </c>
      <c r="D196" s="6">
        <v>0</v>
      </c>
      <c r="E196" s="5"/>
      <c r="F196" s="6" t="s">
        <v>48</v>
      </c>
      <c r="G196" s="5" t="s">
        <v>626</v>
      </c>
    </row>
    <row r="197" spans="1:7" ht="30.75" customHeight="1">
      <c r="A197" s="6">
        <v>10062</v>
      </c>
      <c r="B197" s="5" t="s">
        <v>627</v>
      </c>
      <c r="C197" s="10" t="s">
        <v>628</v>
      </c>
      <c r="D197" s="6">
        <v>0</v>
      </c>
      <c r="E197" s="5"/>
      <c r="F197" s="6" t="s">
        <v>15</v>
      </c>
      <c r="G197" s="5" t="s">
        <v>629</v>
      </c>
    </row>
    <row r="198" spans="1:7" ht="30.75" customHeight="1">
      <c r="A198" s="6">
        <v>19993</v>
      </c>
      <c r="B198" s="5" t="s">
        <v>630</v>
      </c>
      <c r="C198" s="11" t="s">
        <v>631</v>
      </c>
      <c r="D198" s="6">
        <v>0</v>
      </c>
      <c r="E198" s="5"/>
      <c r="F198" s="6" t="s">
        <v>15</v>
      </c>
      <c r="G198" s="5" t="s">
        <v>632</v>
      </c>
    </row>
    <row r="199" spans="1:7" ht="30.75" customHeight="1">
      <c r="A199" s="6">
        <v>10083</v>
      </c>
      <c r="B199" s="5" t="s">
        <v>633</v>
      </c>
      <c r="C199" s="12" t="s">
        <v>634</v>
      </c>
      <c r="D199" s="6">
        <v>0</v>
      </c>
      <c r="E199" s="5"/>
      <c r="F199" s="6" t="s">
        <v>48</v>
      </c>
      <c r="G199" s="5" t="s">
        <v>635</v>
      </c>
    </row>
    <row r="200" spans="1:7" ht="30.75" customHeight="1">
      <c r="A200" s="6">
        <v>19994</v>
      </c>
      <c r="B200" s="5" t="s">
        <v>636</v>
      </c>
      <c r="C200" s="13" t="s">
        <v>637</v>
      </c>
      <c r="D200" s="6">
        <v>0</v>
      </c>
      <c r="E200" s="5"/>
      <c r="F200" s="6" t="s">
        <v>48</v>
      </c>
      <c r="G200" s="5" t="s">
        <v>638</v>
      </c>
    </row>
    <row r="201" spans="1:7" ht="30.75" customHeight="1">
      <c r="A201" s="6">
        <v>10084</v>
      </c>
      <c r="B201" s="5" t="s">
        <v>639</v>
      </c>
      <c r="C201" s="12" t="s">
        <v>640</v>
      </c>
      <c r="D201" s="6">
        <v>0</v>
      </c>
      <c r="E201" s="5"/>
      <c r="F201" s="6" t="s">
        <v>48</v>
      </c>
      <c r="G201" s="5" t="s">
        <v>641</v>
      </c>
    </row>
    <row r="202" spans="1:7" ht="30.75" customHeight="1">
      <c r="A202" s="6">
        <v>10085</v>
      </c>
      <c r="B202" s="5" t="s">
        <v>642</v>
      </c>
      <c r="C202" s="12" t="s">
        <v>643</v>
      </c>
      <c r="D202" s="6">
        <v>0</v>
      </c>
      <c r="E202" s="5"/>
      <c r="F202" s="6" t="s">
        <v>48</v>
      </c>
      <c r="G202" s="5" t="s">
        <v>644</v>
      </c>
    </row>
    <row r="203" spans="1:7" ht="30.75" customHeight="1">
      <c r="A203" s="6">
        <v>16813</v>
      </c>
      <c r="B203" s="5" t="s">
        <v>645</v>
      </c>
      <c r="C203" s="12" t="s">
        <v>646</v>
      </c>
      <c r="D203" s="6">
        <v>0</v>
      </c>
      <c r="E203" s="5"/>
      <c r="F203" s="6" t="s">
        <v>48</v>
      </c>
      <c r="G203" s="5" t="s">
        <v>647</v>
      </c>
    </row>
    <row r="204" spans="1:7" ht="30.75" customHeight="1">
      <c r="A204" s="6">
        <v>16817</v>
      </c>
      <c r="B204" s="5" t="s">
        <v>648</v>
      </c>
      <c r="C204" s="12" t="s">
        <v>649</v>
      </c>
      <c r="D204" s="6">
        <v>0</v>
      </c>
      <c r="E204" s="5"/>
      <c r="F204" s="6" t="s">
        <v>48</v>
      </c>
      <c r="G204" s="5" t="s">
        <v>650</v>
      </c>
    </row>
    <row r="205" spans="1:7" ht="30.75" customHeight="1">
      <c r="A205" s="6">
        <v>10086</v>
      </c>
      <c r="B205" s="5" t="s">
        <v>651</v>
      </c>
      <c r="C205" s="12" t="s">
        <v>652</v>
      </c>
      <c r="D205" s="6">
        <v>0</v>
      </c>
      <c r="E205" s="5"/>
      <c r="F205" s="6" t="s">
        <v>48</v>
      </c>
      <c r="G205" s="5" t="s">
        <v>653</v>
      </c>
    </row>
    <row r="206" spans="1:7" ht="30.75" customHeight="1">
      <c r="A206" s="6">
        <v>10087</v>
      </c>
      <c r="B206" s="5" t="s">
        <v>654</v>
      </c>
      <c r="C206" s="12" t="s">
        <v>655</v>
      </c>
      <c r="D206" s="6">
        <v>0</v>
      </c>
      <c r="E206" s="5"/>
      <c r="F206" s="6" t="s">
        <v>48</v>
      </c>
      <c r="G206" s="5" t="s">
        <v>656</v>
      </c>
    </row>
    <row r="207" spans="1:7" ht="30.75" customHeight="1">
      <c r="A207" s="6">
        <v>19995</v>
      </c>
      <c r="B207" s="5" t="s">
        <v>657</v>
      </c>
      <c r="C207" s="12" t="s">
        <v>658</v>
      </c>
      <c r="D207" s="6">
        <v>0</v>
      </c>
      <c r="E207" s="5"/>
      <c r="F207" s="6" t="s">
        <v>48</v>
      </c>
      <c r="G207" s="5" t="s">
        <v>659</v>
      </c>
    </row>
    <row r="208" spans="1:7" ht="30.75" customHeight="1">
      <c r="A208" s="6">
        <v>16819</v>
      </c>
      <c r="B208" s="5" t="s">
        <v>660</v>
      </c>
      <c r="C208" s="13" t="s">
        <v>661</v>
      </c>
      <c r="D208" s="6">
        <v>0</v>
      </c>
      <c r="E208" s="5"/>
      <c r="F208" s="6" t="s">
        <v>48</v>
      </c>
      <c r="G208" s="5" t="s">
        <v>662</v>
      </c>
    </row>
    <row r="209" spans="1:7" ht="30.75" customHeight="1">
      <c r="A209" s="6">
        <v>16820</v>
      </c>
      <c r="B209" s="5" t="s">
        <v>663</v>
      </c>
      <c r="C209" s="13" t="s">
        <v>664</v>
      </c>
      <c r="D209" s="6">
        <v>0</v>
      </c>
      <c r="E209" s="5"/>
      <c r="F209" s="6" t="s">
        <v>48</v>
      </c>
      <c r="G209" s="5" t="s">
        <v>665</v>
      </c>
    </row>
    <row r="210" spans="1:7" ht="30.75" customHeight="1">
      <c r="A210" s="6">
        <v>16821</v>
      </c>
      <c r="B210" s="5" t="s">
        <v>666</v>
      </c>
      <c r="C210" s="13" t="s">
        <v>667</v>
      </c>
      <c r="D210" s="6">
        <v>0</v>
      </c>
      <c r="E210" s="5"/>
      <c r="F210" s="6" t="s">
        <v>48</v>
      </c>
      <c r="G210" s="5" t="s">
        <v>668</v>
      </c>
    </row>
    <row r="211" spans="1:7" ht="30.75" customHeight="1">
      <c r="A211" s="6">
        <v>16822</v>
      </c>
      <c r="B211" s="5" t="s">
        <v>669</v>
      </c>
      <c r="C211" s="13" t="s">
        <v>670</v>
      </c>
      <c r="D211" s="6">
        <v>0</v>
      </c>
      <c r="E211" s="5"/>
      <c r="F211" s="6" t="s">
        <v>48</v>
      </c>
      <c r="G211" s="5" t="s">
        <v>671</v>
      </c>
    </row>
    <row r="212" spans="1:7" ht="30.75" customHeight="1">
      <c r="A212" s="6">
        <v>16818</v>
      </c>
      <c r="B212" s="5" t="s">
        <v>672</v>
      </c>
      <c r="C212" s="13" t="s">
        <v>673</v>
      </c>
      <c r="D212" s="6">
        <v>0</v>
      </c>
      <c r="E212" s="5"/>
      <c r="F212" s="6" t="s">
        <v>48</v>
      </c>
      <c r="G212" s="5" t="s">
        <v>674</v>
      </c>
    </row>
    <row r="213" spans="1:7" ht="30.75" customHeight="1">
      <c r="A213" s="6">
        <v>16823</v>
      </c>
      <c r="B213" s="5" t="s">
        <v>675</v>
      </c>
      <c r="C213" s="13" t="s">
        <v>676</v>
      </c>
      <c r="D213" s="6">
        <v>0</v>
      </c>
      <c r="E213" s="5"/>
      <c r="F213" s="6" t="s">
        <v>48</v>
      </c>
      <c r="G213" s="5" t="s">
        <v>677</v>
      </c>
    </row>
    <row r="214" spans="1:7" ht="30.75" customHeight="1">
      <c r="A214" s="6">
        <v>10088</v>
      </c>
      <c r="B214" s="5" t="s">
        <v>678</v>
      </c>
      <c r="C214" s="12" t="s">
        <v>679</v>
      </c>
      <c r="D214" s="6">
        <v>0</v>
      </c>
      <c r="E214" s="5"/>
      <c r="F214" s="6" t="s">
        <v>48</v>
      </c>
      <c r="G214" s="5" t="s">
        <v>680</v>
      </c>
    </row>
    <row r="215" spans="1:7" ht="30.75" customHeight="1">
      <c r="A215" s="6">
        <v>10098</v>
      </c>
      <c r="B215" s="5" t="s">
        <v>681</v>
      </c>
      <c r="C215" s="12" t="s">
        <v>682</v>
      </c>
      <c r="D215" s="6">
        <v>0</v>
      </c>
      <c r="E215" s="5"/>
      <c r="F215" s="6" t="s">
        <v>48</v>
      </c>
      <c r="G215" s="5" t="s">
        <v>683</v>
      </c>
    </row>
    <row r="216" spans="1:7" ht="30.75" customHeight="1">
      <c r="A216" s="6">
        <v>10089</v>
      </c>
      <c r="B216" s="5" t="s">
        <v>684</v>
      </c>
      <c r="C216" s="12" t="s">
        <v>685</v>
      </c>
      <c r="D216" s="6">
        <v>0</v>
      </c>
      <c r="E216" s="5"/>
      <c r="F216" s="6" t="s">
        <v>48</v>
      </c>
      <c r="G216" s="5" t="s">
        <v>686</v>
      </c>
    </row>
    <row r="217" spans="1:7" ht="30.75" customHeight="1">
      <c r="A217" s="6">
        <v>10090</v>
      </c>
      <c r="B217" s="5" t="s">
        <v>687</v>
      </c>
      <c r="C217" s="12" t="s">
        <v>688</v>
      </c>
      <c r="D217" s="6">
        <v>0</v>
      </c>
      <c r="E217" s="5"/>
      <c r="F217" s="6" t="s">
        <v>48</v>
      </c>
      <c r="G217" s="5" t="s">
        <v>689</v>
      </c>
    </row>
    <row r="218" spans="1:7" ht="30.75" customHeight="1">
      <c r="A218" s="6">
        <v>10091</v>
      </c>
      <c r="B218" s="5" t="s">
        <v>690</v>
      </c>
      <c r="C218" s="12" t="s">
        <v>691</v>
      </c>
      <c r="D218" s="6">
        <v>0</v>
      </c>
      <c r="E218" s="5"/>
      <c r="F218" s="6" t="s">
        <v>48</v>
      </c>
      <c r="G218" s="5" t="s">
        <v>692</v>
      </c>
    </row>
    <row r="219" spans="1:7" ht="30.75" customHeight="1">
      <c r="A219" s="6">
        <v>10092</v>
      </c>
      <c r="B219" s="5" t="s">
        <v>693</v>
      </c>
      <c r="C219" s="12" t="s">
        <v>694</v>
      </c>
      <c r="D219" s="6">
        <v>0</v>
      </c>
      <c r="E219" s="5"/>
      <c r="F219" s="6" t="s">
        <v>48</v>
      </c>
      <c r="G219" s="5" t="s">
        <v>695</v>
      </c>
    </row>
    <row r="220" spans="1:7" ht="30.75" customHeight="1">
      <c r="A220" s="6">
        <v>19996</v>
      </c>
      <c r="B220" s="5" t="s">
        <v>696</v>
      </c>
      <c r="C220" s="11" t="s">
        <v>697</v>
      </c>
      <c r="D220" s="6">
        <v>0</v>
      </c>
      <c r="E220" s="5"/>
      <c r="F220" s="6" t="s">
        <v>15</v>
      </c>
      <c r="G220" s="5" t="s">
        <v>698</v>
      </c>
    </row>
    <row r="221" spans="1:7" ht="30.75" customHeight="1">
      <c r="A221" s="6">
        <v>10093</v>
      </c>
      <c r="B221" s="5" t="s">
        <v>699</v>
      </c>
      <c r="C221" s="12" t="s">
        <v>700</v>
      </c>
      <c r="D221" s="6">
        <v>0</v>
      </c>
      <c r="E221" s="5"/>
      <c r="F221" s="6" t="s">
        <v>48</v>
      </c>
      <c r="G221" s="5" t="s">
        <v>701</v>
      </c>
    </row>
    <row r="222" spans="1:7" ht="30.75" customHeight="1">
      <c r="A222" s="6">
        <v>10094</v>
      </c>
      <c r="B222" s="5" t="s">
        <v>702</v>
      </c>
      <c r="C222" s="12" t="s">
        <v>703</v>
      </c>
      <c r="D222" s="6">
        <v>0</v>
      </c>
      <c r="E222" s="5"/>
      <c r="F222" s="6" t="s">
        <v>48</v>
      </c>
      <c r="G222" s="5" t="s">
        <v>704</v>
      </c>
    </row>
    <row r="223" spans="1:7" ht="30.75" customHeight="1">
      <c r="A223" s="6">
        <v>10095</v>
      </c>
      <c r="B223" s="5" t="s">
        <v>705</v>
      </c>
      <c r="C223" s="12" t="s">
        <v>706</v>
      </c>
      <c r="D223" s="6">
        <v>0</v>
      </c>
      <c r="E223" s="5"/>
      <c r="F223" s="6" t="s">
        <v>48</v>
      </c>
      <c r="G223" s="5" t="s">
        <v>707</v>
      </c>
    </row>
    <row r="224" spans="1:7" ht="30.75" customHeight="1">
      <c r="A224" s="6">
        <v>10096</v>
      </c>
      <c r="B224" s="5" t="s">
        <v>708</v>
      </c>
      <c r="C224" s="12" t="s">
        <v>709</v>
      </c>
      <c r="D224" s="6">
        <v>0</v>
      </c>
      <c r="E224" s="5"/>
      <c r="F224" s="6" t="s">
        <v>48</v>
      </c>
      <c r="G224" s="5" t="s">
        <v>710</v>
      </c>
    </row>
    <row r="225" spans="1:7" ht="30.75" customHeight="1">
      <c r="A225" s="6">
        <v>19997</v>
      </c>
      <c r="B225" s="5" t="s">
        <v>711</v>
      </c>
      <c r="C225" s="11" t="s">
        <v>712</v>
      </c>
      <c r="D225" s="6">
        <v>0</v>
      </c>
      <c r="E225" s="5"/>
      <c r="F225" s="6" t="s">
        <v>15</v>
      </c>
      <c r="G225" s="5" t="s">
        <v>713</v>
      </c>
    </row>
    <row r="226" spans="1:7" ht="30.75" customHeight="1">
      <c r="A226" s="6">
        <v>10099</v>
      </c>
      <c r="B226" s="5" t="s">
        <v>714</v>
      </c>
      <c r="C226" s="12" t="s">
        <v>715</v>
      </c>
      <c r="D226" s="6">
        <v>0</v>
      </c>
      <c r="E226" s="5"/>
      <c r="F226" s="6" t="s">
        <v>48</v>
      </c>
      <c r="G226" s="5" t="s">
        <v>716</v>
      </c>
    </row>
    <row r="227" spans="1:7" ht="30.75" customHeight="1">
      <c r="A227" s="6">
        <v>10097</v>
      </c>
      <c r="B227" s="5" t="s">
        <v>717</v>
      </c>
      <c r="C227" s="12" t="s">
        <v>718</v>
      </c>
      <c r="D227" s="6">
        <v>0</v>
      </c>
      <c r="E227" s="5"/>
      <c r="F227" s="6" t="s">
        <v>48</v>
      </c>
      <c r="G227" s="5" t="s">
        <v>719</v>
      </c>
    </row>
    <row r="228" spans="1:7" ht="30.75" customHeight="1">
      <c r="A228" s="6">
        <v>11418</v>
      </c>
      <c r="B228" s="5" t="s">
        <v>720</v>
      </c>
      <c r="C228" s="12" t="s">
        <v>721</v>
      </c>
      <c r="D228" s="6">
        <v>0</v>
      </c>
      <c r="E228" s="5"/>
      <c r="F228" s="6" t="s">
        <v>48</v>
      </c>
      <c r="G228" s="5" t="s">
        <v>722</v>
      </c>
    </row>
    <row r="229" spans="1:7" ht="30.75" customHeight="1">
      <c r="A229" s="6">
        <v>10100</v>
      </c>
      <c r="B229" s="5" t="s">
        <v>723</v>
      </c>
      <c r="C229" s="12" t="s">
        <v>724</v>
      </c>
      <c r="D229" s="6">
        <v>0</v>
      </c>
      <c r="E229" s="5"/>
      <c r="F229" s="6" t="s">
        <v>48</v>
      </c>
      <c r="G229" s="5" t="s">
        <v>725</v>
      </c>
    </row>
    <row r="230" spans="1:7" ht="30.75" customHeight="1">
      <c r="A230" s="6">
        <v>11417</v>
      </c>
      <c r="B230" s="5" t="s">
        <v>726</v>
      </c>
      <c r="C230" s="13" t="s">
        <v>727</v>
      </c>
      <c r="D230" s="6">
        <v>0</v>
      </c>
      <c r="E230" s="5"/>
      <c r="F230" s="6" t="s">
        <v>48</v>
      </c>
      <c r="G230" s="5" t="s">
        <v>728</v>
      </c>
    </row>
    <row r="231" spans="1:7" ht="30.75" customHeight="1">
      <c r="A231" s="6">
        <v>19998</v>
      </c>
      <c r="B231" s="5" t="s">
        <v>729</v>
      </c>
      <c r="C231" s="12" t="s">
        <v>730</v>
      </c>
      <c r="D231" s="6">
        <v>0</v>
      </c>
      <c r="E231" s="5"/>
      <c r="F231" s="6" t="s">
        <v>48</v>
      </c>
      <c r="G231" s="5" t="s">
        <v>731</v>
      </c>
    </row>
    <row r="232" spans="1:7" ht="30.75" customHeight="1">
      <c r="A232" s="6">
        <v>20089</v>
      </c>
      <c r="B232" s="5" t="s">
        <v>732</v>
      </c>
      <c r="C232" s="11" t="s">
        <v>733</v>
      </c>
      <c r="D232" s="6">
        <v>0</v>
      </c>
      <c r="E232" s="5"/>
      <c r="F232" s="6" t="s">
        <v>48</v>
      </c>
      <c r="G232" s="5" t="s">
        <v>734</v>
      </c>
    </row>
    <row r="233" spans="1:7" ht="30.75" customHeight="1">
      <c r="A233" s="6">
        <v>16893</v>
      </c>
      <c r="B233" s="5" t="s">
        <v>735</v>
      </c>
      <c r="C233" s="12" t="s">
        <v>736</v>
      </c>
      <c r="D233" s="6">
        <v>0</v>
      </c>
      <c r="E233" s="5"/>
      <c r="F233" s="6" t="s">
        <v>48</v>
      </c>
      <c r="G233" s="5" t="s">
        <v>737</v>
      </c>
    </row>
    <row r="234" spans="1:7" ht="30.75" customHeight="1">
      <c r="A234" s="6">
        <v>16890</v>
      </c>
      <c r="B234" s="5" t="s">
        <v>738</v>
      </c>
      <c r="C234" s="12" t="s">
        <v>739</v>
      </c>
      <c r="D234" s="6">
        <v>0</v>
      </c>
      <c r="E234" s="5"/>
      <c r="F234" s="6" t="s">
        <v>48</v>
      </c>
      <c r="G234" s="5" t="s">
        <v>740</v>
      </c>
    </row>
    <row r="235" spans="1:7" ht="30.75" customHeight="1">
      <c r="A235" s="6">
        <v>20090</v>
      </c>
      <c r="B235" s="5" t="s">
        <v>741</v>
      </c>
      <c r="C235" s="12" t="s">
        <v>742</v>
      </c>
      <c r="D235" s="6">
        <v>0</v>
      </c>
      <c r="E235" s="5"/>
      <c r="F235" s="6" t="s">
        <v>48</v>
      </c>
      <c r="G235" s="5" t="s">
        <v>743</v>
      </c>
    </row>
    <row r="236" spans="1:7" ht="30.75" customHeight="1">
      <c r="A236" s="6">
        <v>20091</v>
      </c>
      <c r="B236" s="5" t="s">
        <v>744</v>
      </c>
      <c r="C236" s="12" t="s">
        <v>745</v>
      </c>
      <c r="D236" s="6">
        <v>0</v>
      </c>
      <c r="E236" s="5"/>
      <c r="F236" s="6" t="s">
        <v>48</v>
      </c>
      <c r="G236" s="5" t="s">
        <v>746</v>
      </c>
    </row>
    <row r="237" spans="1:7" ht="30.75" customHeight="1">
      <c r="A237" s="6">
        <v>12673</v>
      </c>
      <c r="B237" s="5" t="s">
        <v>747</v>
      </c>
      <c r="C237" s="12" t="s">
        <v>748</v>
      </c>
      <c r="D237" s="6">
        <v>0</v>
      </c>
      <c r="E237" s="5"/>
      <c r="F237" s="6" t="s">
        <v>48</v>
      </c>
      <c r="G237" s="5" t="s">
        <v>749</v>
      </c>
    </row>
    <row r="238" spans="1:7" ht="30.75" customHeight="1">
      <c r="A238" s="6">
        <v>20092</v>
      </c>
      <c r="B238" s="5" t="s">
        <v>750</v>
      </c>
      <c r="C238" s="11" t="s">
        <v>751</v>
      </c>
      <c r="D238" s="6">
        <v>0</v>
      </c>
      <c r="E238" s="5"/>
      <c r="F238" s="6" t="s">
        <v>48</v>
      </c>
      <c r="G238" s="5" t="s">
        <v>752</v>
      </c>
    </row>
    <row r="239" spans="1:7" ht="30.75" customHeight="1">
      <c r="A239" s="6">
        <v>10004</v>
      </c>
      <c r="B239" s="5" t="s">
        <v>18</v>
      </c>
      <c r="C239" s="15" t="s">
        <v>19</v>
      </c>
      <c r="D239" s="6">
        <v>16</v>
      </c>
      <c r="E239" s="5" t="s">
        <v>20</v>
      </c>
      <c r="F239" s="6" t="s">
        <v>15</v>
      </c>
      <c r="G239" s="5" t="s">
        <v>753</v>
      </c>
    </row>
    <row r="240" spans="1:7" ht="30.75" customHeight="1">
      <c r="A240" s="6">
        <v>10101</v>
      </c>
      <c r="B240" s="5" t="s">
        <v>754</v>
      </c>
      <c r="C240" s="10" t="s">
        <v>755</v>
      </c>
      <c r="D240" s="6">
        <v>0</v>
      </c>
      <c r="E240" s="5"/>
      <c r="F240" s="6" t="s">
        <v>15</v>
      </c>
      <c r="G240" s="5" t="s">
        <v>756</v>
      </c>
    </row>
    <row r="241" spans="1:7" ht="30.75" customHeight="1">
      <c r="A241" s="6">
        <v>10106</v>
      </c>
      <c r="B241" s="5" t="s">
        <v>757</v>
      </c>
      <c r="C241" s="11" t="s">
        <v>758</v>
      </c>
      <c r="D241" s="6">
        <v>0</v>
      </c>
      <c r="E241" s="5"/>
      <c r="F241" s="6" t="s">
        <v>15</v>
      </c>
      <c r="G241" s="5" t="s">
        <v>759</v>
      </c>
    </row>
    <row r="242" spans="1:7" ht="30.75" customHeight="1">
      <c r="A242" s="6">
        <v>10108</v>
      </c>
      <c r="B242" s="5" t="s">
        <v>760</v>
      </c>
      <c r="C242" s="12" t="s">
        <v>761</v>
      </c>
      <c r="D242" s="6">
        <v>0</v>
      </c>
      <c r="E242" s="5"/>
      <c r="F242" s="6" t="s">
        <v>48</v>
      </c>
      <c r="G242" s="5" t="s">
        <v>762</v>
      </c>
    </row>
    <row r="243" spans="1:7" ht="30.75" customHeight="1">
      <c r="A243" s="6">
        <v>10114</v>
      </c>
      <c r="B243" s="5" t="s">
        <v>763</v>
      </c>
      <c r="C243" s="13" t="s">
        <v>764</v>
      </c>
      <c r="D243" s="6">
        <v>0</v>
      </c>
      <c r="E243" s="5"/>
      <c r="F243" s="6" t="s">
        <v>48</v>
      </c>
      <c r="G243" s="5" t="s">
        <v>765</v>
      </c>
    </row>
    <row r="244" spans="1:7" ht="30.75" customHeight="1">
      <c r="A244" s="6">
        <v>21424</v>
      </c>
      <c r="B244" s="5" t="s">
        <v>766</v>
      </c>
      <c r="C244" s="13" t="s">
        <v>767</v>
      </c>
      <c r="D244" s="6">
        <v>0</v>
      </c>
      <c r="E244" s="5"/>
      <c r="F244" s="6" t="s">
        <v>48</v>
      </c>
      <c r="G244" s="5" t="s">
        <v>768</v>
      </c>
    </row>
    <row r="245" spans="1:7" ht="30.75" customHeight="1">
      <c r="A245" s="6">
        <v>10109</v>
      </c>
      <c r="B245" s="5" t="s">
        <v>769</v>
      </c>
      <c r="C245" s="12" t="s">
        <v>770</v>
      </c>
      <c r="D245" s="6">
        <v>0</v>
      </c>
      <c r="E245" s="5"/>
      <c r="F245" s="6" t="s">
        <v>48</v>
      </c>
      <c r="G245" s="5" t="s">
        <v>771</v>
      </c>
    </row>
    <row r="246" spans="1:7" ht="30.75" customHeight="1">
      <c r="A246" s="6">
        <v>10115</v>
      </c>
      <c r="B246" s="5" t="s">
        <v>772</v>
      </c>
      <c r="C246" s="13" t="s">
        <v>773</v>
      </c>
      <c r="D246" s="6">
        <v>0</v>
      </c>
      <c r="E246" s="5"/>
      <c r="F246" s="6" t="s">
        <v>48</v>
      </c>
      <c r="G246" s="5" t="s">
        <v>774</v>
      </c>
    </row>
    <row r="247" spans="1:7" ht="30.75" customHeight="1">
      <c r="A247" s="6">
        <v>10110</v>
      </c>
      <c r="B247" s="5" t="s">
        <v>775</v>
      </c>
      <c r="C247" s="12" t="s">
        <v>776</v>
      </c>
      <c r="D247" s="6">
        <v>0</v>
      </c>
      <c r="E247" s="5"/>
      <c r="F247" s="6" t="s">
        <v>48</v>
      </c>
      <c r="G247" s="5" t="s">
        <v>777</v>
      </c>
    </row>
    <row r="248" spans="1:7" ht="30.75" customHeight="1">
      <c r="A248" s="6">
        <v>10111</v>
      </c>
      <c r="B248" s="5" t="s">
        <v>778</v>
      </c>
      <c r="C248" s="12" t="s">
        <v>779</v>
      </c>
      <c r="D248" s="6">
        <v>0</v>
      </c>
      <c r="E248" s="5"/>
      <c r="F248" s="6" t="s">
        <v>48</v>
      </c>
      <c r="G248" s="5" t="s">
        <v>780</v>
      </c>
    </row>
    <row r="249" spans="1:7" ht="30.75" customHeight="1">
      <c r="A249" s="6">
        <v>10112</v>
      </c>
      <c r="B249" s="5" t="s">
        <v>781</v>
      </c>
      <c r="C249" s="12" t="s">
        <v>782</v>
      </c>
      <c r="D249" s="6">
        <v>0</v>
      </c>
      <c r="E249" s="5"/>
      <c r="F249" s="6" t="s">
        <v>15</v>
      </c>
      <c r="G249" s="5" t="s">
        <v>783</v>
      </c>
    </row>
    <row r="250" spans="1:7" ht="30.75" customHeight="1">
      <c r="A250" s="6">
        <v>10113</v>
      </c>
      <c r="B250" s="5" t="s">
        <v>784</v>
      </c>
      <c r="C250" s="12" t="s">
        <v>785</v>
      </c>
      <c r="D250" s="6">
        <v>0</v>
      </c>
      <c r="E250" s="5"/>
      <c r="F250" s="6" t="s">
        <v>48</v>
      </c>
      <c r="G250" s="5" t="s">
        <v>786</v>
      </c>
    </row>
    <row r="251" spans="1:7" ht="30.75" customHeight="1">
      <c r="A251" s="6">
        <v>10107</v>
      </c>
      <c r="B251" s="5" t="s">
        <v>787</v>
      </c>
      <c r="C251" s="11" t="s">
        <v>788</v>
      </c>
      <c r="D251" s="6">
        <v>0</v>
      </c>
      <c r="E251" s="5"/>
      <c r="F251" s="6" t="s">
        <v>15</v>
      </c>
      <c r="G251" s="5" t="s">
        <v>789</v>
      </c>
    </row>
    <row r="252" spans="1:7" ht="30.75" customHeight="1">
      <c r="A252" s="6">
        <v>10116</v>
      </c>
      <c r="B252" s="5" t="s">
        <v>790</v>
      </c>
      <c r="C252" s="12" t="s">
        <v>791</v>
      </c>
      <c r="D252" s="6">
        <v>0</v>
      </c>
      <c r="E252" s="5"/>
      <c r="F252" s="6" t="s">
        <v>48</v>
      </c>
      <c r="G252" s="5" t="s">
        <v>792</v>
      </c>
    </row>
    <row r="253" spans="1:7" ht="30.75" customHeight="1">
      <c r="A253" s="6">
        <v>10117</v>
      </c>
      <c r="B253" s="5" t="s">
        <v>793</v>
      </c>
      <c r="C253" s="12" t="s">
        <v>794</v>
      </c>
      <c r="D253" s="6">
        <v>0</v>
      </c>
      <c r="E253" s="5"/>
      <c r="F253" s="6" t="s">
        <v>48</v>
      </c>
      <c r="G253" s="5" t="s">
        <v>795</v>
      </c>
    </row>
    <row r="254" spans="1:7" ht="30.75" customHeight="1">
      <c r="A254" s="6">
        <v>18941</v>
      </c>
      <c r="B254" s="5" t="s">
        <v>796</v>
      </c>
      <c r="C254" s="13" t="s">
        <v>797</v>
      </c>
      <c r="D254" s="6">
        <v>0</v>
      </c>
      <c r="E254" s="5"/>
      <c r="F254" s="6" t="s">
        <v>48</v>
      </c>
      <c r="G254" s="5" t="s">
        <v>798</v>
      </c>
    </row>
    <row r="255" spans="1:7" ht="30.75" customHeight="1">
      <c r="A255" s="6">
        <v>10118</v>
      </c>
      <c r="B255" s="5" t="s">
        <v>799</v>
      </c>
      <c r="C255" s="12" t="s">
        <v>800</v>
      </c>
      <c r="D255" s="6">
        <v>0</v>
      </c>
      <c r="E255" s="5"/>
      <c r="F255" s="6" t="s">
        <v>48</v>
      </c>
      <c r="G255" s="5" t="s">
        <v>801</v>
      </c>
    </row>
    <row r="256" spans="1:7" ht="30.75" customHeight="1">
      <c r="A256" s="6">
        <v>10119</v>
      </c>
      <c r="B256" s="5" t="s">
        <v>802</v>
      </c>
      <c r="C256" s="12" t="s">
        <v>803</v>
      </c>
      <c r="D256" s="6">
        <v>0</v>
      </c>
      <c r="E256" s="5"/>
      <c r="F256" s="6" t="s">
        <v>48</v>
      </c>
      <c r="G256" s="5" t="s">
        <v>804</v>
      </c>
    </row>
    <row r="257" spans="1:7" ht="30.75" customHeight="1">
      <c r="A257" s="6">
        <v>10120</v>
      </c>
      <c r="B257" s="5" t="s">
        <v>805</v>
      </c>
      <c r="C257" s="13" t="s">
        <v>806</v>
      </c>
      <c r="D257" s="6">
        <v>0</v>
      </c>
      <c r="E257" s="5"/>
      <c r="F257" s="6" t="s">
        <v>48</v>
      </c>
      <c r="G257" s="5" t="s">
        <v>807</v>
      </c>
    </row>
    <row r="258" spans="1:7" ht="30.75" customHeight="1">
      <c r="A258" s="6">
        <v>10121</v>
      </c>
      <c r="B258" s="5" t="s">
        <v>808</v>
      </c>
      <c r="C258" s="13" t="s">
        <v>809</v>
      </c>
      <c r="D258" s="6">
        <v>0</v>
      </c>
      <c r="E258" s="5"/>
      <c r="F258" s="6" t="s">
        <v>48</v>
      </c>
      <c r="G258" s="5" t="s">
        <v>810</v>
      </c>
    </row>
    <row r="259" spans="1:7" ht="30.75" customHeight="1">
      <c r="A259" s="6">
        <v>21615</v>
      </c>
      <c r="B259" s="5" t="s">
        <v>811</v>
      </c>
      <c r="C259" s="10" t="s">
        <v>812</v>
      </c>
      <c r="D259" s="6">
        <v>2</v>
      </c>
      <c r="E259" s="5" t="s">
        <v>813</v>
      </c>
      <c r="F259" s="6" t="s">
        <v>48</v>
      </c>
      <c r="G259" s="5" t="s">
        <v>814</v>
      </c>
    </row>
    <row r="260" spans="1:7" ht="30.75" customHeight="1">
      <c r="A260" s="6">
        <v>11168</v>
      </c>
      <c r="B260" s="5" t="s">
        <v>815</v>
      </c>
      <c r="C260" s="11" t="s">
        <v>816</v>
      </c>
      <c r="D260" s="6">
        <v>1</v>
      </c>
      <c r="E260" s="5" t="s">
        <v>817</v>
      </c>
      <c r="F260" s="6" t="s">
        <v>15</v>
      </c>
      <c r="G260" s="5" t="s">
        <v>818</v>
      </c>
    </row>
    <row r="261" spans="1:7" ht="30.75" customHeight="1">
      <c r="A261" s="6">
        <v>11169</v>
      </c>
      <c r="B261" s="5" t="s">
        <v>819</v>
      </c>
      <c r="C261" s="12" t="s">
        <v>820</v>
      </c>
      <c r="D261" s="6">
        <v>0</v>
      </c>
      <c r="E261" s="5"/>
      <c r="F261" s="6" t="s">
        <v>48</v>
      </c>
      <c r="G261" s="5" t="s">
        <v>821</v>
      </c>
    </row>
    <row r="262" spans="1:7" ht="30.75" customHeight="1">
      <c r="A262" s="6">
        <v>11170</v>
      </c>
      <c r="B262" s="5" t="s">
        <v>822</v>
      </c>
      <c r="C262" s="12" t="s">
        <v>823</v>
      </c>
      <c r="D262" s="6">
        <v>0</v>
      </c>
      <c r="E262" s="5"/>
      <c r="F262" s="6" t="s">
        <v>48</v>
      </c>
      <c r="G262" s="5" t="s">
        <v>824</v>
      </c>
    </row>
    <row r="263" spans="1:7" ht="30.75" customHeight="1">
      <c r="A263" s="6">
        <v>11171</v>
      </c>
      <c r="B263" s="5" t="s">
        <v>825</v>
      </c>
      <c r="C263" s="12" t="s">
        <v>826</v>
      </c>
      <c r="D263" s="6">
        <v>0</v>
      </c>
      <c r="E263" s="5"/>
      <c r="F263" s="6" t="s">
        <v>48</v>
      </c>
      <c r="G263" s="5" t="s">
        <v>827</v>
      </c>
    </row>
    <row r="264" spans="1:7" ht="30.75" customHeight="1">
      <c r="A264" s="6">
        <v>11445</v>
      </c>
      <c r="B264" s="5" t="s">
        <v>828</v>
      </c>
      <c r="C264" s="11" t="s">
        <v>829</v>
      </c>
      <c r="D264" s="6">
        <v>9</v>
      </c>
      <c r="E264" s="5" t="s">
        <v>6133</v>
      </c>
      <c r="F264" s="6" t="s">
        <v>48</v>
      </c>
      <c r="G264" s="5" t="s">
        <v>831</v>
      </c>
    </row>
    <row r="265" spans="1:7" ht="30.75" customHeight="1">
      <c r="A265" s="6">
        <v>19640</v>
      </c>
      <c r="B265" s="5" t="s">
        <v>832</v>
      </c>
      <c r="C265" s="12" t="s">
        <v>833</v>
      </c>
      <c r="D265" s="6">
        <v>1</v>
      </c>
      <c r="E265" s="5" t="s">
        <v>834</v>
      </c>
      <c r="F265" s="6" t="s">
        <v>48</v>
      </c>
      <c r="G265" s="5" t="s">
        <v>835</v>
      </c>
    </row>
    <row r="266" spans="1:7" ht="30.75" customHeight="1">
      <c r="A266" s="6">
        <v>11446</v>
      </c>
      <c r="B266" s="5" t="s">
        <v>836</v>
      </c>
      <c r="C266" s="12" t="s">
        <v>837</v>
      </c>
      <c r="D266" s="6">
        <v>1</v>
      </c>
      <c r="E266" s="5" t="s">
        <v>834</v>
      </c>
      <c r="F266" s="6" t="s">
        <v>48</v>
      </c>
      <c r="G266" s="5" t="s">
        <v>838</v>
      </c>
    </row>
    <row r="267" spans="1:7" ht="30.75" customHeight="1">
      <c r="A267" s="6">
        <v>11447</v>
      </c>
      <c r="B267" s="5" t="s">
        <v>839</v>
      </c>
      <c r="C267" s="12" t="s">
        <v>840</v>
      </c>
      <c r="D267" s="6">
        <v>1</v>
      </c>
      <c r="E267" s="5" t="s">
        <v>834</v>
      </c>
      <c r="F267" s="6" t="s">
        <v>48</v>
      </c>
      <c r="G267" s="5" t="s">
        <v>841</v>
      </c>
    </row>
    <row r="268" spans="1:7" ht="30.75" customHeight="1">
      <c r="A268" s="6">
        <v>11448</v>
      </c>
      <c r="B268" s="5" t="s">
        <v>842</v>
      </c>
      <c r="C268" s="12" t="s">
        <v>843</v>
      </c>
      <c r="D268" s="6">
        <v>1</v>
      </c>
      <c r="E268" s="5" t="s">
        <v>834</v>
      </c>
      <c r="F268" s="6" t="s">
        <v>48</v>
      </c>
      <c r="G268" s="5" t="s">
        <v>844</v>
      </c>
    </row>
    <row r="269" spans="1:7" ht="30.75" customHeight="1">
      <c r="A269" s="6">
        <v>10123</v>
      </c>
      <c r="B269" s="5" t="s">
        <v>845</v>
      </c>
      <c r="C269" s="11" t="s">
        <v>846</v>
      </c>
      <c r="D269" s="6">
        <v>0</v>
      </c>
      <c r="E269" s="5"/>
      <c r="F269" s="6" t="s">
        <v>15</v>
      </c>
      <c r="G269" s="5" t="s">
        <v>847</v>
      </c>
    </row>
    <row r="270" spans="1:7" ht="30.75" customHeight="1">
      <c r="A270" s="6">
        <v>13169</v>
      </c>
      <c r="B270" s="5" t="s">
        <v>848</v>
      </c>
      <c r="C270" s="12" t="s">
        <v>849</v>
      </c>
      <c r="D270" s="6">
        <v>0</v>
      </c>
      <c r="E270" s="5"/>
      <c r="F270" s="6" t="s">
        <v>48</v>
      </c>
      <c r="G270" s="5" t="s">
        <v>850</v>
      </c>
    </row>
    <row r="271" spans="1:7" ht="30.75" customHeight="1">
      <c r="A271" s="6">
        <v>10124</v>
      </c>
      <c r="B271" s="5" t="s">
        <v>851</v>
      </c>
      <c r="C271" s="12" t="s">
        <v>852</v>
      </c>
      <c r="D271" s="6">
        <v>0</v>
      </c>
      <c r="E271" s="5"/>
      <c r="F271" s="6" t="s">
        <v>48</v>
      </c>
      <c r="G271" s="5" t="s">
        <v>853</v>
      </c>
    </row>
    <row r="272" spans="1:7" ht="30.75" customHeight="1">
      <c r="A272" s="6">
        <v>19999</v>
      </c>
      <c r="B272" s="5" t="s">
        <v>854</v>
      </c>
      <c r="C272" s="12" t="s">
        <v>855</v>
      </c>
      <c r="D272" s="6">
        <v>0</v>
      </c>
      <c r="E272" s="5"/>
      <c r="F272" s="6" t="s">
        <v>48</v>
      </c>
      <c r="G272" s="5" t="s">
        <v>856</v>
      </c>
    </row>
    <row r="273" spans="1:7" ht="30.75" customHeight="1">
      <c r="A273" s="6">
        <v>10125</v>
      </c>
      <c r="B273" s="5" t="s">
        <v>857</v>
      </c>
      <c r="C273" s="12" t="s">
        <v>858</v>
      </c>
      <c r="D273" s="6">
        <v>0</v>
      </c>
      <c r="E273" s="5"/>
      <c r="F273" s="6" t="s">
        <v>48</v>
      </c>
      <c r="G273" s="5" t="s">
        <v>859</v>
      </c>
    </row>
    <row r="274" spans="1:7" ht="30.75" customHeight="1">
      <c r="A274" s="6">
        <v>20000</v>
      </c>
      <c r="B274" s="5" t="s">
        <v>860</v>
      </c>
      <c r="C274" s="11" t="s">
        <v>861</v>
      </c>
      <c r="D274" s="6">
        <v>1</v>
      </c>
      <c r="E274" s="5" t="s">
        <v>862</v>
      </c>
      <c r="F274" s="6" t="s">
        <v>15</v>
      </c>
      <c r="G274" s="5" t="s">
        <v>863</v>
      </c>
    </row>
    <row r="275" spans="1:7" ht="30.75" customHeight="1">
      <c r="A275" s="6">
        <v>20001</v>
      </c>
      <c r="B275" s="5" t="s">
        <v>864</v>
      </c>
      <c r="C275" s="12" t="s">
        <v>865</v>
      </c>
      <c r="D275" s="6">
        <v>0</v>
      </c>
      <c r="E275" s="5"/>
      <c r="F275" s="6" t="s">
        <v>48</v>
      </c>
      <c r="G275" s="5" t="s">
        <v>866</v>
      </c>
    </row>
    <row r="276" spans="1:7" ht="30.75" customHeight="1">
      <c r="A276" s="6">
        <v>20002</v>
      </c>
      <c r="B276" s="5" t="s">
        <v>867</v>
      </c>
      <c r="C276" s="12" t="s">
        <v>868</v>
      </c>
      <c r="D276" s="6">
        <v>0</v>
      </c>
      <c r="E276" s="5"/>
      <c r="F276" s="6" t="s">
        <v>48</v>
      </c>
      <c r="G276" s="5" t="s">
        <v>869</v>
      </c>
    </row>
    <row r="277" spans="1:7" ht="30.75" customHeight="1">
      <c r="A277" s="6">
        <v>10127</v>
      </c>
      <c r="B277" s="5" t="s">
        <v>870</v>
      </c>
      <c r="C277" s="12" t="s">
        <v>871</v>
      </c>
      <c r="D277" s="6">
        <v>0</v>
      </c>
      <c r="E277" s="5"/>
      <c r="F277" s="6" t="s">
        <v>48</v>
      </c>
      <c r="G277" s="5" t="s">
        <v>872</v>
      </c>
    </row>
    <row r="278" spans="1:7" ht="30.75" customHeight="1">
      <c r="A278" s="6">
        <v>10128</v>
      </c>
      <c r="B278" s="5" t="s">
        <v>873</v>
      </c>
      <c r="C278" s="12" t="s">
        <v>874</v>
      </c>
      <c r="D278" s="6">
        <v>0</v>
      </c>
      <c r="E278" s="5"/>
      <c r="F278" s="6" t="s">
        <v>48</v>
      </c>
      <c r="G278" s="5" t="s">
        <v>875</v>
      </c>
    </row>
    <row r="279" spans="1:7" ht="30.75" customHeight="1">
      <c r="A279" s="6">
        <v>20003</v>
      </c>
      <c r="B279" s="5" t="s">
        <v>876</v>
      </c>
      <c r="C279" s="12" t="s">
        <v>877</v>
      </c>
      <c r="D279" s="6">
        <v>0</v>
      </c>
      <c r="E279" s="5"/>
      <c r="F279" s="6" t="s">
        <v>48</v>
      </c>
      <c r="G279" s="5" t="s">
        <v>878</v>
      </c>
    </row>
    <row r="280" spans="1:7" ht="30.75" customHeight="1">
      <c r="A280" s="6">
        <v>10126</v>
      </c>
      <c r="B280" s="5" t="s">
        <v>879</v>
      </c>
      <c r="C280" s="12" t="s">
        <v>880</v>
      </c>
      <c r="D280" s="6">
        <v>0</v>
      </c>
      <c r="E280" s="5"/>
      <c r="F280" s="6" t="s">
        <v>48</v>
      </c>
      <c r="G280" s="5" t="s">
        <v>881</v>
      </c>
    </row>
    <row r="281" spans="1:7" ht="30.75" customHeight="1">
      <c r="A281" s="6">
        <v>20004</v>
      </c>
      <c r="B281" s="5" t="s">
        <v>882</v>
      </c>
      <c r="C281" s="12" t="s">
        <v>883</v>
      </c>
      <c r="D281" s="6">
        <v>0</v>
      </c>
      <c r="E281" s="5"/>
      <c r="F281" s="6" t="s">
        <v>15</v>
      </c>
      <c r="G281" s="5" t="s">
        <v>884</v>
      </c>
    </row>
    <row r="282" spans="1:7" ht="30.75" customHeight="1">
      <c r="A282" s="6">
        <v>16590</v>
      </c>
      <c r="B282" s="5" t="s">
        <v>885</v>
      </c>
      <c r="C282" s="13" t="s">
        <v>886</v>
      </c>
      <c r="D282" s="6">
        <v>0</v>
      </c>
      <c r="E282" s="5"/>
      <c r="F282" s="6" t="s">
        <v>48</v>
      </c>
      <c r="G282" s="5" t="s">
        <v>887</v>
      </c>
    </row>
    <row r="283" spans="1:7" ht="30.75" customHeight="1">
      <c r="A283" s="6">
        <v>16591</v>
      </c>
      <c r="B283" s="5" t="s">
        <v>888</v>
      </c>
      <c r="C283" s="13" t="s">
        <v>889</v>
      </c>
      <c r="D283" s="6">
        <v>0</v>
      </c>
      <c r="E283" s="5"/>
      <c r="F283" s="6" t="s">
        <v>48</v>
      </c>
      <c r="G283" s="5" t="s">
        <v>890</v>
      </c>
    </row>
    <row r="284" spans="1:7" ht="30.75" customHeight="1">
      <c r="A284" s="6">
        <v>16592</v>
      </c>
      <c r="B284" s="5" t="s">
        <v>891</v>
      </c>
      <c r="C284" s="13" t="s">
        <v>892</v>
      </c>
      <c r="D284" s="6">
        <v>0</v>
      </c>
      <c r="E284" s="5"/>
      <c r="F284" s="6" t="s">
        <v>48</v>
      </c>
      <c r="G284" s="5" t="s">
        <v>893</v>
      </c>
    </row>
    <row r="285" spans="1:7" ht="30.75" customHeight="1">
      <c r="A285" s="6">
        <v>20005</v>
      </c>
      <c r="B285" s="5" t="s">
        <v>894</v>
      </c>
      <c r="C285" s="12" t="s">
        <v>895</v>
      </c>
      <c r="D285" s="6">
        <v>0</v>
      </c>
      <c r="E285" s="5"/>
      <c r="F285" s="6" t="s">
        <v>48</v>
      </c>
      <c r="G285" s="5" t="s">
        <v>896</v>
      </c>
    </row>
    <row r="286" spans="1:7" ht="30.75" customHeight="1">
      <c r="A286" s="6">
        <v>11458</v>
      </c>
      <c r="B286" s="5" t="s">
        <v>897</v>
      </c>
      <c r="C286" s="12" t="s">
        <v>898</v>
      </c>
      <c r="D286" s="6">
        <v>1</v>
      </c>
      <c r="E286" s="5" t="s">
        <v>834</v>
      </c>
      <c r="F286" s="6" t="s">
        <v>48</v>
      </c>
      <c r="G286" s="5" t="s">
        <v>899</v>
      </c>
    </row>
    <row r="287" spans="1:7" ht="30.75" customHeight="1">
      <c r="A287" s="6">
        <v>20006</v>
      </c>
      <c r="B287" s="5" t="s">
        <v>900</v>
      </c>
      <c r="C287" s="11" t="s">
        <v>901</v>
      </c>
      <c r="D287" s="6">
        <v>0</v>
      </c>
      <c r="E287" s="5"/>
      <c r="F287" s="6" t="s">
        <v>15</v>
      </c>
      <c r="G287" s="5" t="s">
        <v>902</v>
      </c>
    </row>
    <row r="288" spans="1:7" ht="30.75" customHeight="1">
      <c r="A288" s="6">
        <v>16573</v>
      </c>
      <c r="B288" s="5" t="s">
        <v>903</v>
      </c>
      <c r="C288" s="12" t="s">
        <v>904</v>
      </c>
      <c r="D288" s="6">
        <v>0</v>
      </c>
      <c r="E288" s="5"/>
      <c r="F288" s="6" t="s">
        <v>15</v>
      </c>
      <c r="G288" s="5" t="s">
        <v>905</v>
      </c>
    </row>
    <row r="289" spans="1:7" ht="30.75" customHeight="1">
      <c r="A289" s="6">
        <v>16574</v>
      </c>
      <c r="B289" s="5" t="s">
        <v>906</v>
      </c>
      <c r="C289" s="12" t="s">
        <v>907</v>
      </c>
      <c r="D289" s="6">
        <v>0</v>
      </c>
      <c r="E289" s="5"/>
      <c r="F289" s="6" t="s">
        <v>48</v>
      </c>
      <c r="G289" s="5" t="s">
        <v>908</v>
      </c>
    </row>
    <row r="290" spans="1:7" ht="30.75" customHeight="1">
      <c r="A290" s="6">
        <v>16575</v>
      </c>
      <c r="B290" s="5" t="s">
        <v>909</v>
      </c>
      <c r="C290" s="12" t="s">
        <v>910</v>
      </c>
      <c r="D290" s="6">
        <v>0</v>
      </c>
      <c r="E290" s="5"/>
      <c r="F290" s="6" t="s">
        <v>48</v>
      </c>
      <c r="G290" s="5" t="s">
        <v>911</v>
      </c>
    </row>
    <row r="291" spans="1:7" ht="30.75" customHeight="1">
      <c r="A291" s="6">
        <v>16500</v>
      </c>
      <c r="B291" s="5" t="s">
        <v>912</v>
      </c>
      <c r="C291" s="12" t="s">
        <v>913</v>
      </c>
      <c r="D291" s="6">
        <v>0</v>
      </c>
      <c r="E291" s="5"/>
      <c r="F291" s="6" t="s">
        <v>48</v>
      </c>
      <c r="G291" s="5" t="s">
        <v>914</v>
      </c>
    </row>
    <row r="292" spans="1:7" ht="30.75" customHeight="1">
      <c r="A292" s="6">
        <v>16501</v>
      </c>
      <c r="B292" s="5" t="s">
        <v>915</v>
      </c>
      <c r="C292" s="12" t="s">
        <v>916</v>
      </c>
      <c r="D292" s="6">
        <v>0</v>
      </c>
      <c r="E292" s="5"/>
      <c r="F292" s="6" t="s">
        <v>48</v>
      </c>
      <c r="G292" s="5" t="s">
        <v>917</v>
      </c>
    </row>
    <row r="293" spans="1:7" ht="30.75" customHeight="1">
      <c r="A293" s="6">
        <v>16848</v>
      </c>
      <c r="B293" s="5" t="s">
        <v>918</v>
      </c>
      <c r="C293" s="11" t="s">
        <v>919</v>
      </c>
      <c r="D293" s="6">
        <v>0</v>
      </c>
      <c r="E293" s="5"/>
      <c r="F293" s="6" t="s">
        <v>48</v>
      </c>
      <c r="G293" s="5" t="s">
        <v>920</v>
      </c>
    </row>
    <row r="294" spans="1:7" ht="30.75" customHeight="1">
      <c r="A294" s="6">
        <v>16849</v>
      </c>
      <c r="B294" s="5" t="s">
        <v>921</v>
      </c>
      <c r="C294" s="12" t="s">
        <v>922</v>
      </c>
      <c r="D294" s="6">
        <v>0</v>
      </c>
      <c r="E294" s="5"/>
      <c r="F294" s="6" t="s">
        <v>48</v>
      </c>
      <c r="G294" s="5" t="s">
        <v>923</v>
      </c>
    </row>
    <row r="295" spans="1:7" ht="30.75" customHeight="1">
      <c r="A295" s="6">
        <v>16850</v>
      </c>
      <c r="B295" s="5" t="s">
        <v>924</v>
      </c>
      <c r="C295" s="12" t="s">
        <v>925</v>
      </c>
      <c r="D295" s="6">
        <v>0</v>
      </c>
      <c r="E295" s="5"/>
      <c r="F295" s="6" t="s">
        <v>48</v>
      </c>
      <c r="G295" s="5" t="s">
        <v>926</v>
      </c>
    </row>
    <row r="296" spans="1:7" ht="30.75" customHeight="1">
      <c r="A296" s="6">
        <v>16851</v>
      </c>
      <c r="B296" s="5" t="s">
        <v>927</v>
      </c>
      <c r="C296" s="12" t="s">
        <v>928</v>
      </c>
      <c r="D296" s="6">
        <v>0</v>
      </c>
      <c r="E296" s="5"/>
      <c r="F296" s="6" t="s">
        <v>48</v>
      </c>
      <c r="G296" s="5" t="s">
        <v>929</v>
      </c>
    </row>
    <row r="297" spans="1:7" ht="30.75" customHeight="1">
      <c r="A297" s="6">
        <v>16852</v>
      </c>
      <c r="B297" s="5" t="s">
        <v>930</v>
      </c>
      <c r="C297" s="12" t="s">
        <v>931</v>
      </c>
      <c r="D297" s="6">
        <v>0</v>
      </c>
      <c r="E297" s="5"/>
      <c r="F297" s="6" t="s">
        <v>48</v>
      </c>
      <c r="G297" s="5" t="s">
        <v>932</v>
      </c>
    </row>
    <row r="298" spans="1:7" ht="30.75" customHeight="1">
      <c r="A298" s="6">
        <v>16853</v>
      </c>
      <c r="B298" s="5" t="s">
        <v>933</v>
      </c>
      <c r="C298" s="12" t="s">
        <v>934</v>
      </c>
      <c r="D298" s="6">
        <v>0</v>
      </c>
      <c r="E298" s="5"/>
      <c r="F298" s="6" t="s">
        <v>48</v>
      </c>
      <c r="G298" s="5" t="s">
        <v>935</v>
      </c>
    </row>
    <row r="299" spans="1:7" ht="30.75" customHeight="1">
      <c r="A299" s="6">
        <v>16854</v>
      </c>
      <c r="B299" s="5" t="s">
        <v>936</v>
      </c>
      <c r="C299" s="12" t="s">
        <v>937</v>
      </c>
      <c r="D299" s="6">
        <v>0</v>
      </c>
      <c r="E299" s="5"/>
      <c r="F299" s="6" t="s">
        <v>48</v>
      </c>
      <c r="G299" s="5" t="s">
        <v>938</v>
      </c>
    </row>
    <row r="300" spans="1:7" ht="30.75" customHeight="1">
      <c r="A300" s="6">
        <v>16855</v>
      </c>
      <c r="B300" s="5" t="s">
        <v>939</v>
      </c>
      <c r="C300" s="12" t="s">
        <v>940</v>
      </c>
      <c r="D300" s="6">
        <v>0</v>
      </c>
      <c r="E300" s="5"/>
      <c r="F300" s="6" t="s">
        <v>48</v>
      </c>
      <c r="G300" s="5" t="s">
        <v>941</v>
      </c>
    </row>
    <row r="301" spans="1:7" ht="30.75" customHeight="1">
      <c r="A301" s="6">
        <v>18627</v>
      </c>
      <c r="B301" s="5" t="s">
        <v>942</v>
      </c>
      <c r="C301" s="12" t="s">
        <v>943</v>
      </c>
      <c r="D301" s="6">
        <v>0</v>
      </c>
      <c r="E301" s="5"/>
      <c r="F301" s="6" t="s">
        <v>48</v>
      </c>
      <c r="G301" s="5" t="s">
        <v>944</v>
      </c>
    </row>
    <row r="302" spans="1:7" ht="30.75" customHeight="1">
      <c r="A302" s="6">
        <v>18924</v>
      </c>
      <c r="B302" s="5" t="s">
        <v>945</v>
      </c>
      <c r="C302" s="11" t="s">
        <v>946</v>
      </c>
      <c r="D302" s="6">
        <v>0</v>
      </c>
      <c r="E302" s="5"/>
      <c r="F302" s="6" t="s">
        <v>15</v>
      </c>
      <c r="G302" s="5" t="s">
        <v>947</v>
      </c>
    </row>
    <row r="303" spans="1:7" ht="30.75" customHeight="1">
      <c r="A303" s="6">
        <v>20007</v>
      </c>
      <c r="B303" s="5" t="s">
        <v>948</v>
      </c>
      <c r="C303" s="12" t="s">
        <v>949</v>
      </c>
      <c r="D303" s="6">
        <v>0</v>
      </c>
      <c r="E303" s="5"/>
      <c r="F303" s="6" t="s">
        <v>48</v>
      </c>
      <c r="G303" s="5" t="s">
        <v>950</v>
      </c>
    </row>
    <row r="304" spans="1:7" ht="30.75" customHeight="1">
      <c r="A304" s="6">
        <v>18925</v>
      </c>
      <c r="B304" s="5" t="s">
        <v>951</v>
      </c>
      <c r="C304" s="12" t="s">
        <v>952</v>
      </c>
      <c r="D304" s="6">
        <v>0</v>
      </c>
      <c r="E304" s="5"/>
      <c r="F304" s="6" t="s">
        <v>48</v>
      </c>
      <c r="G304" s="5" t="s">
        <v>953</v>
      </c>
    </row>
    <row r="305" spans="1:7" ht="30.75" customHeight="1">
      <c r="A305" s="6">
        <v>18926</v>
      </c>
      <c r="B305" s="5" t="s">
        <v>954</v>
      </c>
      <c r="C305" s="12" t="s">
        <v>955</v>
      </c>
      <c r="D305" s="6">
        <v>0</v>
      </c>
      <c r="E305" s="5"/>
      <c r="F305" s="6" t="s">
        <v>48</v>
      </c>
      <c r="G305" s="5" t="s">
        <v>956</v>
      </c>
    </row>
    <row r="306" spans="1:7" ht="30.75" customHeight="1">
      <c r="A306" s="6">
        <v>16633</v>
      </c>
      <c r="B306" s="5" t="s">
        <v>957</v>
      </c>
      <c r="C306" s="12" t="s">
        <v>958</v>
      </c>
      <c r="D306" s="6">
        <v>0</v>
      </c>
      <c r="E306" s="5"/>
      <c r="F306" s="6" t="s">
        <v>48</v>
      </c>
      <c r="G306" s="5" t="s">
        <v>959</v>
      </c>
    </row>
    <row r="307" spans="1:7" ht="30.75" customHeight="1">
      <c r="A307" s="6">
        <v>18927</v>
      </c>
      <c r="B307" s="5" t="s">
        <v>960</v>
      </c>
      <c r="C307" s="12" t="s">
        <v>961</v>
      </c>
      <c r="D307" s="6">
        <v>0</v>
      </c>
      <c r="E307" s="5"/>
      <c r="F307" s="6" t="s">
        <v>48</v>
      </c>
      <c r="G307" s="5" t="s">
        <v>962</v>
      </c>
    </row>
    <row r="308" spans="1:7" ht="30.75" customHeight="1">
      <c r="A308" s="6">
        <v>20008</v>
      </c>
      <c r="B308" s="5" t="s">
        <v>963</v>
      </c>
      <c r="C308" s="10" t="s">
        <v>964</v>
      </c>
      <c r="D308" s="6">
        <v>0</v>
      </c>
      <c r="E308" s="5"/>
      <c r="F308" s="6" t="s">
        <v>15</v>
      </c>
      <c r="G308" s="5" t="s">
        <v>965</v>
      </c>
    </row>
    <row r="309" spans="1:7" ht="30.75" customHeight="1">
      <c r="A309" s="6">
        <v>10148</v>
      </c>
      <c r="B309" s="5" t="s">
        <v>966</v>
      </c>
      <c r="C309" s="11" t="s">
        <v>967</v>
      </c>
      <c r="D309" s="6">
        <v>0</v>
      </c>
      <c r="E309" s="5"/>
      <c r="F309" s="6" t="s">
        <v>15</v>
      </c>
      <c r="G309" s="5" t="s">
        <v>968</v>
      </c>
    </row>
    <row r="310" spans="1:7" ht="30.75" customHeight="1">
      <c r="A310" s="6">
        <v>10149</v>
      </c>
      <c r="B310" s="5" t="s">
        <v>969</v>
      </c>
      <c r="C310" s="11" t="s">
        <v>970</v>
      </c>
      <c r="D310" s="6">
        <v>0</v>
      </c>
      <c r="E310" s="5"/>
      <c r="F310" s="6" t="s">
        <v>15</v>
      </c>
      <c r="G310" s="5" t="s">
        <v>971</v>
      </c>
    </row>
    <row r="311" spans="1:7" ht="30.75" customHeight="1">
      <c r="A311" s="6">
        <v>10155</v>
      </c>
      <c r="B311" s="5" t="s">
        <v>972</v>
      </c>
      <c r="C311" s="12" t="s">
        <v>973</v>
      </c>
      <c r="D311" s="6">
        <v>0</v>
      </c>
      <c r="E311" s="5"/>
      <c r="F311" s="6" t="s">
        <v>48</v>
      </c>
      <c r="G311" s="5" t="s">
        <v>974</v>
      </c>
    </row>
    <row r="312" spans="1:7" ht="30.75" customHeight="1">
      <c r="A312" s="6">
        <v>10156</v>
      </c>
      <c r="B312" s="5" t="s">
        <v>975</v>
      </c>
      <c r="C312" s="12" t="s">
        <v>976</v>
      </c>
      <c r="D312" s="6">
        <v>0</v>
      </c>
      <c r="E312" s="5"/>
      <c r="F312" s="6" t="s">
        <v>48</v>
      </c>
      <c r="G312" s="5" t="s">
        <v>977</v>
      </c>
    </row>
    <row r="313" spans="1:7" ht="30.75" customHeight="1">
      <c r="A313" s="6">
        <v>10157</v>
      </c>
      <c r="B313" s="5" t="s">
        <v>978</v>
      </c>
      <c r="C313" s="12" t="s">
        <v>979</v>
      </c>
      <c r="D313" s="6">
        <v>0</v>
      </c>
      <c r="E313" s="5"/>
      <c r="F313" s="6" t="s">
        <v>48</v>
      </c>
      <c r="G313" s="5" t="s">
        <v>980</v>
      </c>
    </row>
    <row r="314" spans="1:7" ht="30.75" customHeight="1">
      <c r="A314" s="6">
        <v>17683</v>
      </c>
      <c r="B314" s="5" t="s">
        <v>981</v>
      </c>
      <c r="C314" s="12" t="s">
        <v>982</v>
      </c>
      <c r="D314" s="6">
        <v>0</v>
      </c>
      <c r="E314" s="5"/>
      <c r="F314" s="6" t="s">
        <v>48</v>
      </c>
      <c r="G314" s="5" t="s">
        <v>983</v>
      </c>
    </row>
    <row r="315" spans="1:7" ht="30.75" customHeight="1">
      <c r="A315" s="6">
        <v>20593</v>
      </c>
      <c r="B315" s="5" t="s">
        <v>984</v>
      </c>
      <c r="C315" s="11" t="s">
        <v>985</v>
      </c>
      <c r="D315" s="6">
        <v>2</v>
      </c>
      <c r="E315" s="5" t="s">
        <v>986</v>
      </c>
      <c r="F315" s="6" t="s">
        <v>15</v>
      </c>
      <c r="G315" s="5" t="s">
        <v>987</v>
      </c>
    </row>
    <row r="316" spans="1:7" ht="30.75" customHeight="1">
      <c r="A316" s="6">
        <v>20009</v>
      </c>
      <c r="B316" s="5" t="s">
        <v>988</v>
      </c>
      <c r="C316" s="12" t="s">
        <v>989</v>
      </c>
      <c r="D316" s="6">
        <v>0</v>
      </c>
      <c r="E316" s="5"/>
      <c r="F316" s="6" t="s">
        <v>48</v>
      </c>
      <c r="G316" s="5" t="s">
        <v>990</v>
      </c>
    </row>
    <row r="317" spans="1:7" ht="30.75" customHeight="1">
      <c r="A317" s="6">
        <v>18948</v>
      </c>
      <c r="B317" s="5" t="s">
        <v>991</v>
      </c>
      <c r="C317" s="12" t="s">
        <v>992</v>
      </c>
      <c r="D317" s="6">
        <v>0</v>
      </c>
      <c r="E317" s="5"/>
      <c r="F317" s="6" t="s">
        <v>48</v>
      </c>
      <c r="G317" s="5" t="s">
        <v>993</v>
      </c>
    </row>
    <row r="318" spans="1:7" ht="30.75" customHeight="1">
      <c r="A318" s="6">
        <v>10163</v>
      </c>
      <c r="B318" s="5" t="s">
        <v>994</v>
      </c>
      <c r="C318" s="12" t="s">
        <v>995</v>
      </c>
      <c r="D318" s="6">
        <v>0</v>
      </c>
      <c r="E318" s="5"/>
      <c r="F318" s="6" t="s">
        <v>48</v>
      </c>
      <c r="G318" s="5" t="s">
        <v>996</v>
      </c>
    </row>
    <row r="319" spans="1:7" ht="30.75" customHeight="1">
      <c r="A319" s="6">
        <v>10164</v>
      </c>
      <c r="B319" s="5" t="s">
        <v>997</v>
      </c>
      <c r="C319" s="12" t="s">
        <v>998</v>
      </c>
      <c r="D319" s="6">
        <v>0</v>
      </c>
      <c r="E319" s="5"/>
      <c r="F319" s="6" t="s">
        <v>48</v>
      </c>
      <c r="G319" s="5" t="s">
        <v>999</v>
      </c>
    </row>
    <row r="320" spans="1:7" ht="30.75" customHeight="1">
      <c r="A320" s="6">
        <v>10165</v>
      </c>
      <c r="B320" s="5" t="s">
        <v>1000</v>
      </c>
      <c r="C320" s="12" t="s">
        <v>1001</v>
      </c>
      <c r="D320" s="6">
        <v>0</v>
      </c>
      <c r="E320" s="5"/>
      <c r="F320" s="6" t="s">
        <v>48</v>
      </c>
      <c r="G320" s="5" t="s">
        <v>1002</v>
      </c>
    </row>
    <row r="321" spans="1:7" ht="30.75" customHeight="1">
      <c r="A321" s="6">
        <v>10166</v>
      </c>
      <c r="B321" s="5" t="s">
        <v>1003</v>
      </c>
      <c r="C321" s="12" t="s">
        <v>1004</v>
      </c>
      <c r="D321" s="6">
        <v>0</v>
      </c>
      <c r="E321" s="5"/>
      <c r="F321" s="6" t="s">
        <v>48</v>
      </c>
      <c r="G321" s="5" t="s">
        <v>1005</v>
      </c>
    </row>
    <row r="322" spans="1:7" ht="30.75" customHeight="1">
      <c r="A322" s="6">
        <v>11495</v>
      </c>
      <c r="B322" s="5" t="s">
        <v>1006</v>
      </c>
      <c r="C322" s="12" t="s">
        <v>1007</v>
      </c>
      <c r="D322" s="6">
        <v>0</v>
      </c>
      <c r="E322" s="5"/>
      <c r="F322" s="6" t="s">
        <v>48</v>
      </c>
      <c r="G322" s="5" t="s">
        <v>1008</v>
      </c>
    </row>
    <row r="323" spans="1:7" ht="30.75" customHeight="1">
      <c r="A323" s="6">
        <v>11496</v>
      </c>
      <c r="B323" s="5" t="s">
        <v>1009</v>
      </c>
      <c r="C323" s="12" t="s">
        <v>1010</v>
      </c>
      <c r="D323" s="6">
        <v>0</v>
      </c>
      <c r="E323" s="5"/>
      <c r="F323" s="6" t="s">
        <v>48</v>
      </c>
      <c r="G323" s="5" t="s">
        <v>1011</v>
      </c>
    </row>
    <row r="324" spans="1:7" ht="30.75" customHeight="1">
      <c r="A324" s="6">
        <v>11497</v>
      </c>
      <c r="B324" s="5" t="s">
        <v>1012</v>
      </c>
      <c r="C324" s="12" t="s">
        <v>1013</v>
      </c>
      <c r="D324" s="6">
        <v>0</v>
      </c>
      <c r="E324" s="5"/>
      <c r="F324" s="6" t="s">
        <v>48</v>
      </c>
      <c r="G324" s="5" t="s">
        <v>1014</v>
      </c>
    </row>
    <row r="325" spans="1:7" ht="30.75" customHeight="1">
      <c r="A325" s="6">
        <v>17684</v>
      </c>
      <c r="B325" s="5" t="s">
        <v>1015</v>
      </c>
      <c r="C325" s="12" t="s">
        <v>1016</v>
      </c>
      <c r="D325" s="6">
        <v>0</v>
      </c>
      <c r="E325" s="5"/>
      <c r="F325" s="6" t="s">
        <v>48</v>
      </c>
      <c r="G325" s="5" t="s">
        <v>1017</v>
      </c>
    </row>
    <row r="326" spans="1:7" ht="30.75" customHeight="1">
      <c r="A326" s="6">
        <v>19645</v>
      </c>
      <c r="B326" s="5" t="s">
        <v>1018</v>
      </c>
      <c r="C326" s="12" t="s">
        <v>1019</v>
      </c>
      <c r="D326" s="6">
        <v>1</v>
      </c>
      <c r="E326" s="5" t="s">
        <v>834</v>
      </c>
      <c r="F326" s="6" t="s">
        <v>48</v>
      </c>
      <c r="G326" s="5" t="s">
        <v>1020</v>
      </c>
    </row>
    <row r="327" spans="1:7" ht="30.75" customHeight="1">
      <c r="A327" s="6">
        <v>11494</v>
      </c>
      <c r="B327" s="5" t="s">
        <v>1021</v>
      </c>
      <c r="C327" s="12" t="s">
        <v>1022</v>
      </c>
      <c r="D327" s="6">
        <v>1</v>
      </c>
      <c r="E327" s="5" t="s">
        <v>834</v>
      </c>
      <c r="F327" s="6" t="s">
        <v>48</v>
      </c>
      <c r="G327" s="5" t="s">
        <v>1023</v>
      </c>
    </row>
    <row r="328" spans="1:7" ht="30.75" customHeight="1">
      <c r="A328" s="6">
        <v>20010</v>
      </c>
      <c r="B328" s="5" t="s">
        <v>1024</v>
      </c>
      <c r="C328" s="11" t="s">
        <v>1025</v>
      </c>
      <c r="D328" s="6">
        <v>0</v>
      </c>
      <c r="E328" s="5"/>
      <c r="F328" s="6" t="s">
        <v>15</v>
      </c>
      <c r="G328" s="5" t="s">
        <v>1026</v>
      </c>
    </row>
    <row r="329" spans="1:7" ht="30.75" customHeight="1">
      <c r="A329" s="6">
        <v>10167</v>
      </c>
      <c r="B329" s="5" t="s">
        <v>1027</v>
      </c>
      <c r="C329" s="12" t="s">
        <v>1028</v>
      </c>
      <c r="D329" s="6">
        <v>0</v>
      </c>
      <c r="E329" s="5"/>
      <c r="F329" s="6" t="s">
        <v>48</v>
      </c>
      <c r="G329" s="5" t="s">
        <v>1029</v>
      </c>
    </row>
    <row r="330" spans="1:7" ht="30.75" customHeight="1">
      <c r="A330" s="6">
        <v>10159</v>
      </c>
      <c r="B330" s="5" t="s">
        <v>1030</v>
      </c>
      <c r="C330" s="12" t="s">
        <v>1031</v>
      </c>
      <c r="D330" s="6">
        <v>0</v>
      </c>
      <c r="E330" s="5"/>
      <c r="F330" s="6" t="s">
        <v>48</v>
      </c>
      <c r="G330" s="5" t="s">
        <v>1032</v>
      </c>
    </row>
    <row r="331" spans="1:7" ht="30.75" customHeight="1">
      <c r="A331" s="6">
        <v>10160</v>
      </c>
      <c r="B331" s="5" t="s">
        <v>1033</v>
      </c>
      <c r="C331" s="12" t="s">
        <v>1034</v>
      </c>
      <c r="D331" s="6">
        <v>0</v>
      </c>
      <c r="E331" s="5"/>
      <c r="F331" s="6" t="s">
        <v>48</v>
      </c>
      <c r="G331" s="5" t="s">
        <v>1035</v>
      </c>
    </row>
    <row r="332" spans="1:7" ht="30.75" customHeight="1">
      <c r="A332" s="6">
        <v>10168</v>
      </c>
      <c r="B332" s="5" t="s">
        <v>1036</v>
      </c>
      <c r="C332" s="12" t="s">
        <v>1037</v>
      </c>
      <c r="D332" s="6">
        <v>0</v>
      </c>
      <c r="E332" s="5"/>
      <c r="F332" s="6" t="s">
        <v>48</v>
      </c>
      <c r="G332" s="5" t="s">
        <v>1038</v>
      </c>
    </row>
    <row r="333" spans="1:7" ht="30.75" customHeight="1">
      <c r="A333" s="6">
        <v>10169</v>
      </c>
      <c r="B333" s="5" t="s">
        <v>1039</v>
      </c>
      <c r="C333" s="12" t="s">
        <v>1040</v>
      </c>
      <c r="D333" s="6">
        <v>0</v>
      </c>
      <c r="E333" s="5"/>
      <c r="F333" s="6" t="s">
        <v>48</v>
      </c>
      <c r="G333" s="5" t="s">
        <v>1041</v>
      </c>
    </row>
    <row r="334" spans="1:7" ht="30.75" customHeight="1">
      <c r="A334" s="6">
        <v>10170</v>
      </c>
      <c r="B334" s="5" t="s">
        <v>1042</v>
      </c>
      <c r="C334" s="12" t="s">
        <v>1043</v>
      </c>
      <c r="D334" s="6">
        <v>0</v>
      </c>
      <c r="E334" s="5"/>
      <c r="F334" s="6" t="s">
        <v>48</v>
      </c>
      <c r="G334" s="5" t="s">
        <v>1044</v>
      </c>
    </row>
    <row r="335" spans="1:7" ht="30.75" customHeight="1">
      <c r="A335" s="6">
        <v>10171</v>
      </c>
      <c r="B335" s="5" t="s">
        <v>1045</v>
      </c>
      <c r="C335" s="12" t="s">
        <v>1046</v>
      </c>
      <c r="D335" s="6">
        <v>0</v>
      </c>
      <c r="E335" s="5"/>
      <c r="F335" s="6" t="s">
        <v>48</v>
      </c>
      <c r="G335" s="5" t="s">
        <v>1047</v>
      </c>
    </row>
    <row r="336" spans="1:7" ht="30.75" customHeight="1">
      <c r="A336" s="6">
        <v>10172</v>
      </c>
      <c r="B336" s="5" t="s">
        <v>1048</v>
      </c>
      <c r="C336" s="12" t="s">
        <v>1049</v>
      </c>
      <c r="D336" s="6">
        <v>0</v>
      </c>
      <c r="E336" s="5"/>
      <c r="F336" s="6" t="s">
        <v>48</v>
      </c>
      <c r="G336" s="5" t="s">
        <v>1050</v>
      </c>
    </row>
    <row r="337" spans="1:7" ht="30.75" customHeight="1">
      <c r="A337" s="6">
        <v>10153</v>
      </c>
      <c r="B337" s="5" t="s">
        <v>1051</v>
      </c>
      <c r="C337" s="11" t="s">
        <v>1052</v>
      </c>
      <c r="D337" s="6">
        <v>0</v>
      </c>
      <c r="E337" s="5"/>
      <c r="F337" s="6" t="s">
        <v>15</v>
      </c>
      <c r="G337" s="5" t="s">
        <v>1053</v>
      </c>
    </row>
    <row r="338" spans="1:7" ht="30.75" customHeight="1">
      <c r="A338" s="6">
        <v>10173</v>
      </c>
      <c r="B338" s="5" t="s">
        <v>1054</v>
      </c>
      <c r="C338" s="12" t="s">
        <v>1055</v>
      </c>
      <c r="D338" s="6">
        <v>0</v>
      </c>
      <c r="E338" s="5"/>
      <c r="F338" s="6" t="s">
        <v>48</v>
      </c>
      <c r="G338" s="5" t="s">
        <v>1056</v>
      </c>
    </row>
    <row r="339" spans="1:7" ht="30.75" customHeight="1">
      <c r="A339" s="6">
        <v>10174</v>
      </c>
      <c r="B339" s="5" t="s">
        <v>1057</v>
      </c>
      <c r="C339" s="12" t="s">
        <v>1058</v>
      </c>
      <c r="D339" s="6">
        <v>0</v>
      </c>
      <c r="E339" s="5"/>
      <c r="F339" s="6" t="s">
        <v>48</v>
      </c>
      <c r="G339" s="5" t="s">
        <v>1059</v>
      </c>
    </row>
    <row r="340" spans="1:7" ht="30.75" customHeight="1">
      <c r="A340" s="6">
        <v>10175</v>
      </c>
      <c r="B340" s="5" t="s">
        <v>1060</v>
      </c>
      <c r="C340" s="12" t="s">
        <v>1061</v>
      </c>
      <c r="D340" s="6">
        <v>0</v>
      </c>
      <c r="E340" s="5"/>
      <c r="F340" s="6" t="s">
        <v>48</v>
      </c>
      <c r="G340" s="5" t="s">
        <v>1062</v>
      </c>
    </row>
    <row r="341" spans="1:7" ht="30.75" customHeight="1">
      <c r="A341" s="6">
        <v>10176</v>
      </c>
      <c r="B341" s="5" t="s">
        <v>1063</v>
      </c>
      <c r="C341" s="12" t="s">
        <v>1064</v>
      </c>
      <c r="D341" s="6">
        <v>0</v>
      </c>
      <c r="E341" s="5"/>
      <c r="F341" s="6" t="s">
        <v>48</v>
      </c>
      <c r="G341" s="5" t="s">
        <v>1065</v>
      </c>
    </row>
    <row r="342" spans="1:7" ht="30.75" customHeight="1">
      <c r="A342" s="6">
        <v>10177</v>
      </c>
      <c r="B342" s="5" t="s">
        <v>1066</v>
      </c>
      <c r="C342" s="12" t="s">
        <v>1067</v>
      </c>
      <c r="D342" s="6">
        <v>0</v>
      </c>
      <c r="E342" s="5"/>
      <c r="F342" s="6" t="s">
        <v>48</v>
      </c>
      <c r="G342" s="5" t="s">
        <v>1068</v>
      </c>
    </row>
    <row r="343" spans="1:7" ht="30.75" customHeight="1">
      <c r="A343" s="6">
        <v>16613</v>
      </c>
      <c r="B343" s="5" t="s">
        <v>1069</v>
      </c>
      <c r="C343" s="11" t="s">
        <v>1070</v>
      </c>
      <c r="D343" s="6">
        <v>0</v>
      </c>
      <c r="E343" s="5"/>
      <c r="F343" s="6" t="s">
        <v>15</v>
      </c>
      <c r="G343" s="5" t="s">
        <v>1071</v>
      </c>
    </row>
    <row r="344" spans="1:7" ht="30.75" customHeight="1">
      <c r="A344" s="6">
        <v>16627</v>
      </c>
      <c r="B344" s="5" t="s">
        <v>1072</v>
      </c>
      <c r="C344" s="12" t="s">
        <v>1073</v>
      </c>
      <c r="D344" s="6">
        <v>0</v>
      </c>
      <c r="E344" s="5"/>
      <c r="F344" s="6" t="s">
        <v>48</v>
      </c>
      <c r="G344" s="5" t="s">
        <v>1074</v>
      </c>
    </row>
    <row r="345" spans="1:7" ht="30.75" customHeight="1">
      <c r="A345" s="6">
        <v>16614</v>
      </c>
      <c r="B345" s="5" t="s">
        <v>1075</v>
      </c>
      <c r="C345" s="12" t="s">
        <v>1076</v>
      </c>
      <c r="D345" s="6">
        <v>0</v>
      </c>
      <c r="E345" s="5"/>
      <c r="F345" s="6" t="s">
        <v>48</v>
      </c>
      <c r="G345" s="5" t="s">
        <v>1077</v>
      </c>
    </row>
    <row r="346" spans="1:7" ht="30.75" customHeight="1">
      <c r="A346" s="6">
        <v>16615</v>
      </c>
      <c r="B346" s="5" t="s">
        <v>1078</v>
      </c>
      <c r="C346" s="12" t="s">
        <v>1079</v>
      </c>
      <c r="D346" s="6">
        <v>0</v>
      </c>
      <c r="E346" s="5"/>
      <c r="F346" s="6" t="s">
        <v>48</v>
      </c>
      <c r="G346" s="5" t="s">
        <v>1080</v>
      </c>
    </row>
    <row r="347" spans="1:7" ht="30.75" customHeight="1">
      <c r="A347" s="6">
        <v>16616</v>
      </c>
      <c r="B347" s="5" t="s">
        <v>1081</v>
      </c>
      <c r="C347" s="12" t="s">
        <v>1082</v>
      </c>
      <c r="D347" s="6">
        <v>0</v>
      </c>
      <c r="E347" s="5"/>
      <c r="F347" s="6" t="s">
        <v>48</v>
      </c>
      <c r="G347" s="5" t="s">
        <v>1083</v>
      </c>
    </row>
    <row r="348" spans="1:7" ht="30.75" customHeight="1">
      <c r="A348" s="6">
        <v>16617</v>
      </c>
      <c r="B348" s="5" t="s">
        <v>1084</v>
      </c>
      <c r="C348" s="12" t="s">
        <v>1085</v>
      </c>
      <c r="D348" s="6">
        <v>0</v>
      </c>
      <c r="E348" s="5"/>
      <c r="F348" s="6" t="s">
        <v>48</v>
      </c>
      <c r="G348" s="5" t="s">
        <v>1086</v>
      </c>
    </row>
    <row r="349" spans="1:7" ht="30.75" customHeight="1">
      <c r="A349" s="6">
        <v>10154</v>
      </c>
      <c r="B349" s="5" t="s">
        <v>1087</v>
      </c>
      <c r="C349" s="11" t="s">
        <v>1088</v>
      </c>
      <c r="D349" s="6">
        <v>0</v>
      </c>
      <c r="E349" s="5"/>
      <c r="F349" s="6" t="s">
        <v>48</v>
      </c>
      <c r="G349" s="5" t="s">
        <v>1089</v>
      </c>
    </row>
    <row r="350" spans="1:7" ht="30.75" customHeight="1">
      <c r="A350" s="6">
        <v>10178</v>
      </c>
      <c r="B350" s="5" t="s">
        <v>1090</v>
      </c>
      <c r="C350" s="12" t="s">
        <v>1091</v>
      </c>
      <c r="D350" s="6">
        <v>0</v>
      </c>
      <c r="E350" s="5"/>
      <c r="F350" s="6" t="s">
        <v>48</v>
      </c>
      <c r="G350" s="5" t="s">
        <v>1092</v>
      </c>
    </row>
    <row r="351" spans="1:7" ht="30.75" customHeight="1">
      <c r="A351" s="6">
        <v>10179</v>
      </c>
      <c r="B351" s="5" t="s">
        <v>1093</v>
      </c>
      <c r="C351" s="12" t="s">
        <v>1094</v>
      </c>
      <c r="D351" s="6">
        <v>0</v>
      </c>
      <c r="E351" s="5"/>
      <c r="F351" s="6" t="s">
        <v>48</v>
      </c>
      <c r="G351" s="5" t="s">
        <v>1095</v>
      </c>
    </row>
    <row r="352" spans="1:7" ht="30.75" customHeight="1">
      <c r="A352" s="6">
        <v>10180</v>
      </c>
      <c r="B352" s="5" t="s">
        <v>1096</v>
      </c>
      <c r="C352" s="12" t="s">
        <v>1097</v>
      </c>
      <c r="D352" s="6">
        <v>0</v>
      </c>
      <c r="E352" s="5"/>
      <c r="F352" s="6" t="s">
        <v>48</v>
      </c>
      <c r="G352" s="5" t="s">
        <v>1098</v>
      </c>
    </row>
    <row r="353" spans="1:7" ht="30.75" customHeight="1">
      <c r="A353" s="6">
        <v>10181</v>
      </c>
      <c r="B353" s="5" t="s">
        <v>1099</v>
      </c>
      <c r="C353" s="12" t="s">
        <v>1100</v>
      </c>
      <c r="D353" s="6">
        <v>0</v>
      </c>
      <c r="E353" s="5"/>
      <c r="F353" s="6" t="s">
        <v>48</v>
      </c>
      <c r="G353" s="5" t="s">
        <v>1101</v>
      </c>
    </row>
    <row r="354" spans="1:7" ht="30.75" customHeight="1">
      <c r="A354" s="6">
        <v>21425</v>
      </c>
      <c r="B354" s="5" t="s">
        <v>1102</v>
      </c>
      <c r="C354" s="11" t="s">
        <v>1103</v>
      </c>
      <c r="D354" s="6">
        <v>0</v>
      </c>
      <c r="E354" s="5"/>
      <c r="F354" s="6" t="s">
        <v>48</v>
      </c>
      <c r="G354" s="5" t="s">
        <v>1104</v>
      </c>
    </row>
    <row r="355" spans="1:7" ht="30.75" customHeight="1">
      <c r="A355" s="6">
        <v>16629</v>
      </c>
      <c r="B355" s="5" t="s">
        <v>1105</v>
      </c>
      <c r="C355" s="11" t="s">
        <v>1106</v>
      </c>
      <c r="D355" s="6">
        <v>0</v>
      </c>
      <c r="E355" s="5"/>
      <c r="F355" s="6" t="s">
        <v>48</v>
      </c>
      <c r="G355" s="5" t="s">
        <v>1107</v>
      </c>
    </row>
    <row r="356" spans="1:7" ht="30.75" customHeight="1">
      <c r="A356" s="6">
        <v>16630</v>
      </c>
      <c r="B356" s="5" t="s">
        <v>1108</v>
      </c>
      <c r="C356" s="12" t="s">
        <v>1109</v>
      </c>
      <c r="D356" s="6">
        <v>0</v>
      </c>
      <c r="E356" s="5"/>
      <c r="F356" s="6" t="s">
        <v>48</v>
      </c>
      <c r="G356" s="5" t="s">
        <v>1110</v>
      </c>
    </row>
    <row r="357" spans="1:7" ht="30.75" customHeight="1">
      <c r="A357" s="6">
        <v>18130</v>
      </c>
      <c r="B357" s="5" t="s">
        <v>1111</v>
      </c>
      <c r="C357" s="12" t="s">
        <v>1112</v>
      </c>
      <c r="D357" s="6">
        <v>0</v>
      </c>
      <c r="E357" s="5"/>
      <c r="F357" s="6" t="s">
        <v>48</v>
      </c>
      <c r="G357" s="5" t="s">
        <v>1113</v>
      </c>
    </row>
    <row r="358" spans="1:7" ht="30.75" customHeight="1">
      <c r="A358" s="6">
        <v>10103</v>
      </c>
      <c r="B358" s="5" t="s">
        <v>1114</v>
      </c>
      <c r="C358" s="10" t="s">
        <v>1115</v>
      </c>
      <c r="D358" s="6">
        <v>0</v>
      </c>
      <c r="E358" s="5"/>
      <c r="F358" s="6" t="s">
        <v>15</v>
      </c>
      <c r="G358" s="5" t="s">
        <v>1116</v>
      </c>
    </row>
    <row r="359" spans="1:7" ht="30.75" customHeight="1">
      <c r="A359" s="6">
        <v>10129</v>
      </c>
      <c r="B359" s="5" t="s">
        <v>1117</v>
      </c>
      <c r="C359" s="11" t="s">
        <v>1118</v>
      </c>
      <c r="D359" s="6">
        <v>0</v>
      </c>
      <c r="E359" s="5"/>
      <c r="F359" s="6" t="s">
        <v>15</v>
      </c>
      <c r="G359" s="5" t="s">
        <v>1119</v>
      </c>
    </row>
    <row r="360" spans="1:7" ht="30.75" customHeight="1">
      <c r="A360" s="6">
        <v>10134</v>
      </c>
      <c r="B360" s="5" t="s">
        <v>1120</v>
      </c>
      <c r="C360" s="12" t="s">
        <v>1121</v>
      </c>
      <c r="D360" s="6">
        <v>0</v>
      </c>
      <c r="E360" s="5"/>
      <c r="F360" s="6" t="s">
        <v>48</v>
      </c>
      <c r="G360" s="5" t="s">
        <v>1122</v>
      </c>
    </row>
    <row r="361" spans="1:7" ht="30.75" customHeight="1">
      <c r="A361" s="6">
        <v>10135</v>
      </c>
      <c r="B361" s="5" t="s">
        <v>1123</v>
      </c>
      <c r="C361" s="12" t="s">
        <v>1124</v>
      </c>
      <c r="D361" s="6">
        <v>0</v>
      </c>
      <c r="E361" s="5"/>
      <c r="F361" s="6" t="s">
        <v>48</v>
      </c>
      <c r="G361" s="5" t="s">
        <v>1125</v>
      </c>
    </row>
    <row r="362" spans="1:7" ht="30.75" customHeight="1">
      <c r="A362" s="6">
        <v>10136</v>
      </c>
      <c r="B362" s="5" t="s">
        <v>1126</v>
      </c>
      <c r="C362" s="12" t="s">
        <v>1127</v>
      </c>
      <c r="D362" s="6">
        <v>0</v>
      </c>
      <c r="E362" s="5"/>
      <c r="F362" s="6" t="s">
        <v>48</v>
      </c>
      <c r="G362" s="5" t="s">
        <v>1128</v>
      </c>
    </row>
    <row r="363" spans="1:7" ht="30.75" customHeight="1">
      <c r="A363" s="6">
        <v>10137</v>
      </c>
      <c r="B363" s="5" t="s">
        <v>1129</v>
      </c>
      <c r="C363" s="12" t="s">
        <v>1130</v>
      </c>
      <c r="D363" s="6">
        <v>0</v>
      </c>
      <c r="E363" s="5"/>
      <c r="F363" s="6" t="s">
        <v>48</v>
      </c>
      <c r="G363" s="5" t="s">
        <v>1131</v>
      </c>
    </row>
    <row r="364" spans="1:7" ht="30.75" customHeight="1">
      <c r="A364" s="6">
        <v>10130</v>
      </c>
      <c r="B364" s="5" t="s">
        <v>1132</v>
      </c>
      <c r="C364" s="11" t="s">
        <v>1133</v>
      </c>
      <c r="D364" s="6">
        <v>0</v>
      </c>
      <c r="E364" s="5"/>
      <c r="F364" s="6" t="s">
        <v>48</v>
      </c>
      <c r="G364" s="5" t="s">
        <v>1134</v>
      </c>
    </row>
    <row r="365" spans="1:7" ht="30.75" customHeight="1">
      <c r="A365" s="6">
        <v>10138</v>
      </c>
      <c r="B365" s="5" t="s">
        <v>1135</v>
      </c>
      <c r="C365" s="12" t="s">
        <v>1136</v>
      </c>
      <c r="D365" s="6">
        <v>0</v>
      </c>
      <c r="E365" s="5"/>
      <c r="F365" s="6" t="s">
        <v>48</v>
      </c>
      <c r="G365" s="5" t="s">
        <v>1137</v>
      </c>
    </row>
    <row r="366" spans="1:7" ht="30.75" customHeight="1">
      <c r="A366" s="6">
        <v>10139</v>
      </c>
      <c r="B366" s="5" t="s">
        <v>1138</v>
      </c>
      <c r="C366" s="12" t="s">
        <v>1139</v>
      </c>
      <c r="D366" s="6">
        <v>0</v>
      </c>
      <c r="E366" s="5"/>
      <c r="F366" s="6" t="s">
        <v>48</v>
      </c>
      <c r="G366" s="5" t="s">
        <v>1140</v>
      </c>
    </row>
    <row r="367" spans="1:7" ht="30.75" customHeight="1">
      <c r="A367" s="6">
        <v>10140</v>
      </c>
      <c r="B367" s="5" t="s">
        <v>1141</v>
      </c>
      <c r="C367" s="12" t="s">
        <v>1142</v>
      </c>
      <c r="D367" s="6">
        <v>0</v>
      </c>
      <c r="E367" s="5"/>
      <c r="F367" s="6" t="s">
        <v>48</v>
      </c>
      <c r="G367" s="5" t="s">
        <v>1143</v>
      </c>
    </row>
    <row r="368" spans="1:7" ht="30.75" customHeight="1">
      <c r="A368" s="6">
        <v>11465</v>
      </c>
      <c r="B368" s="5" t="s">
        <v>1144</v>
      </c>
      <c r="C368" s="12" t="s">
        <v>1145</v>
      </c>
      <c r="D368" s="6">
        <v>0</v>
      </c>
      <c r="E368" s="5"/>
      <c r="F368" s="6" t="s">
        <v>48</v>
      </c>
      <c r="G368" s="5" t="s">
        <v>1146</v>
      </c>
    </row>
    <row r="369" spans="1:7" ht="30.75" customHeight="1">
      <c r="A369" s="6">
        <v>11521</v>
      </c>
      <c r="B369" s="5" t="s">
        <v>1147</v>
      </c>
      <c r="C369" s="12" t="s">
        <v>1148</v>
      </c>
      <c r="D369" s="6">
        <v>0</v>
      </c>
      <c r="E369" s="5"/>
      <c r="F369" s="6" t="s">
        <v>48</v>
      </c>
      <c r="G369" s="5" t="s">
        <v>1149</v>
      </c>
    </row>
    <row r="370" spans="1:7" ht="30.75" customHeight="1">
      <c r="A370" s="6">
        <v>11466</v>
      </c>
      <c r="B370" s="5" t="s">
        <v>1150</v>
      </c>
      <c r="C370" s="12" t="s">
        <v>1151</v>
      </c>
      <c r="D370" s="6">
        <v>0</v>
      </c>
      <c r="E370" s="5"/>
      <c r="F370" s="6" t="s">
        <v>48</v>
      </c>
      <c r="G370" s="5" t="s">
        <v>1152</v>
      </c>
    </row>
    <row r="371" spans="1:7" ht="30.75" customHeight="1">
      <c r="A371" s="6">
        <v>10141</v>
      </c>
      <c r="B371" s="5" t="s">
        <v>1153</v>
      </c>
      <c r="C371" s="12" t="s">
        <v>1154</v>
      </c>
      <c r="D371" s="6">
        <v>0</v>
      </c>
      <c r="E371" s="5"/>
      <c r="F371" s="6" t="s">
        <v>48</v>
      </c>
      <c r="G371" s="5" t="s">
        <v>1155</v>
      </c>
    </row>
    <row r="372" spans="1:7" ht="30.75" customHeight="1">
      <c r="A372" s="6">
        <v>10142</v>
      </c>
      <c r="B372" s="5" t="s">
        <v>1156</v>
      </c>
      <c r="C372" s="12" t="s">
        <v>1157</v>
      </c>
      <c r="D372" s="6">
        <v>0</v>
      </c>
      <c r="E372" s="5"/>
      <c r="F372" s="6" t="s">
        <v>48</v>
      </c>
      <c r="G372" s="5" t="s">
        <v>1158</v>
      </c>
    </row>
    <row r="373" spans="1:7" ht="30.75" customHeight="1">
      <c r="A373" s="6">
        <v>18629</v>
      </c>
      <c r="B373" s="5" t="s">
        <v>1159</v>
      </c>
      <c r="C373" s="12" t="s">
        <v>1160</v>
      </c>
      <c r="D373" s="6">
        <v>0</v>
      </c>
      <c r="E373" s="5"/>
      <c r="F373" s="6" t="s">
        <v>48</v>
      </c>
      <c r="G373" s="5" t="s">
        <v>1161</v>
      </c>
    </row>
    <row r="374" spans="1:7" ht="30.75" customHeight="1">
      <c r="A374" s="6">
        <v>11522</v>
      </c>
      <c r="B374" s="5" t="s">
        <v>1162</v>
      </c>
      <c r="C374" s="12" t="s">
        <v>1163</v>
      </c>
      <c r="D374" s="6">
        <v>0</v>
      </c>
      <c r="E374" s="5"/>
      <c r="F374" s="6" t="s">
        <v>48</v>
      </c>
      <c r="G374" s="5" t="s">
        <v>1164</v>
      </c>
    </row>
    <row r="375" spans="1:7" ht="30.75" customHeight="1">
      <c r="A375" s="6">
        <v>11523</v>
      </c>
      <c r="B375" s="5" t="s">
        <v>1165</v>
      </c>
      <c r="C375" s="12" t="s">
        <v>1166</v>
      </c>
      <c r="D375" s="6">
        <v>0</v>
      </c>
      <c r="E375" s="5"/>
      <c r="F375" s="6" t="s">
        <v>48</v>
      </c>
      <c r="G375" s="5" t="s">
        <v>1167</v>
      </c>
    </row>
    <row r="376" spans="1:7" ht="30.75" customHeight="1">
      <c r="A376" s="6">
        <v>11468</v>
      </c>
      <c r="B376" s="5" t="s">
        <v>1168</v>
      </c>
      <c r="C376" s="12" t="s">
        <v>1169</v>
      </c>
      <c r="D376" s="6">
        <v>0</v>
      </c>
      <c r="E376" s="5"/>
      <c r="F376" s="6" t="s">
        <v>48</v>
      </c>
      <c r="G376" s="5" t="s">
        <v>1170</v>
      </c>
    </row>
    <row r="377" spans="1:7" ht="30.75" customHeight="1">
      <c r="A377" s="6">
        <v>10131</v>
      </c>
      <c r="B377" s="5" t="s">
        <v>1171</v>
      </c>
      <c r="C377" s="11" t="s">
        <v>1172</v>
      </c>
      <c r="D377" s="6">
        <v>0</v>
      </c>
      <c r="E377" s="5"/>
      <c r="F377" s="6" t="s">
        <v>15</v>
      </c>
      <c r="G377" s="5" t="s">
        <v>1173</v>
      </c>
    </row>
    <row r="378" spans="1:7" ht="30.75" customHeight="1">
      <c r="A378" s="6">
        <v>17682</v>
      </c>
      <c r="B378" s="5" t="s">
        <v>1174</v>
      </c>
      <c r="C378" s="12" t="s">
        <v>1175</v>
      </c>
      <c r="D378" s="6">
        <v>0</v>
      </c>
      <c r="E378" s="5"/>
      <c r="F378" s="6" t="s">
        <v>15</v>
      </c>
      <c r="G378" s="5" t="s">
        <v>1176</v>
      </c>
    </row>
    <row r="379" spans="1:7" ht="30.75" customHeight="1">
      <c r="A379" s="6">
        <v>10143</v>
      </c>
      <c r="B379" s="5" t="s">
        <v>1177</v>
      </c>
      <c r="C379" s="12" t="s">
        <v>1178</v>
      </c>
      <c r="D379" s="6">
        <v>0</v>
      </c>
      <c r="E379" s="5"/>
      <c r="F379" s="6" t="s">
        <v>15</v>
      </c>
      <c r="G379" s="5" t="s">
        <v>1179</v>
      </c>
    </row>
    <row r="380" spans="1:7" ht="30.75" customHeight="1">
      <c r="A380" s="6">
        <v>10144</v>
      </c>
      <c r="B380" s="5" t="s">
        <v>1180</v>
      </c>
      <c r="C380" s="12" t="s">
        <v>1181</v>
      </c>
      <c r="D380" s="6">
        <v>0</v>
      </c>
      <c r="E380" s="5"/>
      <c r="F380" s="6" t="s">
        <v>48</v>
      </c>
      <c r="G380" s="5" t="s">
        <v>1182</v>
      </c>
    </row>
    <row r="381" spans="1:7" ht="30.75" customHeight="1">
      <c r="A381" s="6">
        <v>10145</v>
      </c>
      <c r="B381" s="5" t="s">
        <v>1183</v>
      </c>
      <c r="C381" s="12" t="s">
        <v>1184</v>
      </c>
      <c r="D381" s="6">
        <v>0</v>
      </c>
      <c r="E381" s="5"/>
      <c r="F381" s="6" t="s">
        <v>48</v>
      </c>
      <c r="G381" s="5" t="s">
        <v>1185</v>
      </c>
    </row>
    <row r="382" spans="1:7" ht="30.75" customHeight="1">
      <c r="A382" s="6">
        <v>10146</v>
      </c>
      <c r="B382" s="5" t="s">
        <v>1186</v>
      </c>
      <c r="C382" s="12" t="s">
        <v>1187</v>
      </c>
      <c r="D382" s="6">
        <v>0</v>
      </c>
      <c r="E382" s="5"/>
      <c r="F382" s="6" t="s">
        <v>48</v>
      </c>
      <c r="G382" s="5" t="s">
        <v>1188</v>
      </c>
    </row>
    <row r="383" spans="1:7" ht="30.75" customHeight="1">
      <c r="A383" s="6">
        <v>10147</v>
      </c>
      <c r="B383" s="5" t="s">
        <v>1189</v>
      </c>
      <c r="C383" s="12" t="s">
        <v>1190</v>
      </c>
      <c r="D383" s="6">
        <v>0</v>
      </c>
      <c r="E383" s="5"/>
      <c r="F383" s="6" t="s">
        <v>48</v>
      </c>
      <c r="G383" s="5" t="s">
        <v>1191</v>
      </c>
    </row>
    <row r="384" spans="1:7" ht="30.75" customHeight="1">
      <c r="A384" s="6">
        <v>10132</v>
      </c>
      <c r="B384" s="5" t="s">
        <v>1192</v>
      </c>
      <c r="C384" s="11" t="s">
        <v>1193</v>
      </c>
      <c r="D384" s="6">
        <v>0</v>
      </c>
      <c r="E384" s="5"/>
      <c r="F384" s="6" t="s">
        <v>15</v>
      </c>
      <c r="G384" s="5" t="s">
        <v>1194</v>
      </c>
    </row>
    <row r="385" spans="1:7" ht="30.75" customHeight="1">
      <c r="A385" s="6">
        <v>10133</v>
      </c>
      <c r="B385" s="5" t="s">
        <v>1195</v>
      </c>
      <c r="C385" s="11" t="s">
        <v>1196</v>
      </c>
      <c r="D385" s="6">
        <v>0</v>
      </c>
      <c r="E385" s="5"/>
      <c r="F385" s="6" t="s">
        <v>15</v>
      </c>
      <c r="G385" s="5" t="s">
        <v>1197</v>
      </c>
    </row>
    <row r="386" spans="1:7" ht="30.75" customHeight="1">
      <c r="A386" s="6">
        <v>10105</v>
      </c>
      <c r="B386" s="5" t="s">
        <v>1198</v>
      </c>
      <c r="C386" s="10" t="s">
        <v>1199</v>
      </c>
      <c r="D386" s="6">
        <v>0</v>
      </c>
      <c r="E386" s="5"/>
      <c r="F386" s="6" t="s">
        <v>15</v>
      </c>
      <c r="G386" s="5" t="s">
        <v>1200</v>
      </c>
    </row>
    <row r="387" spans="1:7" ht="30.75" customHeight="1">
      <c r="A387" s="6">
        <v>10182</v>
      </c>
      <c r="B387" s="5" t="s">
        <v>1201</v>
      </c>
      <c r="C387" s="11" t="s">
        <v>1202</v>
      </c>
      <c r="D387" s="6">
        <v>0</v>
      </c>
      <c r="E387" s="5"/>
      <c r="F387" s="6" t="s">
        <v>15</v>
      </c>
      <c r="G387" s="5" t="s">
        <v>1203</v>
      </c>
    </row>
    <row r="388" spans="1:7" ht="30.75" customHeight="1">
      <c r="A388" s="6">
        <v>10188</v>
      </c>
      <c r="B388" s="5" t="s">
        <v>1204</v>
      </c>
      <c r="C388" s="12" t="s">
        <v>1205</v>
      </c>
      <c r="D388" s="6">
        <v>0</v>
      </c>
      <c r="E388" s="5"/>
      <c r="F388" s="6" t="s">
        <v>48</v>
      </c>
      <c r="G388" s="5" t="s">
        <v>1206</v>
      </c>
    </row>
    <row r="389" spans="1:7" ht="30.75" customHeight="1">
      <c r="A389" s="6">
        <v>10189</v>
      </c>
      <c r="B389" s="5" t="s">
        <v>1207</v>
      </c>
      <c r="C389" s="12" t="s">
        <v>1208</v>
      </c>
      <c r="D389" s="6">
        <v>0</v>
      </c>
      <c r="E389" s="5"/>
      <c r="F389" s="6" t="s">
        <v>48</v>
      </c>
      <c r="G389" s="5" t="s">
        <v>1209</v>
      </c>
    </row>
    <row r="390" spans="1:7" ht="30.75" customHeight="1">
      <c r="A390" s="6">
        <v>18115</v>
      </c>
      <c r="B390" s="5" t="s">
        <v>1210</v>
      </c>
      <c r="C390" s="12" t="s">
        <v>1211</v>
      </c>
      <c r="D390" s="6">
        <v>0</v>
      </c>
      <c r="E390" s="5"/>
      <c r="F390" s="6" t="s">
        <v>48</v>
      </c>
      <c r="G390" s="5" t="s">
        <v>1212</v>
      </c>
    </row>
    <row r="391" spans="1:7" ht="30.75" customHeight="1">
      <c r="A391" s="6">
        <v>11773</v>
      </c>
      <c r="B391" s="5" t="s">
        <v>1213</v>
      </c>
      <c r="C391" s="12" t="s">
        <v>1214</v>
      </c>
      <c r="D391" s="6">
        <v>0</v>
      </c>
      <c r="E391" s="5"/>
      <c r="F391" s="6" t="s">
        <v>48</v>
      </c>
      <c r="G391" s="5" t="s">
        <v>1215</v>
      </c>
    </row>
    <row r="392" spans="1:7" ht="30.75" customHeight="1">
      <c r="A392" s="6">
        <v>18116</v>
      </c>
      <c r="B392" s="5" t="s">
        <v>1216</v>
      </c>
      <c r="C392" s="12" t="s">
        <v>1217</v>
      </c>
      <c r="D392" s="6">
        <v>0</v>
      </c>
      <c r="E392" s="5"/>
      <c r="F392" s="6" t="s">
        <v>48</v>
      </c>
      <c r="G392" s="5" t="s">
        <v>1218</v>
      </c>
    </row>
    <row r="393" spans="1:7" ht="30.75" customHeight="1">
      <c r="A393" s="6">
        <v>20011</v>
      </c>
      <c r="B393" s="5" t="s">
        <v>1219</v>
      </c>
      <c r="C393" s="12" t="s">
        <v>1220</v>
      </c>
      <c r="D393" s="6">
        <v>0</v>
      </c>
      <c r="E393" s="5"/>
      <c r="F393" s="6" t="s">
        <v>15</v>
      </c>
      <c r="G393" s="5" t="s">
        <v>1221</v>
      </c>
    </row>
    <row r="394" spans="1:7" ht="30.75" customHeight="1">
      <c r="A394" s="6">
        <v>10209</v>
      </c>
      <c r="B394" s="5" t="s">
        <v>1222</v>
      </c>
      <c r="C394" s="12" t="s">
        <v>1223</v>
      </c>
      <c r="D394" s="6">
        <v>0</v>
      </c>
      <c r="E394" s="5"/>
      <c r="F394" s="6" t="s">
        <v>48</v>
      </c>
      <c r="G394" s="5" t="s">
        <v>1224</v>
      </c>
    </row>
    <row r="395" spans="1:7" ht="30.75" customHeight="1">
      <c r="A395" s="6">
        <v>10184</v>
      </c>
      <c r="B395" s="5" t="s">
        <v>1225</v>
      </c>
      <c r="C395" s="12" t="s">
        <v>1226</v>
      </c>
      <c r="D395" s="6">
        <v>0</v>
      </c>
      <c r="E395" s="5"/>
      <c r="F395" s="6" t="s">
        <v>15</v>
      </c>
      <c r="G395" s="5" t="s">
        <v>1227</v>
      </c>
    </row>
    <row r="396" spans="1:7" ht="30.75" customHeight="1">
      <c r="A396" s="6">
        <v>10190</v>
      </c>
      <c r="B396" s="5" t="s">
        <v>1228</v>
      </c>
      <c r="C396" s="13" t="s">
        <v>1229</v>
      </c>
      <c r="D396" s="6">
        <v>0</v>
      </c>
      <c r="E396" s="5"/>
      <c r="F396" s="6" t="s">
        <v>48</v>
      </c>
      <c r="G396" s="5" t="s">
        <v>1230</v>
      </c>
    </row>
    <row r="397" spans="1:7" ht="30.75" customHeight="1">
      <c r="A397" s="6">
        <v>10191</v>
      </c>
      <c r="B397" s="5" t="s">
        <v>1231</v>
      </c>
      <c r="C397" s="13" t="s">
        <v>1232</v>
      </c>
      <c r="D397" s="6">
        <v>0</v>
      </c>
      <c r="E397" s="5"/>
      <c r="F397" s="6" t="s">
        <v>48</v>
      </c>
      <c r="G397" s="5" t="s">
        <v>1233</v>
      </c>
    </row>
    <row r="398" spans="1:7" ht="30.75" customHeight="1">
      <c r="A398" s="6">
        <v>20012</v>
      </c>
      <c r="B398" s="5" t="s">
        <v>1234</v>
      </c>
      <c r="C398" s="13" t="s">
        <v>1235</v>
      </c>
      <c r="D398" s="6">
        <v>0</v>
      </c>
      <c r="E398" s="5"/>
      <c r="F398" s="6" t="s">
        <v>48</v>
      </c>
      <c r="G398" s="5" t="s">
        <v>1236</v>
      </c>
    </row>
    <row r="399" spans="1:7" ht="30.75" customHeight="1">
      <c r="A399" s="6">
        <v>10192</v>
      </c>
      <c r="B399" s="5" t="s">
        <v>1237</v>
      </c>
      <c r="C399" s="13" t="s">
        <v>1238</v>
      </c>
      <c r="D399" s="6">
        <v>0</v>
      </c>
      <c r="E399" s="5"/>
      <c r="F399" s="6" t="s">
        <v>48</v>
      </c>
      <c r="G399" s="5" t="s">
        <v>1239</v>
      </c>
    </row>
    <row r="400" spans="1:7" ht="30.75" customHeight="1">
      <c r="A400" s="6">
        <v>10193</v>
      </c>
      <c r="B400" s="5" t="s">
        <v>1240</v>
      </c>
      <c r="C400" s="13" t="s">
        <v>1241</v>
      </c>
      <c r="D400" s="6">
        <v>0</v>
      </c>
      <c r="E400" s="5"/>
      <c r="F400" s="6" t="s">
        <v>15</v>
      </c>
      <c r="G400" s="5" t="s">
        <v>1242</v>
      </c>
    </row>
    <row r="401" spans="1:7" ht="30.75" customHeight="1">
      <c r="A401" s="6">
        <v>10183</v>
      </c>
      <c r="B401" s="5" t="s">
        <v>1243</v>
      </c>
      <c r="C401" s="11" t="s">
        <v>1244</v>
      </c>
      <c r="D401" s="6">
        <v>0</v>
      </c>
      <c r="E401" s="5"/>
      <c r="F401" s="6" t="s">
        <v>15</v>
      </c>
      <c r="G401" s="5" t="s">
        <v>1245</v>
      </c>
    </row>
    <row r="402" spans="1:7" ht="30.75" customHeight="1">
      <c r="A402" s="6">
        <v>20013</v>
      </c>
      <c r="B402" s="5" t="s">
        <v>1246</v>
      </c>
      <c r="C402" s="12" t="s">
        <v>1247</v>
      </c>
      <c r="D402" s="6">
        <v>0</v>
      </c>
      <c r="E402" s="5"/>
      <c r="F402" s="6" t="s">
        <v>48</v>
      </c>
      <c r="G402" s="5" t="s">
        <v>1248</v>
      </c>
    </row>
    <row r="403" spans="1:7" ht="30.75" customHeight="1">
      <c r="A403" s="6">
        <v>11173</v>
      </c>
      <c r="B403" s="5" t="s">
        <v>1249</v>
      </c>
      <c r="C403" s="12" t="s">
        <v>1250</v>
      </c>
      <c r="D403" s="6">
        <v>0</v>
      </c>
      <c r="E403" s="5"/>
      <c r="F403" s="6" t="s">
        <v>48</v>
      </c>
      <c r="G403" s="5" t="s">
        <v>1251</v>
      </c>
    </row>
    <row r="404" spans="1:7" ht="30.75" customHeight="1">
      <c r="A404" s="6">
        <v>20014</v>
      </c>
      <c r="B404" s="5" t="s">
        <v>1252</v>
      </c>
      <c r="C404" s="12" t="s">
        <v>1253</v>
      </c>
      <c r="D404" s="6">
        <v>0</v>
      </c>
      <c r="E404" s="5"/>
      <c r="F404" s="6" t="s">
        <v>48</v>
      </c>
      <c r="G404" s="5" t="s">
        <v>1254</v>
      </c>
    </row>
    <row r="405" spans="1:7" ht="30.75" customHeight="1">
      <c r="A405" s="6">
        <v>11174</v>
      </c>
      <c r="B405" s="5" t="s">
        <v>1255</v>
      </c>
      <c r="C405" s="12" t="s">
        <v>1256</v>
      </c>
      <c r="D405" s="6">
        <v>0</v>
      </c>
      <c r="E405" s="5"/>
      <c r="F405" s="6" t="s">
        <v>48</v>
      </c>
      <c r="G405" s="5" t="s">
        <v>1257</v>
      </c>
    </row>
    <row r="406" spans="1:7" ht="30.75" customHeight="1">
      <c r="A406" s="6">
        <v>14208</v>
      </c>
      <c r="B406" s="5" t="s">
        <v>1258</v>
      </c>
      <c r="C406" s="12" t="s">
        <v>1259</v>
      </c>
      <c r="D406" s="6">
        <v>0</v>
      </c>
      <c r="E406" s="5"/>
      <c r="F406" s="6" t="s">
        <v>48</v>
      </c>
      <c r="G406" s="5" t="s">
        <v>1260</v>
      </c>
    </row>
    <row r="407" spans="1:7" ht="30.75" customHeight="1">
      <c r="A407" s="6">
        <v>16598</v>
      </c>
      <c r="B407" s="5" t="s">
        <v>1261</v>
      </c>
      <c r="C407" s="13" t="s">
        <v>1262</v>
      </c>
      <c r="D407" s="6">
        <v>0</v>
      </c>
      <c r="E407" s="5"/>
      <c r="F407" s="6" t="s">
        <v>48</v>
      </c>
      <c r="G407" s="5" t="s">
        <v>1263</v>
      </c>
    </row>
    <row r="408" spans="1:7" ht="30.75" customHeight="1">
      <c r="A408" s="6">
        <v>16599</v>
      </c>
      <c r="B408" s="5" t="s">
        <v>1264</v>
      </c>
      <c r="C408" s="13" t="s">
        <v>1265</v>
      </c>
      <c r="D408" s="6">
        <v>0</v>
      </c>
      <c r="E408" s="5"/>
      <c r="F408" s="6" t="s">
        <v>48</v>
      </c>
      <c r="G408" s="5" t="s">
        <v>1266</v>
      </c>
    </row>
    <row r="409" spans="1:7" ht="30.75" customHeight="1">
      <c r="A409" s="6">
        <v>11779</v>
      </c>
      <c r="B409" s="5" t="s">
        <v>1267</v>
      </c>
      <c r="C409" s="11" t="s">
        <v>1268</v>
      </c>
      <c r="D409" s="6">
        <v>0</v>
      </c>
      <c r="E409" s="5"/>
      <c r="F409" s="6" t="s">
        <v>15</v>
      </c>
      <c r="G409" s="5" t="s">
        <v>1269</v>
      </c>
    </row>
    <row r="410" spans="1:7" ht="30.75" customHeight="1">
      <c r="A410" s="6">
        <v>11781</v>
      </c>
      <c r="B410" s="5" t="s">
        <v>1270</v>
      </c>
      <c r="C410" s="12" t="s">
        <v>1271</v>
      </c>
      <c r="D410" s="6">
        <v>0</v>
      </c>
      <c r="E410" s="5"/>
      <c r="F410" s="6" t="s">
        <v>48</v>
      </c>
      <c r="G410" s="5" t="s">
        <v>1272</v>
      </c>
    </row>
    <row r="411" spans="1:7" ht="30.75" customHeight="1">
      <c r="A411" s="6">
        <v>11780</v>
      </c>
      <c r="B411" s="5" t="s">
        <v>1273</v>
      </c>
      <c r="C411" s="12" t="s">
        <v>1274</v>
      </c>
      <c r="D411" s="6">
        <v>0</v>
      </c>
      <c r="E411" s="5"/>
      <c r="F411" s="6" t="s">
        <v>48</v>
      </c>
      <c r="G411" s="5" t="s">
        <v>1275</v>
      </c>
    </row>
    <row r="412" spans="1:7" ht="30.75" customHeight="1">
      <c r="A412" s="6">
        <v>11782</v>
      </c>
      <c r="B412" s="5" t="s">
        <v>1276</v>
      </c>
      <c r="C412" s="12" t="s">
        <v>1277</v>
      </c>
      <c r="D412" s="6">
        <v>0</v>
      </c>
      <c r="E412" s="5"/>
      <c r="F412" s="6" t="s">
        <v>48</v>
      </c>
      <c r="G412" s="5" t="s">
        <v>1278</v>
      </c>
    </row>
    <row r="413" spans="1:7" ht="30.75" customHeight="1">
      <c r="A413" s="6">
        <v>11783</v>
      </c>
      <c r="B413" s="5" t="s">
        <v>1279</v>
      </c>
      <c r="C413" s="12" t="s">
        <v>1280</v>
      </c>
      <c r="D413" s="6">
        <v>0</v>
      </c>
      <c r="E413" s="5"/>
      <c r="F413" s="6" t="s">
        <v>48</v>
      </c>
      <c r="G413" s="5" t="s">
        <v>1281</v>
      </c>
    </row>
    <row r="414" spans="1:7" ht="30.75" customHeight="1">
      <c r="A414" s="6">
        <v>11784</v>
      </c>
      <c r="B414" s="5" t="s">
        <v>1282</v>
      </c>
      <c r="C414" s="12" t="s">
        <v>1283</v>
      </c>
      <c r="D414" s="6">
        <v>0</v>
      </c>
      <c r="E414" s="5"/>
      <c r="F414" s="6" t="s">
        <v>48</v>
      </c>
      <c r="G414" s="5" t="s">
        <v>1284</v>
      </c>
    </row>
    <row r="415" spans="1:7" ht="30.75" customHeight="1">
      <c r="A415" s="6">
        <v>11785</v>
      </c>
      <c r="B415" s="5" t="s">
        <v>1285</v>
      </c>
      <c r="C415" s="12" t="s">
        <v>1286</v>
      </c>
      <c r="D415" s="6">
        <v>0</v>
      </c>
      <c r="E415" s="5"/>
      <c r="F415" s="6" t="s">
        <v>48</v>
      </c>
      <c r="G415" s="5" t="s">
        <v>1287</v>
      </c>
    </row>
    <row r="416" spans="1:7" ht="30.75" customHeight="1">
      <c r="A416" s="6">
        <v>20015</v>
      </c>
      <c r="B416" s="5" t="s">
        <v>1288</v>
      </c>
      <c r="C416" s="12" t="s">
        <v>1289</v>
      </c>
      <c r="D416" s="6">
        <v>0</v>
      </c>
      <c r="E416" s="5"/>
      <c r="F416" s="6" t="s">
        <v>48</v>
      </c>
      <c r="G416" s="5" t="s">
        <v>1290</v>
      </c>
    </row>
    <row r="417" spans="1:7" ht="30.75" customHeight="1">
      <c r="A417" s="6">
        <v>11787</v>
      </c>
      <c r="B417" s="5" t="s">
        <v>1291</v>
      </c>
      <c r="C417" s="12" t="s">
        <v>1292</v>
      </c>
      <c r="D417" s="6">
        <v>0</v>
      </c>
      <c r="E417" s="5"/>
      <c r="F417" s="6" t="s">
        <v>48</v>
      </c>
      <c r="G417" s="5" t="s">
        <v>1293</v>
      </c>
    </row>
    <row r="418" spans="1:7" ht="30.75" customHeight="1">
      <c r="A418" s="6">
        <v>11788</v>
      </c>
      <c r="B418" s="5" t="s">
        <v>1294</v>
      </c>
      <c r="C418" s="12" t="s">
        <v>1295</v>
      </c>
      <c r="D418" s="6">
        <v>0</v>
      </c>
      <c r="E418" s="5"/>
      <c r="F418" s="6" t="s">
        <v>48</v>
      </c>
      <c r="G418" s="5" t="s">
        <v>1296</v>
      </c>
    </row>
    <row r="419" spans="1:7" ht="30.75" customHeight="1">
      <c r="A419" s="6">
        <v>11789</v>
      </c>
      <c r="B419" s="5" t="s">
        <v>1297</v>
      </c>
      <c r="C419" s="12" t="s">
        <v>1298</v>
      </c>
      <c r="D419" s="6">
        <v>0</v>
      </c>
      <c r="E419" s="5"/>
      <c r="F419" s="6" t="s">
        <v>48</v>
      </c>
      <c r="G419" s="5" t="s">
        <v>1299</v>
      </c>
    </row>
    <row r="420" spans="1:7" ht="30.75" customHeight="1">
      <c r="A420" s="6">
        <v>20016</v>
      </c>
      <c r="B420" s="5" t="s">
        <v>1300</v>
      </c>
      <c r="C420" s="12" t="s">
        <v>1301</v>
      </c>
      <c r="D420" s="6">
        <v>0</v>
      </c>
      <c r="E420" s="5"/>
      <c r="F420" s="6" t="s">
        <v>48</v>
      </c>
      <c r="G420" s="5" t="s">
        <v>1302</v>
      </c>
    </row>
    <row r="421" spans="1:7" ht="30.75" customHeight="1">
      <c r="A421" s="6">
        <v>20017</v>
      </c>
      <c r="B421" s="5" t="s">
        <v>1303</v>
      </c>
      <c r="C421" s="12" t="s">
        <v>1304</v>
      </c>
      <c r="D421" s="6">
        <v>0</v>
      </c>
      <c r="E421" s="5"/>
      <c r="F421" s="6" t="s">
        <v>48</v>
      </c>
      <c r="G421" s="5" t="s">
        <v>1305</v>
      </c>
    </row>
    <row r="422" spans="1:7" ht="30.75" customHeight="1">
      <c r="A422" s="6">
        <v>11790</v>
      </c>
      <c r="B422" s="5" t="s">
        <v>1306</v>
      </c>
      <c r="C422" s="12" t="s">
        <v>1307</v>
      </c>
      <c r="D422" s="6">
        <v>0</v>
      </c>
      <c r="E422" s="5"/>
      <c r="F422" s="6" t="s">
        <v>48</v>
      </c>
      <c r="G422" s="5" t="s">
        <v>1308</v>
      </c>
    </row>
    <row r="423" spans="1:7" ht="30.75" customHeight="1">
      <c r="A423" s="6">
        <v>20018</v>
      </c>
      <c r="B423" s="5" t="s">
        <v>1309</v>
      </c>
      <c r="C423" s="12" t="s">
        <v>1310</v>
      </c>
      <c r="D423" s="6">
        <v>0</v>
      </c>
      <c r="E423" s="5"/>
      <c r="F423" s="6" t="s">
        <v>48</v>
      </c>
      <c r="G423" s="5" t="s">
        <v>1311</v>
      </c>
    </row>
    <row r="424" spans="1:7" ht="30.75" customHeight="1">
      <c r="A424" s="6">
        <v>11793</v>
      </c>
      <c r="B424" s="5" t="s">
        <v>1312</v>
      </c>
      <c r="C424" s="12" t="s">
        <v>1313</v>
      </c>
      <c r="D424" s="6">
        <v>0</v>
      </c>
      <c r="E424" s="5"/>
      <c r="F424" s="6" t="s">
        <v>48</v>
      </c>
      <c r="G424" s="5" t="s">
        <v>1314</v>
      </c>
    </row>
    <row r="425" spans="1:7" ht="30.75" customHeight="1">
      <c r="A425" s="6">
        <v>10185</v>
      </c>
      <c r="B425" s="5" t="s">
        <v>1315</v>
      </c>
      <c r="C425" s="11" t="s">
        <v>1316</v>
      </c>
      <c r="D425" s="6">
        <v>1</v>
      </c>
      <c r="E425" s="5" t="s">
        <v>1317</v>
      </c>
      <c r="F425" s="6" t="s">
        <v>15</v>
      </c>
      <c r="G425" s="5" t="s">
        <v>1318</v>
      </c>
    </row>
    <row r="426" spans="1:7" ht="30.75" customHeight="1">
      <c r="A426" s="6">
        <v>10194</v>
      </c>
      <c r="B426" s="5" t="s">
        <v>1319</v>
      </c>
      <c r="C426" s="12" t="s">
        <v>1320</v>
      </c>
      <c r="D426" s="6">
        <v>0</v>
      </c>
      <c r="E426" s="5"/>
      <c r="F426" s="6" t="s">
        <v>15</v>
      </c>
      <c r="G426" s="5" t="s">
        <v>1321</v>
      </c>
    </row>
    <row r="427" spans="1:7" ht="30.75" customHeight="1">
      <c r="A427" s="6">
        <v>10195</v>
      </c>
      <c r="B427" s="5" t="s">
        <v>1322</v>
      </c>
      <c r="C427" s="12" t="s">
        <v>1323</v>
      </c>
      <c r="D427" s="6">
        <v>0</v>
      </c>
      <c r="E427" s="5"/>
      <c r="F427" s="6" t="s">
        <v>15</v>
      </c>
      <c r="G427" s="5" t="s">
        <v>1324</v>
      </c>
    </row>
    <row r="428" spans="1:7" ht="30.75" customHeight="1">
      <c r="A428" s="6">
        <v>10201</v>
      </c>
      <c r="B428" s="5" t="s">
        <v>1325</v>
      </c>
      <c r="C428" s="13" t="s">
        <v>1326</v>
      </c>
      <c r="D428" s="6">
        <v>0</v>
      </c>
      <c r="E428" s="5"/>
      <c r="F428" s="6" t="s">
        <v>48</v>
      </c>
      <c r="G428" s="5" t="s">
        <v>1327</v>
      </c>
    </row>
    <row r="429" spans="1:7" ht="30.75" customHeight="1">
      <c r="A429" s="6">
        <v>10202</v>
      </c>
      <c r="B429" s="5" t="s">
        <v>1328</v>
      </c>
      <c r="C429" s="13" t="s">
        <v>1329</v>
      </c>
      <c r="D429" s="6">
        <v>0</v>
      </c>
      <c r="E429" s="5"/>
      <c r="F429" s="6" t="s">
        <v>48</v>
      </c>
      <c r="G429" s="5" t="s">
        <v>1330</v>
      </c>
    </row>
    <row r="430" spans="1:7" ht="30.75" customHeight="1">
      <c r="A430" s="6">
        <v>10203</v>
      </c>
      <c r="B430" s="5" t="s">
        <v>1331</v>
      </c>
      <c r="C430" s="13" t="s">
        <v>1332</v>
      </c>
      <c r="D430" s="6">
        <v>0</v>
      </c>
      <c r="E430" s="5"/>
      <c r="F430" s="6" t="s">
        <v>48</v>
      </c>
      <c r="G430" s="5" t="s">
        <v>1333</v>
      </c>
    </row>
    <row r="431" spans="1:7" ht="30.75" customHeight="1">
      <c r="A431" s="6">
        <v>10204</v>
      </c>
      <c r="B431" s="5" t="s">
        <v>1334</v>
      </c>
      <c r="C431" s="13" t="s">
        <v>1335</v>
      </c>
      <c r="D431" s="6">
        <v>0</v>
      </c>
      <c r="E431" s="5"/>
      <c r="F431" s="6" t="s">
        <v>48</v>
      </c>
      <c r="G431" s="5" t="s">
        <v>1336</v>
      </c>
    </row>
    <row r="432" spans="1:7" ht="30.75" customHeight="1">
      <c r="A432" s="6">
        <v>10205</v>
      </c>
      <c r="B432" s="5" t="s">
        <v>1337</v>
      </c>
      <c r="C432" s="13" t="s">
        <v>1338</v>
      </c>
      <c r="D432" s="6">
        <v>0</v>
      </c>
      <c r="E432" s="5"/>
      <c r="F432" s="6" t="s">
        <v>48</v>
      </c>
      <c r="G432" s="5" t="s">
        <v>1339</v>
      </c>
    </row>
    <row r="433" spans="1:7" ht="30.75" customHeight="1">
      <c r="A433" s="6">
        <v>10206</v>
      </c>
      <c r="B433" s="5" t="s">
        <v>1340</v>
      </c>
      <c r="C433" s="13" t="s">
        <v>1341</v>
      </c>
      <c r="D433" s="6">
        <v>0</v>
      </c>
      <c r="E433" s="5"/>
      <c r="F433" s="6" t="s">
        <v>48</v>
      </c>
      <c r="G433" s="5" t="s">
        <v>1342</v>
      </c>
    </row>
    <row r="434" spans="1:7" ht="30.75" customHeight="1">
      <c r="A434" s="6">
        <v>10207</v>
      </c>
      <c r="B434" s="5" t="s">
        <v>1343</v>
      </c>
      <c r="C434" s="13" t="s">
        <v>1344</v>
      </c>
      <c r="D434" s="6">
        <v>0</v>
      </c>
      <c r="E434" s="5"/>
      <c r="F434" s="6" t="s">
        <v>48</v>
      </c>
      <c r="G434" s="5" t="s">
        <v>1345</v>
      </c>
    </row>
    <row r="435" spans="1:7" ht="30.75" customHeight="1">
      <c r="A435" s="6">
        <v>10208</v>
      </c>
      <c r="B435" s="5" t="s">
        <v>1346</v>
      </c>
      <c r="C435" s="13" t="s">
        <v>1347</v>
      </c>
      <c r="D435" s="6">
        <v>0</v>
      </c>
      <c r="E435" s="5"/>
      <c r="F435" s="6" t="s">
        <v>48</v>
      </c>
      <c r="G435" s="5" t="s">
        <v>1348</v>
      </c>
    </row>
    <row r="436" spans="1:7" ht="30.75" customHeight="1">
      <c r="A436" s="6">
        <v>10196</v>
      </c>
      <c r="B436" s="5" t="s">
        <v>1349</v>
      </c>
      <c r="C436" s="12" t="s">
        <v>1350</v>
      </c>
      <c r="D436" s="6">
        <v>0</v>
      </c>
      <c r="E436" s="5"/>
      <c r="F436" s="6" t="s">
        <v>15</v>
      </c>
      <c r="G436" s="5" t="s">
        <v>1351</v>
      </c>
    </row>
    <row r="437" spans="1:7" ht="30.75" customHeight="1">
      <c r="A437" s="6">
        <v>10197</v>
      </c>
      <c r="B437" s="5" t="s">
        <v>1352</v>
      </c>
      <c r="C437" s="12" t="s">
        <v>1353</v>
      </c>
      <c r="D437" s="6">
        <v>0</v>
      </c>
      <c r="E437" s="5"/>
      <c r="F437" s="6" t="s">
        <v>15</v>
      </c>
      <c r="G437" s="5" t="s">
        <v>1354</v>
      </c>
    </row>
    <row r="438" spans="1:7" ht="30.75" customHeight="1">
      <c r="A438" s="6">
        <v>10199</v>
      </c>
      <c r="B438" s="5" t="s">
        <v>1355</v>
      </c>
      <c r="C438" s="12" t="s">
        <v>1356</v>
      </c>
      <c r="D438" s="6">
        <v>0</v>
      </c>
      <c r="E438" s="5"/>
      <c r="F438" s="6" t="s">
        <v>48</v>
      </c>
      <c r="G438" s="5" t="s">
        <v>1357</v>
      </c>
    </row>
    <row r="439" spans="1:7" ht="30.75" customHeight="1">
      <c r="A439" s="6">
        <v>10200</v>
      </c>
      <c r="B439" s="5" t="s">
        <v>1358</v>
      </c>
      <c r="C439" s="12" t="s">
        <v>1359</v>
      </c>
      <c r="D439" s="6">
        <v>0</v>
      </c>
      <c r="E439" s="5"/>
      <c r="F439" s="6" t="s">
        <v>48</v>
      </c>
      <c r="G439" s="5" t="s">
        <v>1360</v>
      </c>
    </row>
    <row r="440" spans="1:7" ht="30.75" customHeight="1">
      <c r="A440" s="6">
        <v>11518</v>
      </c>
      <c r="B440" s="5" t="s">
        <v>1361</v>
      </c>
      <c r="C440" s="12" t="s">
        <v>1362</v>
      </c>
      <c r="D440" s="6">
        <v>1</v>
      </c>
      <c r="E440" s="5" t="s">
        <v>834</v>
      </c>
      <c r="F440" s="6" t="s">
        <v>48</v>
      </c>
      <c r="G440" s="5" t="s">
        <v>1363</v>
      </c>
    </row>
    <row r="441" spans="1:7" ht="30.75" customHeight="1">
      <c r="A441" s="6">
        <v>10187</v>
      </c>
      <c r="B441" s="5" t="s">
        <v>1364</v>
      </c>
      <c r="C441" s="11" t="s">
        <v>1365</v>
      </c>
      <c r="D441" s="6">
        <v>0</v>
      </c>
      <c r="E441" s="5"/>
      <c r="F441" s="6" t="s">
        <v>15</v>
      </c>
      <c r="G441" s="5" t="s">
        <v>1366</v>
      </c>
    </row>
    <row r="442" spans="1:7" ht="30.75" customHeight="1">
      <c r="A442" s="6">
        <v>10211</v>
      </c>
      <c r="B442" s="5" t="s">
        <v>1367</v>
      </c>
      <c r="C442" s="12" t="s">
        <v>1368</v>
      </c>
      <c r="D442" s="6">
        <v>0</v>
      </c>
      <c r="E442" s="5"/>
      <c r="F442" s="6" t="s">
        <v>48</v>
      </c>
      <c r="G442" s="5" t="s">
        <v>1369</v>
      </c>
    </row>
    <row r="443" spans="1:7" ht="30.75" customHeight="1">
      <c r="A443" s="6">
        <v>20019</v>
      </c>
      <c r="B443" s="5" t="s">
        <v>1370</v>
      </c>
      <c r="C443" s="13" t="s">
        <v>1371</v>
      </c>
      <c r="D443" s="6">
        <v>0</v>
      </c>
      <c r="E443" s="5"/>
      <c r="F443" s="6" t="s">
        <v>48</v>
      </c>
      <c r="G443" s="5" t="s">
        <v>1372</v>
      </c>
    </row>
    <row r="444" spans="1:7" ht="30.75" customHeight="1">
      <c r="A444" s="6">
        <v>20020</v>
      </c>
      <c r="B444" s="5" t="s">
        <v>1373</v>
      </c>
      <c r="C444" s="13" t="s">
        <v>1374</v>
      </c>
      <c r="D444" s="6">
        <v>0</v>
      </c>
      <c r="E444" s="5"/>
      <c r="F444" s="6" t="s">
        <v>48</v>
      </c>
      <c r="G444" s="5" t="s">
        <v>1375</v>
      </c>
    </row>
    <row r="445" spans="1:7" ht="30.75" customHeight="1">
      <c r="A445" s="6">
        <v>20021</v>
      </c>
      <c r="B445" s="5" t="s">
        <v>1376</v>
      </c>
      <c r="C445" s="13" t="s">
        <v>1377</v>
      </c>
      <c r="D445" s="6">
        <v>0</v>
      </c>
      <c r="E445" s="5"/>
      <c r="F445" s="6" t="s">
        <v>48</v>
      </c>
      <c r="G445" s="5" t="s">
        <v>1378</v>
      </c>
    </row>
    <row r="446" spans="1:7" ht="30.75" customHeight="1">
      <c r="A446" s="6">
        <v>18641</v>
      </c>
      <c r="B446" s="5" t="s">
        <v>1379</v>
      </c>
      <c r="C446" s="12" t="s">
        <v>1380</v>
      </c>
      <c r="D446" s="6">
        <v>0</v>
      </c>
      <c r="E446" s="5"/>
      <c r="F446" s="6" t="s">
        <v>48</v>
      </c>
      <c r="G446" s="5" t="s">
        <v>1381</v>
      </c>
    </row>
    <row r="447" spans="1:7" ht="30.75" customHeight="1">
      <c r="A447" s="6">
        <v>10214</v>
      </c>
      <c r="B447" s="5" t="s">
        <v>1382</v>
      </c>
      <c r="C447" s="12" t="s">
        <v>1383</v>
      </c>
      <c r="D447" s="6">
        <v>0</v>
      </c>
      <c r="E447" s="5"/>
      <c r="F447" s="6" t="s">
        <v>48</v>
      </c>
      <c r="G447" s="5" t="s">
        <v>1384</v>
      </c>
    </row>
    <row r="448" spans="1:7" ht="30.75" customHeight="1">
      <c r="A448" s="6">
        <v>14209</v>
      </c>
      <c r="B448" s="5" t="s">
        <v>1385</v>
      </c>
      <c r="C448" s="12" t="s">
        <v>1386</v>
      </c>
      <c r="D448" s="6">
        <v>0</v>
      </c>
      <c r="E448" s="5"/>
      <c r="F448" s="6" t="s">
        <v>48</v>
      </c>
      <c r="G448" s="5" t="s">
        <v>1387</v>
      </c>
    </row>
    <row r="449" spans="1:7" ht="30.75" customHeight="1">
      <c r="A449" s="6">
        <v>21427</v>
      </c>
      <c r="B449" s="5" t="s">
        <v>1388</v>
      </c>
      <c r="C449" s="11" t="s">
        <v>1389</v>
      </c>
      <c r="D449" s="6">
        <v>0</v>
      </c>
      <c r="E449" s="5"/>
      <c r="F449" s="6" t="s">
        <v>15</v>
      </c>
      <c r="G449" s="5" t="s">
        <v>1390</v>
      </c>
    </row>
    <row r="450" spans="1:7" ht="30.75" customHeight="1">
      <c r="A450" s="6">
        <v>21428</v>
      </c>
      <c r="B450" s="5" t="s">
        <v>1391</v>
      </c>
      <c r="C450" s="11" t="s">
        <v>1392</v>
      </c>
      <c r="D450" s="6">
        <v>0</v>
      </c>
      <c r="E450" s="5"/>
      <c r="F450" s="6" t="s">
        <v>15</v>
      </c>
      <c r="G450" s="5" t="s">
        <v>1393</v>
      </c>
    </row>
    <row r="451" spans="1:7" ht="30.75" customHeight="1">
      <c r="A451" s="6">
        <v>21429</v>
      </c>
      <c r="B451" s="5" t="s">
        <v>1394</v>
      </c>
      <c r="C451" s="11" t="s">
        <v>1395</v>
      </c>
      <c r="D451" s="6">
        <v>0</v>
      </c>
      <c r="E451" s="5"/>
      <c r="F451" s="6" t="s">
        <v>15</v>
      </c>
      <c r="G451" s="5" t="s">
        <v>1396</v>
      </c>
    </row>
    <row r="452" spans="1:7" ht="30.75" customHeight="1">
      <c r="A452" s="6">
        <v>20022</v>
      </c>
      <c r="B452" s="5" t="s">
        <v>21</v>
      </c>
      <c r="C452" s="15" t="s">
        <v>22</v>
      </c>
      <c r="D452" s="6">
        <v>27</v>
      </c>
      <c r="E452" s="5"/>
      <c r="F452" s="6" t="s">
        <v>15</v>
      </c>
      <c r="G452" s="5" t="s">
        <v>1397</v>
      </c>
    </row>
    <row r="453" spans="1:7" ht="30.75" customHeight="1">
      <c r="A453" s="6">
        <v>10215</v>
      </c>
      <c r="B453" s="5" t="s">
        <v>1398</v>
      </c>
      <c r="C453" s="10" t="s">
        <v>1399</v>
      </c>
      <c r="D453" s="6">
        <v>0</v>
      </c>
      <c r="E453" s="5"/>
      <c r="F453" s="6" t="s">
        <v>15</v>
      </c>
      <c r="G453" s="5" t="s">
        <v>1400</v>
      </c>
    </row>
    <row r="454" spans="1:7" ht="30.75" customHeight="1">
      <c r="A454" s="6">
        <v>10221</v>
      </c>
      <c r="B454" s="5" t="s">
        <v>1401</v>
      </c>
      <c r="C454" s="11" t="s">
        <v>1402</v>
      </c>
      <c r="D454" s="6">
        <v>0</v>
      </c>
      <c r="E454" s="5"/>
      <c r="F454" s="6" t="s">
        <v>15</v>
      </c>
      <c r="G454" s="5" t="s">
        <v>1403</v>
      </c>
    </row>
    <row r="455" spans="1:7" ht="30.75" customHeight="1">
      <c r="A455" s="6">
        <v>10229</v>
      </c>
      <c r="B455" s="5" t="s">
        <v>1404</v>
      </c>
      <c r="C455" s="12" t="s">
        <v>1405</v>
      </c>
      <c r="D455" s="6">
        <v>0</v>
      </c>
      <c r="E455" s="5"/>
      <c r="F455" s="6" t="s">
        <v>48</v>
      </c>
      <c r="G455" s="5" t="s">
        <v>1406</v>
      </c>
    </row>
    <row r="456" spans="1:7" ht="30.75" customHeight="1">
      <c r="A456" s="6">
        <v>10230</v>
      </c>
      <c r="B456" s="5" t="s">
        <v>1407</v>
      </c>
      <c r="C456" s="12" t="s">
        <v>1408</v>
      </c>
      <c r="D456" s="6">
        <v>0</v>
      </c>
      <c r="E456" s="5"/>
      <c r="F456" s="6" t="s">
        <v>48</v>
      </c>
      <c r="G456" s="5" t="s">
        <v>1409</v>
      </c>
    </row>
    <row r="457" spans="1:7" ht="30.75" customHeight="1">
      <c r="A457" s="6">
        <v>10231</v>
      </c>
      <c r="B457" s="5" t="s">
        <v>1410</v>
      </c>
      <c r="C457" s="12" t="s">
        <v>1411</v>
      </c>
      <c r="D457" s="6">
        <v>0</v>
      </c>
      <c r="E457" s="5"/>
      <c r="F457" s="6" t="s">
        <v>48</v>
      </c>
      <c r="G457" s="5" t="s">
        <v>1412</v>
      </c>
    </row>
    <row r="458" spans="1:7" ht="30.75" customHeight="1">
      <c r="A458" s="6">
        <v>10232</v>
      </c>
      <c r="B458" s="5" t="s">
        <v>1413</v>
      </c>
      <c r="C458" s="12" t="s">
        <v>1414</v>
      </c>
      <c r="D458" s="6">
        <v>0</v>
      </c>
      <c r="E458" s="5"/>
      <c r="F458" s="6" t="s">
        <v>48</v>
      </c>
      <c r="G458" s="5" t="s">
        <v>1415</v>
      </c>
    </row>
    <row r="459" spans="1:7" ht="30.75" customHeight="1">
      <c r="A459" s="6">
        <v>10233</v>
      </c>
      <c r="B459" s="5" t="s">
        <v>1416</v>
      </c>
      <c r="C459" s="12" t="s">
        <v>1417</v>
      </c>
      <c r="D459" s="6">
        <v>0</v>
      </c>
      <c r="E459" s="5"/>
      <c r="F459" s="6" t="s">
        <v>48</v>
      </c>
      <c r="G459" s="5" t="s">
        <v>1418</v>
      </c>
    </row>
    <row r="460" spans="1:7" ht="30.75" customHeight="1">
      <c r="A460" s="6">
        <v>10234</v>
      </c>
      <c r="B460" s="5" t="s">
        <v>1419</v>
      </c>
      <c r="C460" s="12" t="s">
        <v>1420</v>
      </c>
      <c r="D460" s="6">
        <v>0</v>
      </c>
      <c r="E460" s="5"/>
      <c r="F460" s="6" t="s">
        <v>48</v>
      </c>
      <c r="G460" s="5" t="s">
        <v>1421</v>
      </c>
    </row>
    <row r="461" spans="1:7" ht="30.75" customHeight="1">
      <c r="A461" s="6">
        <v>14193</v>
      </c>
      <c r="B461" s="5" t="s">
        <v>1422</v>
      </c>
      <c r="C461" s="12" t="s">
        <v>1423</v>
      </c>
      <c r="D461" s="6">
        <v>0</v>
      </c>
      <c r="E461" s="5"/>
      <c r="F461" s="6" t="s">
        <v>48</v>
      </c>
      <c r="G461" s="5" t="s">
        <v>1424</v>
      </c>
    </row>
    <row r="462" spans="1:7" ht="30.75" customHeight="1">
      <c r="A462" s="6">
        <v>19551</v>
      </c>
      <c r="B462" s="5" t="s">
        <v>1425</v>
      </c>
      <c r="C462" s="12" t="s">
        <v>1426</v>
      </c>
      <c r="D462" s="6">
        <v>0</v>
      </c>
      <c r="E462" s="5"/>
      <c r="F462" s="6" t="s">
        <v>48</v>
      </c>
      <c r="G462" s="5" t="s">
        <v>1427</v>
      </c>
    </row>
    <row r="463" spans="1:7" ht="30.75" customHeight="1">
      <c r="A463" s="6">
        <v>14194</v>
      </c>
      <c r="B463" s="5" t="s">
        <v>1428</v>
      </c>
      <c r="C463" s="12" t="s">
        <v>1429</v>
      </c>
      <c r="D463" s="6">
        <v>0</v>
      </c>
      <c r="E463" s="5"/>
      <c r="F463" s="6" t="s">
        <v>15</v>
      </c>
      <c r="G463" s="5" t="s">
        <v>1430</v>
      </c>
    </row>
    <row r="464" spans="1:7" ht="30.75" customHeight="1">
      <c r="A464" s="6">
        <v>10222</v>
      </c>
      <c r="B464" s="5" t="s">
        <v>1431</v>
      </c>
      <c r="C464" s="11" t="s">
        <v>1432</v>
      </c>
      <c r="D464" s="6">
        <v>0</v>
      </c>
      <c r="E464" s="5"/>
      <c r="F464" s="6" t="s">
        <v>15</v>
      </c>
      <c r="G464" s="5" t="s">
        <v>1433</v>
      </c>
    </row>
    <row r="465" spans="1:7" ht="30.75" customHeight="1">
      <c r="A465" s="6">
        <v>10235</v>
      </c>
      <c r="B465" s="5" t="s">
        <v>1434</v>
      </c>
      <c r="C465" s="12" t="s">
        <v>1435</v>
      </c>
      <c r="D465" s="6">
        <v>0</v>
      </c>
      <c r="E465" s="5"/>
      <c r="F465" s="6" t="s">
        <v>48</v>
      </c>
      <c r="G465" s="5" t="s">
        <v>1436</v>
      </c>
    </row>
    <row r="466" spans="1:7" ht="30.75" customHeight="1">
      <c r="A466" s="6">
        <v>10236</v>
      </c>
      <c r="B466" s="5" t="s">
        <v>1437</v>
      </c>
      <c r="C466" s="12" t="s">
        <v>1438</v>
      </c>
      <c r="D466" s="6">
        <v>0</v>
      </c>
      <c r="E466" s="5"/>
      <c r="F466" s="6" t="s">
        <v>48</v>
      </c>
      <c r="G466" s="5" t="s">
        <v>1439</v>
      </c>
    </row>
    <row r="467" spans="1:7" ht="30.75" customHeight="1">
      <c r="A467" s="6">
        <v>10237</v>
      </c>
      <c r="B467" s="5" t="s">
        <v>1440</v>
      </c>
      <c r="C467" s="12" t="s">
        <v>1441</v>
      </c>
      <c r="D467" s="6">
        <v>0</v>
      </c>
      <c r="E467" s="5"/>
      <c r="F467" s="6" t="s">
        <v>48</v>
      </c>
      <c r="G467" s="5" t="s">
        <v>1442</v>
      </c>
    </row>
    <row r="468" spans="1:7" ht="30.75" customHeight="1">
      <c r="A468" s="6">
        <v>10238</v>
      </c>
      <c r="B468" s="5" t="s">
        <v>1443</v>
      </c>
      <c r="C468" s="12" t="s">
        <v>1444</v>
      </c>
      <c r="D468" s="6">
        <v>0</v>
      </c>
      <c r="E468" s="5"/>
      <c r="F468" s="6" t="s">
        <v>48</v>
      </c>
      <c r="G468" s="5" t="s">
        <v>1445</v>
      </c>
    </row>
    <row r="469" spans="1:7" ht="30.75" customHeight="1">
      <c r="A469" s="6">
        <v>10239</v>
      </c>
      <c r="B469" s="5" t="s">
        <v>1446</v>
      </c>
      <c r="C469" s="12" t="s">
        <v>1447</v>
      </c>
      <c r="D469" s="6">
        <v>0</v>
      </c>
      <c r="E469" s="5"/>
      <c r="F469" s="6" t="s">
        <v>48</v>
      </c>
      <c r="G469" s="5" t="s">
        <v>1448</v>
      </c>
    </row>
    <row r="470" spans="1:7" ht="30.75" customHeight="1">
      <c r="A470" s="6">
        <v>10240</v>
      </c>
      <c r="B470" s="5" t="s">
        <v>1449</v>
      </c>
      <c r="C470" s="12" t="s">
        <v>1450</v>
      </c>
      <c r="D470" s="6">
        <v>0</v>
      </c>
      <c r="E470" s="5"/>
      <c r="F470" s="6" t="s">
        <v>48</v>
      </c>
      <c r="G470" s="5" t="s">
        <v>1451</v>
      </c>
    </row>
    <row r="471" spans="1:7" ht="30.75" customHeight="1">
      <c r="A471" s="6">
        <v>10241</v>
      </c>
      <c r="B471" s="5" t="s">
        <v>1452</v>
      </c>
      <c r="C471" s="12" t="s">
        <v>1453</v>
      </c>
      <c r="D471" s="6">
        <v>0</v>
      </c>
      <c r="E471" s="5"/>
      <c r="F471" s="6" t="s">
        <v>15</v>
      </c>
      <c r="G471" s="5" t="s">
        <v>1454</v>
      </c>
    </row>
    <row r="472" spans="1:7" ht="30.75" customHeight="1">
      <c r="A472" s="6">
        <v>10223</v>
      </c>
      <c r="B472" s="5" t="s">
        <v>1455</v>
      </c>
      <c r="C472" s="11" t="s">
        <v>1456</v>
      </c>
      <c r="D472" s="6">
        <v>0</v>
      </c>
      <c r="E472" s="5"/>
      <c r="F472" s="6" t="s">
        <v>15</v>
      </c>
      <c r="G472" s="5" t="s">
        <v>1457</v>
      </c>
    </row>
    <row r="473" spans="1:7" ht="30.75" customHeight="1">
      <c r="A473" s="6">
        <v>10242</v>
      </c>
      <c r="B473" s="5" t="s">
        <v>1458</v>
      </c>
      <c r="C473" s="12" t="s">
        <v>1459</v>
      </c>
      <c r="D473" s="6">
        <v>0</v>
      </c>
      <c r="E473" s="5"/>
      <c r="F473" s="6" t="s">
        <v>48</v>
      </c>
      <c r="G473" s="5" t="s">
        <v>1460</v>
      </c>
    </row>
    <row r="474" spans="1:7" ht="30.75" customHeight="1">
      <c r="A474" s="6">
        <v>10243</v>
      </c>
      <c r="B474" s="5" t="s">
        <v>1461</v>
      </c>
      <c r="C474" s="12" t="s">
        <v>1462</v>
      </c>
      <c r="D474" s="6">
        <v>0</v>
      </c>
      <c r="E474" s="5"/>
      <c r="F474" s="6" t="s">
        <v>48</v>
      </c>
      <c r="G474" s="5" t="s">
        <v>1463</v>
      </c>
    </row>
    <row r="475" spans="1:7" ht="30.75" customHeight="1">
      <c r="A475" s="6">
        <v>10244</v>
      </c>
      <c r="B475" s="5" t="s">
        <v>1464</v>
      </c>
      <c r="C475" s="12" t="s">
        <v>1465</v>
      </c>
      <c r="D475" s="6">
        <v>0</v>
      </c>
      <c r="E475" s="5"/>
      <c r="F475" s="6" t="s">
        <v>48</v>
      </c>
      <c r="G475" s="5" t="s">
        <v>1466</v>
      </c>
    </row>
    <row r="476" spans="1:7" ht="30.75" customHeight="1">
      <c r="A476" s="6">
        <v>10245</v>
      </c>
      <c r="B476" s="5" t="s">
        <v>1467</v>
      </c>
      <c r="C476" s="12" t="s">
        <v>1468</v>
      </c>
      <c r="D476" s="6">
        <v>0</v>
      </c>
      <c r="E476" s="5"/>
      <c r="F476" s="6" t="s">
        <v>48</v>
      </c>
      <c r="G476" s="5" t="s">
        <v>1469</v>
      </c>
    </row>
    <row r="477" spans="1:7" ht="30.75" customHeight="1">
      <c r="A477" s="6">
        <v>10246</v>
      </c>
      <c r="B477" s="5" t="s">
        <v>1470</v>
      </c>
      <c r="C477" s="12" t="s">
        <v>1471</v>
      </c>
      <c r="D477" s="6">
        <v>0</v>
      </c>
      <c r="E477" s="5"/>
      <c r="F477" s="6" t="s">
        <v>48</v>
      </c>
      <c r="G477" s="5" t="s">
        <v>1472</v>
      </c>
    </row>
    <row r="478" spans="1:7" ht="30.75" customHeight="1">
      <c r="A478" s="6">
        <v>14196</v>
      </c>
      <c r="B478" s="5" t="s">
        <v>1473</v>
      </c>
      <c r="C478" s="12" t="s">
        <v>1474</v>
      </c>
      <c r="D478" s="6">
        <v>0</v>
      </c>
      <c r="E478" s="5"/>
      <c r="F478" s="6" t="s">
        <v>48</v>
      </c>
      <c r="G478" s="5" t="s">
        <v>1475</v>
      </c>
    </row>
    <row r="479" spans="1:7" ht="30.75" customHeight="1">
      <c r="A479" s="6">
        <v>10224</v>
      </c>
      <c r="B479" s="5" t="s">
        <v>1476</v>
      </c>
      <c r="C479" s="11" t="s">
        <v>1477</v>
      </c>
      <c r="D479" s="6">
        <v>0</v>
      </c>
      <c r="E479" s="5"/>
      <c r="F479" s="6" t="s">
        <v>15</v>
      </c>
      <c r="G479" s="5" t="s">
        <v>1478</v>
      </c>
    </row>
    <row r="480" spans="1:7" ht="30.75" customHeight="1">
      <c r="A480" s="6">
        <v>20023</v>
      </c>
      <c r="B480" s="5" t="s">
        <v>1479</v>
      </c>
      <c r="C480" s="12" t="s">
        <v>1480</v>
      </c>
      <c r="D480" s="6">
        <v>0</v>
      </c>
      <c r="E480" s="5"/>
      <c r="F480" s="6" t="s">
        <v>48</v>
      </c>
      <c r="G480" s="5" t="s">
        <v>1481</v>
      </c>
    </row>
    <row r="481" spans="1:7" ht="30.75" customHeight="1">
      <c r="A481" s="6">
        <v>20024</v>
      </c>
      <c r="B481" s="5" t="s">
        <v>1482</v>
      </c>
      <c r="C481" s="12" t="s">
        <v>1483</v>
      </c>
      <c r="D481" s="6">
        <v>0</v>
      </c>
      <c r="E481" s="5"/>
      <c r="F481" s="6" t="s">
        <v>48</v>
      </c>
      <c r="G481" s="5" t="s">
        <v>1484</v>
      </c>
    </row>
    <row r="482" spans="1:7" ht="30.75" customHeight="1">
      <c r="A482" s="6">
        <v>17041</v>
      </c>
      <c r="B482" s="5" t="s">
        <v>1485</v>
      </c>
      <c r="C482" s="12" t="s">
        <v>1486</v>
      </c>
      <c r="D482" s="6">
        <v>0</v>
      </c>
      <c r="E482" s="5"/>
      <c r="F482" s="6" t="s">
        <v>48</v>
      </c>
      <c r="G482" s="5" t="s">
        <v>1487</v>
      </c>
    </row>
    <row r="483" spans="1:7" ht="30.75" customHeight="1">
      <c r="A483" s="6">
        <v>17042</v>
      </c>
      <c r="B483" s="5" t="s">
        <v>1488</v>
      </c>
      <c r="C483" s="11" t="s">
        <v>1489</v>
      </c>
      <c r="D483" s="6">
        <v>0</v>
      </c>
      <c r="E483" s="5"/>
      <c r="F483" s="6" t="s">
        <v>15</v>
      </c>
      <c r="G483" s="5" t="s">
        <v>1490</v>
      </c>
    </row>
    <row r="484" spans="1:7" ht="30.75" customHeight="1">
      <c r="A484" s="6">
        <v>10252</v>
      </c>
      <c r="B484" s="5" t="s">
        <v>1491</v>
      </c>
      <c r="C484" s="12" t="s">
        <v>1492</v>
      </c>
      <c r="D484" s="6">
        <v>0</v>
      </c>
      <c r="E484" s="5"/>
      <c r="F484" s="6" t="s">
        <v>15</v>
      </c>
      <c r="G484" s="5" t="s">
        <v>1493</v>
      </c>
    </row>
    <row r="485" spans="1:7" ht="30.75" customHeight="1">
      <c r="A485" s="6">
        <v>10253</v>
      </c>
      <c r="B485" s="5" t="s">
        <v>1494</v>
      </c>
      <c r="C485" s="12" t="s">
        <v>1495</v>
      </c>
      <c r="D485" s="6">
        <v>0</v>
      </c>
      <c r="E485" s="5"/>
      <c r="F485" s="6" t="s">
        <v>48</v>
      </c>
      <c r="G485" s="5" t="s">
        <v>1496</v>
      </c>
    </row>
    <row r="486" spans="1:7" ht="30.75" customHeight="1">
      <c r="A486" s="6">
        <v>19555</v>
      </c>
      <c r="B486" s="5" t="s">
        <v>1497</v>
      </c>
      <c r="C486" s="12" t="s">
        <v>1498</v>
      </c>
      <c r="D486" s="6">
        <v>0</v>
      </c>
      <c r="E486" s="5"/>
      <c r="F486" s="6" t="s">
        <v>48</v>
      </c>
      <c r="G486" s="5" t="s">
        <v>1499</v>
      </c>
    </row>
    <row r="487" spans="1:7" ht="30.75" customHeight="1">
      <c r="A487" s="6">
        <v>10254</v>
      </c>
      <c r="B487" s="5" t="s">
        <v>1500</v>
      </c>
      <c r="C487" s="12" t="s">
        <v>1501</v>
      </c>
      <c r="D487" s="6">
        <v>0</v>
      </c>
      <c r="E487" s="5"/>
      <c r="F487" s="6" t="s">
        <v>48</v>
      </c>
      <c r="G487" s="5" t="s">
        <v>1502</v>
      </c>
    </row>
    <row r="488" spans="1:7" ht="30.75" customHeight="1">
      <c r="A488" s="6">
        <v>10255</v>
      </c>
      <c r="B488" s="5" t="s">
        <v>1503</v>
      </c>
      <c r="C488" s="12" t="s">
        <v>1504</v>
      </c>
      <c r="D488" s="6">
        <v>0</v>
      </c>
      <c r="E488" s="5"/>
      <c r="F488" s="6" t="s">
        <v>48</v>
      </c>
      <c r="G488" s="5" t="s">
        <v>1505</v>
      </c>
    </row>
    <row r="489" spans="1:7" ht="30.75" customHeight="1">
      <c r="A489" s="6">
        <v>10256</v>
      </c>
      <c r="B489" s="5" t="s">
        <v>1506</v>
      </c>
      <c r="C489" s="12" t="s">
        <v>1507</v>
      </c>
      <c r="D489" s="6">
        <v>0</v>
      </c>
      <c r="E489" s="5"/>
      <c r="F489" s="6" t="s">
        <v>48</v>
      </c>
      <c r="G489" s="5" t="s">
        <v>1508</v>
      </c>
    </row>
    <row r="490" spans="1:7" ht="30.75" customHeight="1">
      <c r="A490" s="6">
        <v>10258</v>
      </c>
      <c r="B490" s="5" t="s">
        <v>1509</v>
      </c>
      <c r="C490" s="12" t="s">
        <v>1510</v>
      </c>
      <c r="D490" s="6">
        <v>0</v>
      </c>
      <c r="E490" s="5"/>
      <c r="F490" s="6" t="s">
        <v>48</v>
      </c>
      <c r="G490" s="5" t="s">
        <v>1511</v>
      </c>
    </row>
    <row r="491" spans="1:7" ht="30.75" customHeight="1">
      <c r="A491" s="6">
        <v>10259</v>
      </c>
      <c r="B491" s="5" t="s">
        <v>1512</v>
      </c>
      <c r="C491" s="12" t="s">
        <v>1513</v>
      </c>
      <c r="D491" s="6">
        <v>0</v>
      </c>
      <c r="E491" s="5"/>
      <c r="F491" s="6" t="s">
        <v>48</v>
      </c>
      <c r="G491" s="5" t="s">
        <v>1514</v>
      </c>
    </row>
    <row r="492" spans="1:7" ht="30.75" customHeight="1">
      <c r="A492" s="6">
        <v>10260</v>
      </c>
      <c r="B492" s="5" t="s">
        <v>1515</v>
      </c>
      <c r="C492" s="12" t="s">
        <v>1516</v>
      </c>
      <c r="D492" s="6">
        <v>0</v>
      </c>
      <c r="E492" s="5"/>
      <c r="F492" s="6" t="s">
        <v>48</v>
      </c>
      <c r="G492" s="5" t="s">
        <v>1517</v>
      </c>
    </row>
    <row r="493" spans="1:7" ht="30.75" customHeight="1">
      <c r="A493" s="6">
        <v>10261</v>
      </c>
      <c r="B493" s="5" t="s">
        <v>1518</v>
      </c>
      <c r="C493" s="12" t="s">
        <v>1519</v>
      </c>
      <c r="D493" s="6">
        <v>0</v>
      </c>
      <c r="E493" s="5"/>
      <c r="F493" s="6" t="s">
        <v>48</v>
      </c>
      <c r="G493" s="5" t="s">
        <v>1520</v>
      </c>
    </row>
    <row r="494" spans="1:7" ht="30.75" customHeight="1">
      <c r="A494" s="6">
        <v>10262</v>
      </c>
      <c r="B494" s="5" t="s">
        <v>1521</v>
      </c>
      <c r="C494" s="12" t="s">
        <v>1522</v>
      </c>
      <c r="D494" s="6">
        <v>0</v>
      </c>
      <c r="E494" s="5"/>
      <c r="F494" s="6" t="s">
        <v>48</v>
      </c>
      <c r="G494" s="5" t="s">
        <v>1523</v>
      </c>
    </row>
    <row r="495" spans="1:7" ht="30.75" customHeight="1">
      <c r="A495" s="6">
        <v>10263</v>
      </c>
      <c r="B495" s="5" t="s">
        <v>1524</v>
      </c>
      <c r="C495" s="12" t="s">
        <v>1525</v>
      </c>
      <c r="D495" s="6">
        <v>0</v>
      </c>
      <c r="E495" s="5"/>
      <c r="F495" s="6" t="s">
        <v>15</v>
      </c>
      <c r="G495" s="5" t="s">
        <v>1526</v>
      </c>
    </row>
    <row r="496" spans="1:7" ht="30.75" customHeight="1">
      <c r="A496" s="6">
        <v>10226</v>
      </c>
      <c r="B496" s="5" t="s">
        <v>1527</v>
      </c>
      <c r="C496" s="11" t="s">
        <v>1528</v>
      </c>
      <c r="D496" s="6">
        <v>0</v>
      </c>
      <c r="E496" s="5"/>
      <c r="F496" s="6" t="s">
        <v>15</v>
      </c>
      <c r="G496" s="5" t="s">
        <v>1529</v>
      </c>
    </row>
    <row r="497" spans="1:7" ht="30.75" customHeight="1">
      <c r="A497" s="6">
        <v>10267</v>
      </c>
      <c r="B497" s="5" t="s">
        <v>1530</v>
      </c>
      <c r="C497" s="12" t="s">
        <v>1531</v>
      </c>
      <c r="D497" s="6">
        <v>0</v>
      </c>
      <c r="E497" s="5"/>
      <c r="F497" s="6" t="s">
        <v>48</v>
      </c>
      <c r="G497" s="5" t="s">
        <v>1532</v>
      </c>
    </row>
    <row r="498" spans="1:7" ht="30.75" customHeight="1">
      <c r="A498" s="6">
        <v>10268</v>
      </c>
      <c r="B498" s="5" t="s">
        <v>1533</v>
      </c>
      <c r="C498" s="12" t="s">
        <v>1534</v>
      </c>
      <c r="D498" s="6">
        <v>0</v>
      </c>
      <c r="E498" s="5"/>
      <c r="F498" s="6" t="s">
        <v>48</v>
      </c>
      <c r="G498" s="5" t="s">
        <v>1535</v>
      </c>
    </row>
    <row r="499" spans="1:7" ht="30.75" customHeight="1">
      <c r="A499" s="6">
        <v>10269</v>
      </c>
      <c r="B499" s="5" t="s">
        <v>1536</v>
      </c>
      <c r="C499" s="12" t="s">
        <v>1537</v>
      </c>
      <c r="D499" s="6">
        <v>0</v>
      </c>
      <c r="E499" s="5"/>
      <c r="F499" s="6" t="s">
        <v>48</v>
      </c>
      <c r="G499" s="5" t="s">
        <v>1538</v>
      </c>
    </row>
    <row r="500" spans="1:7" ht="30.75" customHeight="1">
      <c r="A500" s="6">
        <v>19558</v>
      </c>
      <c r="B500" s="5" t="s">
        <v>1539</v>
      </c>
      <c r="C500" s="12" t="s">
        <v>1540</v>
      </c>
      <c r="D500" s="6">
        <v>0</v>
      </c>
      <c r="E500" s="5"/>
      <c r="F500" s="6" t="s">
        <v>48</v>
      </c>
      <c r="G500" s="5" t="s">
        <v>1541</v>
      </c>
    </row>
    <row r="501" spans="1:7" ht="30.75" customHeight="1">
      <c r="A501" s="6">
        <v>10227</v>
      </c>
      <c r="B501" s="5" t="s">
        <v>1542</v>
      </c>
      <c r="C501" s="11" t="s">
        <v>1543</v>
      </c>
      <c r="D501" s="6">
        <v>0</v>
      </c>
      <c r="E501" s="5"/>
      <c r="F501" s="6" t="s">
        <v>15</v>
      </c>
      <c r="G501" s="5" t="s">
        <v>1544</v>
      </c>
    </row>
    <row r="502" spans="1:7" ht="30.75" customHeight="1">
      <c r="A502" s="6">
        <v>10264</v>
      </c>
      <c r="B502" s="5" t="s">
        <v>1545</v>
      </c>
      <c r="C502" s="12" t="s">
        <v>1546</v>
      </c>
      <c r="D502" s="6">
        <v>0</v>
      </c>
      <c r="E502" s="5"/>
      <c r="F502" s="6" t="s">
        <v>48</v>
      </c>
      <c r="G502" s="5" t="s">
        <v>1547</v>
      </c>
    </row>
    <row r="503" spans="1:7" ht="30.75" customHeight="1">
      <c r="A503" s="6">
        <v>10265</v>
      </c>
      <c r="B503" s="5" t="s">
        <v>1548</v>
      </c>
      <c r="C503" s="12" t="s">
        <v>1549</v>
      </c>
      <c r="D503" s="6">
        <v>0</v>
      </c>
      <c r="E503" s="5"/>
      <c r="F503" s="6" t="s">
        <v>48</v>
      </c>
      <c r="G503" s="5" t="s">
        <v>1550</v>
      </c>
    </row>
    <row r="504" spans="1:7" ht="30.75" customHeight="1">
      <c r="A504" s="6">
        <v>10266</v>
      </c>
      <c r="B504" s="5" t="s">
        <v>1551</v>
      </c>
      <c r="C504" s="12" t="s">
        <v>1552</v>
      </c>
      <c r="D504" s="6">
        <v>0</v>
      </c>
      <c r="E504" s="5"/>
      <c r="F504" s="6" t="s">
        <v>48</v>
      </c>
      <c r="G504" s="5" t="s">
        <v>1553</v>
      </c>
    </row>
    <row r="505" spans="1:7" ht="30.75" customHeight="1">
      <c r="A505" s="6">
        <v>10368</v>
      </c>
      <c r="B505" s="5" t="s">
        <v>1554</v>
      </c>
      <c r="C505" s="11" t="s">
        <v>1555</v>
      </c>
      <c r="D505" s="6">
        <v>0</v>
      </c>
      <c r="E505" s="5"/>
      <c r="F505" s="6" t="s">
        <v>15</v>
      </c>
      <c r="G505" s="5" t="s">
        <v>1556</v>
      </c>
    </row>
    <row r="506" spans="1:7" ht="30.75" customHeight="1">
      <c r="A506" s="6">
        <v>10371</v>
      </c>
      <c r="B506" s="5" t="s">
        <v>1557</v>
      </c>
      <c r="C506" s="12" t="s">
        <v>1558</v>
      </c>
      <c r="D506" s="6">
        <v>0</v>
      </c>
      <c r="E506" s="5"/>
      <c r="F506" s="6" t="s">
        <v>48</v>
      </c>
      <c r="G506" s="5" t="s">
        <v>1559</v>
      </c>
    </row>
    <row r="507" spans="1:7" ht="30.75" customHeight="1">
      <c r="A507" s="6">
        <v>10372</v>
      </c>
      <c r="B507" s="5" t="s">
        <v>1560</v>
      </c>
      <c r="C507" s="12" t="s">
        <v>1561</v>
      </c>
      <c r="D507" s="6">
        <v>0</v>
      </c>
      <c r="E507" s="5"/>
      <c r="F507" s="6" t="s">
        <v>48</v>
      </c>
      <c r="G507" s="5" t="s">
        <v>1562</v>
      </c>
    </row>
    <row r="508" spans="1:7" ht="30.75" customHeight="1">
      <c r="A508" s="6">
        <v>10373</v>
      </c>
      <c r="B508" s="5" t="s">
        <v>1563</v>
      </c>
      <c r="C508" s="12" t="s">
        <v>1564</v>
      </c>
      <c r="D508" s="6">
        <v>0</v>
      </c>
      <c r="E508" s="5"/>
      <c r="F508" s="6" t="s">
        <v>48</v>
      </c>
      <c r="G508" s="5" t="s">
        <v>1565</v>
      </c>
    </row>
    <row r="509" spans="1:7" ht="30.75" customHeight="1">
      <c r="A509" s="6">
        <v>10216</v>
      </c>
      <c r="B509" s="5" t="s">
        <v>1566</v>
      </c>
      <c r="C509" s="10" t="s">
        <v>1567</v>
      </c>
      <c r="D509" s="6">
        <v>2</v>
      </c>
      <c r="E509" s="5" t="s">
        <v>1568</v>
      </c>
      <c r="F509" s="6" t="s">
        <v>15</v>
      </c>
      <c r="G509" s="5" t="s">
        <v>1569</v>
      </c>
    </row>
    <row r="510" spans="1:7" ht="30.75" customHeight="1">
      <c r="A510" s="6">
        <v>10277</v>
      </c>
      <c r="B510" s="5" t="s">
        <v>1570</v>
      </c>
      <c r="C510" s="11" t="s">
        <v>1571</v>
      </c>
      <c r="D510" s="6">
        <v>2</v>
      </c>
      <c r="E510" s="5" t="s">
        <v>6134</v>
      </c>
      <c r="F510" s="6" t="s">
        <v>15</v>
      </c>
      <c r="G510" s="5" t="s">
        <v>1573</v>
      </c>
    </row>
    <row r="511" spans="1:7" ht="30.75" customHeight="1">
      <c r="A511" s="6">
        <v>10281</v>
      </c>
      <c r="B511" s="5" t="s">
        <v>1574</v>
      </c>
      <c r="C511" s="12" t="s">
        <v>1575</v>
      </c>
      <c r="D511" s="6">
        <v>0</v>
      </c>
      <c r="E511" s="5"/>
      <c r="F511" s="6" t="s">
        <v>48</v>
      </c>
      <c r="G511" s="5" t="s">
        <v>1576</v>
      </c>
    </row>
    <row r="512" spans="1:7" ht="30.75" customHeight="1">
      <c r="A512" s="6">
        <v>10282</v>
      </c>
      <c r="B512" s="5" t="s">
        <v>1577</v>
      </c>
      <c r="C512" s="12" t="s">
        <v>1578</v>
      </c>
      <c r="D512" s="6">
        <v>0</v>
      </c>
      <c r="E512" s="5"/>
      <c r="F512" s="6" t="s">
        <v>48</v>
      </c>
      <c r="G512" s="5" t="s">
        <v>1579</v>
      </c>
    </row>
    <row r="513" spans="1:7" ht="30.75" customHeight="1">
      <c r="A513" s="6">
        <v>10283</v>
      </c>
      <c r="B513" s="5" t="s">
        <v>1580</v>
      </c>
      <c r="C513" s="12" t="s">
        <v>1581</v>
      </c>
      <c r="D513" s="6">
        <v>0</v>
      </c>
      <c r="E513" s="5"/>
      <c r="F513" s="6" t="s">
        <v>48</v>
      </c>
      <c r="G513" s="5" t="s">
        <v>1582</v>
      </c>
    </row>
    <row r="514" spans="1:7" ht="30.75" customHeight="1">
      <c r="A514" s="6">
        <v>10284</v>
      </c>
      <c r="B514" s="5" t="s">
        <v>1583</v>
      </c>
      <c r="C514" s="12" t="s">
        <v>1584</v>
      </c>
      <c r="D514" s="6">
        <v>0</v>
      </c>
      <c r="E514" s="5"/>
      <c r="F514" s="6" t="s">
        <v>48</v>
      </c>
      <c r="G514" s="5" t="s">
        <v>1585</v>
      </c>
    </row>
    <row r="515" spans="1:7" ht="30.75" customHeight="1">
      <c r="A515" s="6">
        <v>10285</v>
      </c>
      <c r="B515" s="5" t="s">
        <v>1586</v>
      </c>
      <c r="C515" s="12" t="s">
        <v>1587</v>
      </c>
      <c r="D515" s="6">
        <v>0</v>
      </c>
      <c r="E515" s="5"/>
      <c r="F515" s="6" t="s">
        <v>15</v>
      </c>
      <c r="G515" s="5" t="s">
        <v>1588</v>
      </c>
    </row>
    <row r="516" spans="1:7" ht="30.75" customHeight="1">
      <c r="A516" s="6">
        <v>10286</v>
      </c>
      <c r="B516" s="5" t="s">
        <v>1589</v>
      </c>
      <c r="C516" s="12" t="s">
        <v>1590</v>
      </c>
      <c r="D516" s="6">
        <v>0</v>
      </c>
      <c r="E516" s="5"/>
      <c r="F516" s="6" t="s">
        <v>15</v>
      </c>
      <c r="G516" s="5" t="s">
        <v>1591</v>
      </c>
    </row>
    <row r="517" spans="1:7" ht="30.75" customHeight="1">
      <c r="A517" s="6">
        <v>21616</v>
      </c>
      <c r="B517" s="5" t="s">
        <v>1592</v>
      </c>
      <c r="C517" s="12" t="s">
        <v>1593</v>
      </c>
      <c r="D517" s="6">
        <v>1</v>
      </c>
      <c r="E517" s="5" t="s">
        <v>834</v>
      </c>
      <c r="F517" s="6" t="s">
        <v>48</v>
      </c>
      <c r="G517" s="5" t="s">
        <v>1594</v>
      </c>
    </row>
    <row r="518" spans="1:7" ht="30.75" customHeight="1">
      <c r="A518" s="6">
        <v>10287</v>
      </c>
      <c r="B518" s="5" t="s">
        <v>1595</v>
      </c>
      <c r="C518" s="12" t="s">
        <v>1596</v>
      </c>
      <c r="D518" s="6">
        <v>0</v>
      </c>
      <c r="E518" s="5"/>
      <c r="F518" s="6" t="s">
        <v>48</v>
      </c>
      <c r="G518" s="5" t="s">
        <v>1597</v>
      </c>
    </row>
    <row r="519" spans="1:7" ht="30.75" customHeight="1">
      <c r="A519" s="6">
        <v>16636</v>
      </c>
      <c r="B519" s="5" t="s">
        <v>1598</v>
      </c>
      <c r="C519" s="11" t="s">
        <v>1599</v>
      </c>
      <c r="D519" s="6">
        <v>8</v>
      </c>
      <c r="E519" s="5" t="s">
        <v>6135</v>
      </c>
      <c r="F519" s="6" t="s">
        <v>48</v>
      </c>
      <c r="G519" s="5" t="s">
        <v>1601</v>
      </c>
    </row>
    <row r="520" spans="1:7" ht="30.75" customHeight="1">
      <c r="A520" s="6">
        <v>11470</v>
      </c>
      <c r="B520" s="5" t="s">
        <v>1602</v>
      </c>
      <c r="C520" s="12" t="s">
        <v>1603</v>
      </c>
      <c r="D520" s="6">
        <v>1</v>
      </c>
      <c r="E520" s="5" t="s">
        <v>834</v>
      </c>
      <c r="F520" s="6" t="s">
        <v>48</v>
      </c>
      <c r="G520" s="5" t="s">
        <v>1604</v>
      </c>
    </row>
    <row r="521" spans="1:7" ht="30.75" customHeight="1">
      <c r="A521" s="6">
        <v>16637</v>
      </c>
      <c r="B521" s="5" t="s">
        <v>1605</v>
      </c>
      <c r="C521" s="12" t="s">
        <v>1606</v>
      </c>
      <c r="D521" s="6">
        <v>1</v>
      </c>
      <c r="E521" s="5" t="s">
        <v>834</v>
      </c>
      <c r="F521" s="6" t="s">
        <v>48</v>
      </c>
      <c r="G521" s="5" t="s">
        <v>1607</v>
      </c>
    </row>
    <row r="522" spans="1:7" ht="30.75" customHeight="1">
      <c r="A522" s="6">
        <v>16638</v>
      </c>
      <c r="B522" s="5" t="s">
        <v>1608</v>
      </c>
      <c r="C522" s="12" t="s">
        <v>1609</v>
      </c>
      <c r="D522" s="6">
        <v>1</v>
      </c>
      <c r="E522" s="5" t="s">
        <v>834</v>
      </c>
      <c r="F522" s="6" t="s">
        <v>48</v>
      </c>
      <c r="G522" s="5" t="s">
        <v>1610</v>
      </c>
    </row>
    <row r="523" spans="1:7" ht="30.75" customHeight="1">
      <c r="A523" s="6">
        <v>10278</v>
      </c>
      <c r="B523" s="5" t="s">
        <v>1611</v>
      </c>
      <c r="C523" s="11" t="s">
        <v>1612</v>
      </c>
      <c r="D523" s="6">
        <v>0</v>
      </c>
      <c r="E523" s="5"/>
      <c r="F523" s="6" t="s">
        <v>15</v>
      </c>
      <c r="G523" s="5" t="s">
        <v>1613</v>
      </c>
    </row>
    <row r="524" spans="1:7" ht="30.75" customHeight="1">
      <c r="A524" s="6">
        <v>10288</v>
      </c>
      <c r="B524" s="5" t="s">
        <v>1614</v>
      </c>
      <c r="C524" s="12" t="s">
        <v>1615</v>
      </c>
      <c r="D524" s="6">
        <v>0</v>
      </c>
      <c r="E524" s="5"/>
      <c r="F524" s="6" t="s">
        <v>48</v>
      </c>
      <c r="G524" s="5" t="s">
        <v>1616</v>
      </c>
    </row>
    <row r="525" spans="1:7" ht="30.75" customHeight="1">
      <c r="A525" s="6">
        <v>10289</v>
      </c>
      <c r="B525" s="5" t="s">
        <v>1617</v>
      </c>
      <c r="C525" s="12" t="s">
        <v>1618</v>
      </c>
      <c r="D525" s="6">
        <v>0</v>
      </c>
      <c r="E525" s="5"/>
      <c r="F525" s="6" t="s">
        <v>48</v>
      </c>
      <c r="G525" s="5" t="s">
        <v>1619</v>
      </c>
    </row>
    <row r="526" spans="1:7" ht="30.75" customHeight="1">
      <c r="A526" s="6">
        <v>10290</v>
      </c>
      <c r="B526" s="5" t="s">
        <v>1620</v>
      </c>
      <c r="C526" s="12" t="s">
        <v>1621</v>
      </c>
      <c r="D526" s="6">
        <v>0</v>
      </c>
      <c r="E526" s="5"/>
      <c r="F526" s="6" t="s">
        <v>48</v>
      </c>
      <c r="G526" s="5" t="s">
        <v>1622</v>
      </c>
    </row>
    <row r="527" spans="1:7" ht="30.75" customHeight="1">
      <c r="A527" s="6">
        <v>10291</v>
      </c>
      <c r="B527" s="5" t="s">
        <v>1623</v>
      </c>
      <c r="C527" s="12" t="s">
        <v>1624</v>
      </c>
      <c r="D527" s="6">
        <v>0</v>
      </c>
      <c r="E527" s="5"/>
      <c r="F527" s="6" t="s">
        <v>48</v>
      </c>
      <c r="G527" s="5" t="s">
        <v>1625</v>
      </c>
    </row>
    <row r="528" spans="1:7" ht="30.75" customHeight="1">
      <c r="A528" s="6">
        <v>10279</v>
      </c>
      <c r="B528" s="5" t="s">
        <v>1626</v>
      </c>
      <c r="C528" s="11" t="s">
        <v>1627</v>
      </c>
      <c r="D528" s="6">
        <v>0</v>
      </c>
      <c r="E528" s="5"/>
      <c r="F528" s="6" t="s">
        <v>15</v>
      </c>
      <c r="G528" s="5" t="s">
        <v>1628</v>
      </c>
    </row>
    <row r="529" spans="1:7" ht="30.75" customHeight="1">
      <c r="A529" s="6">
        <v>10292</v>
      </c>
      <c r="B529" s="5" t="s">
        <v>1629</v>
      </c>
      <c r="C529" s="12" t="s">
        <v>1630</v>
      </c>
      <c r="D529" s="6">
        <v>0</v>
      </c>
      <c r="E529" s="5"/>
      <c r="F529" s="6" t="s">
        <v>48</v>
      </c>
      <c r="G529" s="5" t="s">
        <v>1631</v>
      </c>
    </row>
    <row r="530" spans="1:7" ht="30.75" customHeight="1">
      <c r="A530" s="6">
        <v>10293</v>
      </c>
      <c r="B530" s="5" t="s">
        <v>1632</v>
      </c>
      <c r="C530" s="12" t="s">
        <v>1633</v>
      </c>
      <c r="D530" s="6">
        <v>0</v>
      </c>
      <c r="E530" s="5"/>
      <c r="F530" s="6" t="s">
        <v>48</v>
      </c>
      <c r="G530" s="5" t="s">
        <v>1634</v>
      </c>
    </row>
    <row r="531" spans="1:7" ht="30.75" customHeight="1">
      <c r="A531" s="6">
        <v>10294</v>
      </c>
      <c r="B531" s="5" t="s">
        <v>1635</v>
      </c>
      <c r="C531" s="12" t="s">
        <v>1636</v>
      </c>
      <c r="D531" s="6">
        <v>0</v>
      </c>
      <c r="E531" s="5"/>
      <c r="F531" s="6" t="s">
        <v>48</v>
      </c>
      <c r="G531" s="5" t="s">
        <v>1637</v>
      </c>
    </row>
    <row r="532" spans="1:7" ht="30.75" customHeight="1">
      <c r="A532" s="6">
        <v>10295</v>
      </c>
      <c r="B532" s="5" t="s">
        <v>1638</v>
      </c>
      <c r="C532" s="12" t="s">
        <v>1639</v>
      </c>
      <c r="D532" s="6">
        <v>0</v>
      </c>
      <c r="E532" s="5"/>
      <c r="F532" s="6" t="s">
        <v>15</v>
      </c>
      <c r="G532" s="5" t="s">
        <v>1640</v>
      </c>
    </row>
    <row r="533" spans="1:7" ht="30.75" customHeight="1">
      <c r="A533" s="6">
        <v>10296</v>
      </c>
      <c r="B533" s="5" t="s">
        <v>1641</v>
      </c>
      <c r="C533" s="12" t="s">
        <v>1642</v>
      </c>
      <c r="D533" s="6">
        <v>0</v>
      </c>
      <c r="E533" s="5"/>
      <c r="F533" s="6" t="s">
        <v>48</v>
      </c>
      <c r="G533" s="5" t="s">
        <v>1643</v>
      </c>
    </row>
    <row r="534" spans="1:7" ht="30.75" customHeight="1">
      <c r="A534" s="6">
        <v>10297</v>
      </c>
      <c r="B534" s="5" t="s">
        <v>1644</v>
      </c>
      <c r="C534" s="12" t="s">
        <v>1645</v>
      </c>
      <c r="D534" s="6">
        <v>0</v>
      </c>
      <c r="E534" s="5"/>
      <c r="F534" s="6" t="s">
        <v>15</v>
      </c>
      <c r="G534" s="5" t="s">
        <v>1646</v>
      </c>
    </row>
    <row r="535" spans="1:7" ht="30.75" customHeight="1">
      <c r="A535" s="6">
        <v>10298</v>
      </c>
      <c r="B535" s="5" t="s">
        <v>1647</v>
      </c>
      <c r="C535" s="12" t="s">
        <v>1648</v>
      </c>
      <c r="D535" s="6">
        <v>0</v>
      </c>
      <c r="E535" s="5"/>
      <c r="F535" s="6" t="s">
        <v>48</v>
      </c>
      <c r="G535" s="5" t="s">
        <v>1649</v>
      </c>
    </row>
    <row r="536" spans="1:7" ht="30.75" customHeight="1">
      <c r="A536" s="6">
        <v>10280</v>
      </c>
      <c r="B536" s="5" t="s">
        <v>1650</v>
      </c>
      <c r="C536" s="11" t="s">
        <v>1651</v>
      </c>
      <c r="D536" s="6">
        <v>0</v>
      </c>
      <c r="E536" s="5"/>
      <c r="F536" s="6" t="s">
        <v>15</v>
      </c>
      <c r="G536" s="5" t="s">
        <v>1652</v>
      </c>
    </row>
    <row r="537" spans="1:7" ht="30.75" customHeight="1">
      <c r="A537" s="6">
        <v>10299</v>
      </c>
      <c r="B537" s="5" t="s">
        <v>1653</v>
      </c>
      <c r="C537" s="12" t="s">
        <v>1654</v>
      </c>
      <c r="D537" s="6">
        <v>0</v>
      </c>
      <c r="E537" s="5"/>
      <c r="F537" s="6" t="s">
        <v>15</v>
      </c>
      <c r="G537" s="5" t="s">
        <v>1655</v>
      </c>
    </row>
    <row r="538" spans="1:7" ht="30.75" customHeight="1">
      <c r="A538" s="6">
        <v>10300</v>
      </c>
      <c r="B538" s="5" t="s">
        <v>1656</v>
      </c>
      <c r="C538" s="12" t="s">
        <v>1657</v>
      </c>
      <c r="D538" s="6">
        <v>0</v>
      </c>
      <c r="E538" s="5"/>
      <c r="F538" s="6" t="s">
        <v>48</v>
      </c>
      <c r="G538" s="5" t="s">
        <v>1658</v>
      </c>
    </row>
    <row r="539" spans="1:7" ht="30.75" customHeight="1">
      <c r="A539" s="6">
        <v>10301</v>
      </c>
      <c r="B539" s="5" t="s">
        <v>1659</v>
      </c>
      <c r="C539" s="12" t="s">
        <v>1660</v>
      </c>
      <c r="D539" s="6">
        <v>0</v>
      </c>
      <c r="E539" s="5"/>
      <c r="F539" s="6" t="s">
        <v>48</v>
      </c>
      <c r="G539" s="5" t="s">
        <v>1661</v>
      </c>
    </row>
    <row r="540" spans="1:7" ht="30.75" customHeight="1">
      <c r="A540" s="6">
        <v>10302</v>
      </c>
      <c r="B540" s="5" t="s">
        <v>1662</v>
      </c>
      <c r="C540" s="12" t="s">
        <v>1663</v>
      </c>
      <c r="D540" s="6">
        <v>0</v>
      </c>
      <c r="E540" s="5"/>
      <c r="F540" s="6" t="s">
        <v>48</v>
      </c>
      <c r="G540" s="5" t="s">
        <v>1664</v>
      </c>
    </row>
    <row r="541" spans="1:7" ht="30.75" customHeight="1">
      <c r="A541" s="6">
        <v>10217</v>
      </c>
      <c r="B541" s="5" t="s">
        <v>1665</v>
      </c>
      <c r="C541" s="10" t="s">
        <v>1666</v>
      </c>
      <c r="D541" s="6">
        <v>0</v>
      </c>
      <c r="E541" s="5"/>
      <c r="F541" s="6" t="s">
        <v>15</v>
      </c>
      <c r="G541" s="5" t="s">
        <v>1667</v>
      </c>
    </row>
    <row r="542" spans="1:7" ht="30.75" customHeight="1">
      <c r="A542" s="6">
        <v>10303</v>
      </c>
      <c r="B542" s="5" t="s">
        <v>1668</v>
      </c>
      <c r="C542" s="11" t="s">
        <v>1669</v>
      </c>
      <c r="D542" s="6">
        <v>0</v>
      </c>
      <c r="E542" s="5"/>
      <c r="F542" s="6" t="s">
        <v>15</v>
      </c>
      <c r="G542" s="5" t="s">
        <v>1670</v>
      </c>
    </row>
    <row r="543" spans="1:7" ht="30.75" customHeight="1">
      <c r="A543" s="6">
        <v>19563</v>
      </c>
      <c r="B543" s="5" t="s">
        <v>1671</v>
      </c>
      <c r="C543" s="12" t="s">
        <v>1672</v>
      </c>
      <c r="D543" s="6">
        <v>0</v>
      </c>
      <c r="E543" s="5"/>
      <c r="F543" s="6" t="s">
        <v>48</v>
      </c>
      <c r="G543" s="5" t="s">
        <v>1673</v>
      </c>
    </row>
    <row r="544" spans="1:7" ht="30.75" customHeight="1">
      <c r="A544" s="6">
        <v>10306</v>
      </c>
      <c r="B544" s="5" t="s">
        <v>1674</v>
      </c>
      <c r="C544" s="12" t="s">
        <v>1675</v>
      </c>
      <c r="D544" s="6">
        <v>0</v>
      </c>
      <c r="E544" s="5"/>
      <c r="F544" s="6" t="s">
        <v>48</v>
      </c>
      <c r="G544" s="5" t="s">
        <v>1676</v>
      </c>
    </row>
    <row r="545" spans="1:7" ht="30.75" customHeight="1">
      <c r="A545" s="6">
        <v>10307</v>
      </c>
      <c r="B545" s="5" t="s">
        <v>1677</v>
      </c>
      <c r="C545" s="12" t="s">
        <v>1678</v>
      </c>
      <c r="D545" s="6">
        <v>0</v>
      </c>
      <c r="E545" s="5"/>
      <c r="F545" s="6" t="s">
        <v>48</v>
      </c>
      <c r="G545" s="5" t="s">
        <v>1679</v>
      </c>
    </row>
    <row r="546" spans="1:7" ht="30.75" customHeight="1">
      <c r="A546" s="6">
        <v>10308</v>
      </c>
      <c r="B546" s="5" t="s">
        <v>1680</v>
      </c>
      <c r="C546" s="12" t="s">
        <v>1681</v>
      </c>
      <c r="D546" s="6">
        <v>0</v>
      </c>
      <c r="E546" s="5"/>
      <c r="F546" s="6" t="s">
        <v>48</v>
      </c>
      <c r="G546" s="5" t="s">
        <v>1682</v>
      </c>
    </row>
    <row r="547" spans="1:7" ht="30.75" customHeight="1">
      <c r="A547" s="6">
        <v>10315</v>
      </c>
      <c r="B547" s="5" t="s">
        <v>1683</v>
      </c>
      <c r="C547" s="12" t="s">
        <v>1684</v>
      </c>
      <c r="D547" s="6">
        <v>0</v>
      </c>
      <c r="E547" s="5"/>
      <c r="F547" s="6" t="s">
        <v>48</v>
      </c>
      <c r="G547" s="5" t="s">
        <v>1685</v>
      </c>
    </row>
    <row r="548" spans="1:7" ht="30.75" customHeight="1">
      <c r="A548" s="6">
        <v>10316</v>
      </c>
      <c r="B548" s="5" t="s">
        <v>1686</v>
      </c>
      <c r="C548" s="12" t="s">
        <v>1687</v>
      </c>
      <c r="D548" s="6">
        <v>0</v>
      </c>
      <c r="E548" s="5"/>
      <c r="F548" s="6" t="s">
        <v>48</v>
      </c>
      <c r="G548" s="5" t="s">
        <v>1688</v>
      </c>
    </row>
    <row r="549" spans="1:7" ht="30.75" customHeight="1">
      <c r="A549" s="6">
        <v>10309</v>
      </c>
      <c r="B549" s="5" t="s">
        <v>1689</v>
      </c>
      <c r="C549" s="12" t="s">
        <v>1690</v>
      </c>
      <c r="D549" s="6">
        <v>0</v>
      </c>
      <c r="E549" s="5"/>
      <c r="F549" s="6" t="s">
        <v>48</v>
      </c>
      <c r="G549" s="5" t="s">
        <v>1691</v>
      </c>
    </row>
    <row r="550" spans="1:7" ht="30.75" customHeight="1">
      <c r="A550" s="6">
        <v>10304</v>
      </c>
      <c r="B550" s="5" t="s">
        <v>1692</v>
      </c>
      <c r="C550" s="11" t="s">
        <v>1693</v>
      </c>
      <c r="D550" s="6">
        <v>0</v>
      </c>
      <c r="E550" s="5"/>
      <c r="F550" s="6" t="s">
        <v>15</v>
      </c>
      <c r="G550" s="5" t="s">
        <v>1694</v>
      </c>
    </row>
    <row r="551" spans="1:7" ht="30.75" customHeight="1">
      <c r="A551" s="6">
        <v>10310</v>
      </c>
      <c r="B551" s="5" t="s">
        <v>1695</v>
      </c>
      <c r="C551" s="12" t="s">
        <v>1696</v>
      </c>
      <c r="D551" s="6">
        <v>0</v>
      </c>
      <c r="E551" s="5"/>
      <c r="F551" s="6" t="s">
        <v>48</v>
      </c>
      <c r="G551" s="5" t="s">
        <v>1697</v>
      </c>
    </row>
    <row r="552" spans="1:7" ht="30.75" customHeight="1">
      <c r="A552" s="6">
        <v>10311</v>
      </c>
      <c r="B552" s="5" t="s">
        <v>1698</v>
      </c>
      <c r="C552" s="12" t="s">
        <v>1699</v>
      </c>
      <c r="D552" s="6">
        <v>0</v>
      </c>
      <c r="E552" s="5"/>
      <c r="F552" s="6" t="s">
        <v>48</v>
      </c>
      <c r="G552" s="5" t="s">
        <v>1700</v>
      </c>
    </row>
    <row r="553" spans="1:7" ht="30.75" customHeight="1">
      <c r="A553" s="6">
        <v>10319</v>
      </c>
      <c r="B553" s="5" t="s">
        <v>1701</v>
      </c>
      <c r="C553" s="12" t="s">
        <v>1702</v>
      </c>
      <c r="D553" s="6">
        <v>0</v>
      </c>
      <c r="E553" s="5"/>
      <c r="F553" s="6" t="s">
        <v>48</v>
      </c>
      <c r="G553" s="5" t="s">
        <v>1703</v>
      </c>
    </row>
    <row r="554" spans="1:7" ht="30.75" customHeight="1">
      <c r="A554" s="6">
        <v>10313</v>
      </c>
      <c r="B554" s="5" t="s">
        <v>1704</v>
      </c>
      <c r="C554" s="12" t="s">
        <v>1705</v>
      </c>
      <c r="D554" s="6">
        <v>0</v>
      </c>
      <c r="E554" s="5"/>
      <c r="F554" s="6" t="s">
        <v>48</v>
      </c>
      <c r="G554" s="5" t="s">
        <v>1706</v>
      </c>
    </row>
    <row r="555" spans="1:7" ht="30.75" customHeight="1">
      <c r="A555" s="6">
        <v>19566</v>
      </c>
      <c r="B555" s="5" t="s">
        <v>1707</v>
      </c>
      <c r="C555" s="12" t="s">
        <v>1708</v>
      </c>
      <c r="D555" s="6">
        <v>0</v>
      </c>
      <c r="E555" s="5"/>
      <c r="F555" s="6" t="s">
        <v>15</v>
      </c>
      <c r="G555" s="5" t="s">
        <v>1709</v>
      </c>
    </row>
    <row r="556" spans="1:7" ht="30.75" customHeight="1">
      <c r="A556" s="6">
        <v>19567</v>
      </c>
      <c r="B556" s="5" t="s">
        <v>1710</v>
      </c>
      <c r="C556" s="13" t="s">
        <v>1711</v>
      </c>
      <c r="D556" s="6">
        <v>0</v>
      </c>
      <c r="E556" s="5"/>
      <c r="F556" s="6" t="s">
        <v>48</v>
      </c>
      <c r="G556" s="5" t="s">
        <v>1712</v>
      </c>
    </row>
    <row r="557" spans="1:7" ht="30.75" customHeight="1">
      <c r="A557" s="6">
        <v>19568</v>
      </c>
      <c r="B557" s="5" t="s">
        <v>1713</v>
      </c>
      <c r="C557" s="13" t="s">
        <v>1714</v>
      </c>
      <c r="D557" s="6">
        <v>0</v>
      </c>
      <c r="E557" s="5"/>
      <c r="F557" s="6" t="s">
        <v>48</v>
      </c>
      <c r="G557" s="5" t="s">
        <v>1715</v>
      </c>
    </row>
    <row r="558" spans="1:7" ht="30.75" customHeight="1">
      <c r="A558" s="6">
        <v>19569</v>
      </c>
      <c r="B558" s="5" t="s">
        <v>1716</v>
      </c>
      <c r="C558" s="13" t="s">
        <v>1717</v>
      </c>
      <c r="D558" s="6">
        <v>0</v>
      </c>
      <c r="E558" s="5"/>
      <c r="F558" s="6" t="s">
        <v>48</v>
      </c>
      <c r="G558" s="5" t="s">
        <v>1718</v>
      </c>
    </row>
    <row r="559" spans="1:7" ht="30.75" customHeight="1">
      <c r="A559" s="6">
        <v>19570</v>
      </c>
      <c r="B559" s="5" t="s">
        <v>1719</v>
      </c>
      <c r="C559" s="13" t="s">
        <v>1720</v>
      </c>
      <c r="D559" s="6">
        <v>0</v>
      </c>
      <c r="E559" s="5"/>
      <c r="F559" s="6" t="s">
        <v>48</v>
      </c>
      <c r="G559" s="5" t="s">
        <v>1721</v>
      </c>
    </row>
    <row r="560" spans="1:7" ht="30.75" customHeight="1">
      <c r="A560" s="6">
        <v>10314</v>
      </c>
      <c r="B560" s="5" t="s">
        <v>1722</v>
      </c>
      <c r="C560" s="12" t="s">
        <v>1723</v>
      </c>
      <c r="D560" s="6">
        <v>0</v>
      </c>
      <c r="E560" s="5"/>
      <c r="F560" s="6" t="s">
        <v>48</v>
      </c>
      <c r="G560" s="5" t="s">
        <v>1724</v>
      </c>
    </row>
    <row r="561" spans="1:7" ht="30.75" customHeight="1">
      <c r="A561" s="6">
        <v>10369</v>
      </c>
      <c r="B561" s="5" t="s">
        <v>1725</v>
      </c>
      <c r="C561" s="11" t="s">
        <v>1726</v>
      </c>
      <c r="D561" s="6">
        <v>0</v>
      </c>
      <c r="E561" s="5"/>
      <c r="F561" s="6" t="s">
        <v>15</v>
      </c>
      <c r="G561" s="5" t="s">
        <v>1727</v>
      </c>
    </row>
    <row r="562" spans="1:7" ht="30.75" customHeight="1">
      <c r="A562" s="6">
        <v>10318</v>
      </c>
      <c r="B562" s="5" t="s">
        <v>1728</v>
      </c>
      <c r="C562" s="12" t="s">
        <v>1729</v>
      </c>
      <c r="D562" s="6">
        <v>0</v>
      </c>
      <c r="E562" s="5"/>
      <c r="F562" s="6" t="s">
        <v>48</v>
      </c>
      <c r="G562" s="5" t="s">
        <v>1730</v>
      </c>
    </row>
    <row r="563" spans="1:7" ht="30.75" customHeight="1">
      <c r="A563" s="6">
        <v>10374</v>
      </c>
      <c r="B563" s="5" t="s">
        <v>1731</v>
      </c>
      <c r="C563" s="12" t="s">
        <v>1732</v>
      </c>
      <c r="D563" s="6">
        <v>0</v>
      </c>
      <c r="E563" s="5"/>
      <c r="F563" s="6" t="s">
        <v>15</v>
      </c>
      <c r="G563" s="5" t="s">
        <v>1733</v>
      </c>
    </row>
    <row r="564" spans="1:7" ht="30.75" customHeight="1">
      <c r="A564" s="6">
        <v>20956</v>
      </c>
      <c r="B564" s="5" t="s">
        <v>1734</v>
      </c>
      <c r="C564" s="12" t="s">
        <v>1735</v>
      </c>
      <c r="D564" s="6">
        <v>0</v>
      </c>
      <c r="E564" s="5"/>
      <c r="F564" s="6" t="s">
        <v>48</v>
      </c>
      <c r="G564" s="5" t="s">
        <v>1736</v>
      </c>
    </row>
    <row r="565" spans="1:7" ht="30.75" customHeight="1">
      <c r="A565" s="6">
        <v>10375</v>
      </c>
      <c r="B565" s="5" t="s">
        <v>1737</v>
      </c>
      <c r="C565" s="12" t="s">
        <v>1738</v>
      </c>
      <c r="D565" s="6">
        <v>0</v>
      </c>
      <c r="E565" s="5"/>
      <c r="F565" s="6" t="s">
        <v>48</v>
      </c>
      <c r="G565" s="5" t="s">
        <v>1739</v>
      </c>
    </row>
    <row r="566" spans="1:7" ht="30.75" customHeight="1">
      <c r="A566" s="6">
        <v>12045</v>
      </c>
      <c r="B566" s="5" t="s">
        <v>1740</v>
      </c>
      <c r="C566" s="12" t="s">
        <v>1741</v>
      </c>
      <c r="D566" s="6">
        <v>0</v>
      </c>
      <c r="E566" s="5"/>
      <c r="F566" s="6" t="s">
        <v>48</v>
      </c>
      <c r="G566" s="5" t="s">
        <v>1742</v>
      </c>
    </row>
    <row r="567" spans="1:7" ht="30.75" customHeight="1">
      <c r="A567" s="6">
        <v>12046</v>
      </c>
      <c r="B567" s="5" t="s">
        <v>1743</v>
      </c>
      <c r="C567" s="12" t="s">
        <v>1744</v>
      </c>
      <c r="D567" s="6">
        <v>0</v>
      </c>
      <c r="E567" s="5"/>
      <c r="F567" s="6" t="s">
        <v>48</v>
      </c>
      <c r="G567" s="5" t="s">
        <v>1745</v>
      </c>
    </row>
    <row r="568" spans="1:7" ht="30.75" customHeight="1">
      <c r="A568" s="6">
        <v>10370</v>
      </c>
      <c r="B568" s="5" t="s">
        <v>1746</v>
      </c>
      <c r="C568" s="11" t="s">
        <v>1747</v>
      </c>
      <c r="D568" s="6">
        <v>0</v>
      </c>
      <c r="E568" s="5"/>
      <c r="F568" s="6" t="s">
        <v>48</v>
      </c>
      <c r="G568" s="5" t="s">
        <v>1748</v>
      </c>
    </row>
    <row r="569" spans="1:7" ht="30.75" customHeight="1">
      <c r="A569" s="6">
        <v>10376</v>
      </c>
      <c r="B569" s="5" t="s">
        <v>1749</v>
      </c>
      <c r="C569" s="12" t="s">
        <v>1750</v>
      </c>
      <c r="D569" s="6">
        <v>0</v>
      </c>
      <c r="E569" s="5"/>
      <c r="F569" s="6" t="s">
        <v>48</v>
      </c>
      <c r="G569" s="5" t="s">
        <v>1751</v>
      </c>
    </row>
    <row r="570" spans="1:7" ht="30.75" customHeight="1">
      <c r="A570" s="6">
        <v>10377</v>
      </c>
      <c r="B570" s="5" t="s">
        <v>1752</v>
      </c>
      <c r="C570" s="12" t="s">
        <v>1753</v>
      </c>
      <c r="D570" s="6">
        <v>0</v>
      </c>
      <c r="E570" s="5"/>
      <c r="F570" s="6" t="s">
        <v>48</v>
      </c>
      <c r="G570" s="5" t="s">
        <v>1754</v>
      </c>
    </row>
    <row r="571" spans="1:7" ht="30.75" customHeight="1">
      <c r="A571" s="6">
        <v>10219</v>
      </c>
      <c r="B571" s="5" t="s">
        <v>1755</v>
      </c>
      <c r="C571" s="10" t="s">
        <v>1756</v>
      </c>
      <c r="D571" s="6">
        <v>1</v>
      </c>
      <c r="E571" s="5" t="s">
        <v>1757</v>
      </c>
      <c r="F571" s="6" t="s">
        <v>15</v>
      </c>
      <c r="G571" s="5" t="s">
        <v>1758</v>
      </c>
    </row>
    <row r="572" spans="1:7" ht="30.75" customHeight="1">
      <c r="A572" s="6">
        <v>10338</v>
      </c>
      <c r="B572" s="5" t="s">
        <v>1759</v>
      </c>
      <c r="C572" s="11" t="s">
        <v>1760</v>
      </c>
      <c r="D572" s="6">
        <v>0</v>
      </c>
      <c r="E572" s="5"/>
      <c r="F572" s="6" t="s">
        <v>15</v>
      </c>
      <c r="G572" s="5" t="s">
        <v>1761</v>
      </c>
    </row>
    <row r="573" spans="1:7" ht="30.75" customHeight="1">
      <c r="A573" s="6">
        <v>10343</v>
      </c>
      <c r="B573" s="5" t="s">
        <v>1762</v>
      </c>
      <c r="C573" s="12" t="s">
        <v>1763</v>
      </c>
      <c r="D573" s="6">
        <v>0</v>
      </c>
      <c r="E573" s="5"/>
      <c r="F573" s="6" t="s">
        <v>48</v>
      </c>
      <c r="G573" s="5" t="s">
        <v>1764</v>
      </c>
    </row>
    <row r="574" spans="1:7" ht="30.75" customHeight="1">
      <c r="A574" s="6">
        <v>10344</v>
      </c>
      <c r="B574" s="5" t="s">
        <v>1765</v>
      </c>
      <c r="C574" s="12" t="s">
        <v>1766</v>
      </c>
      <c r="D574" s="6">
        <v>0</v>
      </c>
      <c r="E574" s="5"/>
      <c r="F574" s="6" t="s">
        <v>48</v>
      </c>
      <c r="G574" s="5" t="s">
        <v>1767</v>
      </c>
    </row>
    <row r="575" spans="1:7" ht="30.75" customHeight="1">
      <c r="A575" s="6">
        <v>10345</v>
      </c>
      <c r="B575" s="5" t="s">
        <v>1768</v>
      </c>
      <c r="C575" s="12" t="s">
        <v>1769</v>
      </c>
      <c r="D575" s="6">
        <v>0</v>
      </c>
      <c r="E575" s="5"/>
      <c r="F575" s="6" t="s">
        <v>48</v>
      </c>
      <c r="G575" s="5" t="s">
        <v>1770</v>
      </c>
    </row>
    <row r="576" spans="1:7" ht="30.75" customHeight="1">
      <c r="A576" s="6">
        <v>10346</v>
      </c>
      <c r="B576" s="5" t="s">
        <v>1771</v>
      </c>
      <c r="C576" s="12" t="s">
        <v>1772</v>
      </c>
      <c r="D576" s="6">
        <v>0</v>
      </c>
      <c r="E576" s="5"/>
      <c r="F576" s="6" t="s">
        <v>48</v>
      </c>
      <c r="G576" s="5" t="s">
        <v>1773</v>
      </c>
    </row>
    <row r="577" spans="1:7" ht="30.75" customHeight="1">
      <c r="A577" s="6">
        <v>10347</v>
      </c>
      <c r="B577" s="5" t="s">
        <v>1774</v>
      </c>
      <c r="C577" s="12" t="s">
        <v>1775</v>
      </c>
      <c r="D577" s="6">
        <v>0</v>
      </c>
      <c r="E577" s="5"/>
      <c r="F577" s="6" t="s">
        <v>48</v>
      </c>
      <c r="G577" s="5" t="s">
        <v>1776</v>
      </c>
    </row>
    <row r="578" spans="1:7" ht="30.75" customHeight="1">
      <c r="A578" s="6">
        <v>10348</v>
      </c>
      <c r="B578" s="5" t="s">
        <v>1777</v>
      </c>
      <c r="C578" s="12" t="s">
        <v>1778</v>
      </c>
      <c r="D578" s="6">
        <v>0</v>
      </c>
      <c r="E578" s="5"/>
      <c r="F578" s="6" t="s">
        <v>48</v>
      </c>
      <c r="G578" s="5" t="s">
        <v>1779</v>
      </c>
    </row>
    <row r="579" spans="1:7" ht="30.75" customHeight="1">
      <c r="A579" s="6">
        <v>16905</v>
      </c>
      <c r="B579" s="5" t="s">
        <v>1780</v>
      </c>
      <c r="C579" s="12" t="s">
        <v>1781</v>
      </c>
      <c r="D579" s="6">
        <v>0</v>
      </c>
      <c r="E579" s="5"/>
      <c r="F579" s="6" t="s">
        <v>48</v>
      </c>
      <c r="G579" s="5" t="s">
        <v>1782</v>
      </c>
    </row>
    <row r="580" spans="1:7" ht="30.75" customHeight="1">
      <c r="A580" s="6">
        <v>20936</v>
      </c>
      <c r="B580" s="5" t="s">
        <v>1783</v>
      </c>
      <c r="C580" s="11" t="s">
        <v>1784</v>
      </c>
      <c r="D580" s="6">
        <v>0</v>
      </c>
      <c r="E580" s="5"/>
      <c r="F580" s="6" t="s">
        <v>15</v>
      </c>
      <c r="G580" s="5" t="s">
        <v>1785</v>
      </c>
    </row>
    <row r="581" spans="1:7" ht="30.75" customHeight="1">
      <c r="A581" s="6">
        <v>10349</v>
      </c>
      <c r="B581" s="5" t="s">
        <v>1786</v>
      </c>
      <c r="C581" s="12" t="s">
        <v>1787</v>
      </c>
      <c r="D581" s="6">
        <v>0</v>
      </c>
      <c r="E581" s="5"/>
      <c r="F581" s="6" t="s">
        <v>48</v>
      </c>
      <c r="G581" s="5" t="s">
        <v>1788</v>
      </c>
    </row>
    <row r="582" spans="1:7" ht="30.75" customHeight="1">
      <c r="A582" s="6">
        <v>10350</v>
      </c>
      <c r="B582" s="5" t="s">
        <v>1789</v>
      </c>
      <c r="C582" s="12" t="s">
        <v>1790</v>
      </c>
      <c r="D582" s="6">
        <v>0</v>
      </c>
      <c r="E582" s="5"/>
      <c r="F582" s="6" t="s">
        <v>48</v>
      </c>
      <c r="G582" s="5" t="s">
        <v>1791</v>
      </c>
    </row>
    <row r="583" spans="1:7" ht="30.75" customHeight="1">
      <c r="A583" s="6">
        <v>10351</v>
      </c>
      <c r="B583" s="5" t="s">
        <v>1792</v>
      </c>
      <c r="C583" s="12" t="s">
        <v>1793</v>
      </c>
      <c r="D583" s="6">
        <v>0</v>
      </c>
      <c r="E583" s="5"/>
      <c r="F583" s="6" t="s">
        <v>48</v>
      </c>
      <c r="G583" s="5" t="s">
        <v>1794</v>
      </c>
    </row>
    <row r="584" spans="1:7" ht="30.75" customHeight="1">
      <c r="A584" s="6">
        <v>10352</v>
      </c>
      <c r="B584" s="5" t="s">
        <v>1795</v>
      </c>
      <c r="C584" s="12" t="s">
        <v>1796</v>
      </c>
      <c r="D584" s="6">
        <v>0</v>
      </c>
      <c r="E584" s="5"/>
      <c r="F584" s="6" t="s">
        <v>48</v>
      </c>
      <c r="G584" s="5" t="s">
        <v>1797</v>
      </c>
    </row>
    <row r="585" spans="1:7" ht="30.75" customHeight="1">
      <c r="A585" s="6">
        <v>20109</v>
      </c>
      <c r="B585" s="5" t="s">
        <v>1798</v>
      </c>
      <c r="C585" s="12" t="s">
        <v>1799</v>
      </c>
      <c r="D585" s="6">
        <v>0</v>
      </c>
      <c r="E585" s="5"/>
      <c r="F585" s="6" t="s">
        <v>15</v>
      </c>
      <c r="G585" s="5" t="s">
        <v>1800</v>
      </c>
    </row>
    <row r="586" spans="1:7" ht="30.75" customHeight="1">
      <c r="A586" s="6">
        <v>12708</v>
      </c>
      <c r="B586" s="5" t="s">
        <v>1801</v>
      </c>
      <c r="C586" s="13" t="s">
        <v>1802</v>
      </c>
      <c r="D586" s="6">
        <v>0</v>
      </c>
      <c r="E586" s="5"/>
      <c r="F586" s="6" t="s">
        <v>48</v>
      </c>
      <c r="G586" s="5" t="s">
        <v>1803</v>
      </c>
    </row>
    <row r="587" spans="1:7" ht="30.75" customHeight="1">
      <c r="A587" s="6">
        <v>10366</v>
      </c>
      <c r="B587" s="5" t="s">
        <v>1804</v>
      </c>
      <c r="C587" s="13" t="s">
        <v>1805</v>
      </c>
      <c r="D587" s="6">
        <v>0</v>
      </c>
      <c r="E587" s="5"/>
      <c r="F587" s="6" t="s">
        <v>48</v>
      </c>
      <c r="G587" s="5" t="s">
        <v>1806</v>
      </c>
    </row>
    <row r="588" spans="1:7" ht="30.75" customHeight="1">
      <c r="A588" s="6">
        <v>21604</v>
      </c>
      <c r="B588" s="5" t="s">
        <v>1807</v>
      </c>
      <c r="C588" s="13" t="s">
        <v>1808</v>
      </c>
      <c r="D588" s="6">
        <v>0</v>
      </c>
      <c r="E588" s="5"/>
      <c r="F588" s="6" t="s">
        <v>48</v>
      </c>
      <c r="G588" s="5" t="s">
        <v>1809</v>
      </c>
    </row>
    <row r="589" spans="1:7" ht="30.75" customHeight="1">
      <c r="A589" s="6">
        <v>21605</v>
      </c>
      <c r="B589" s="5" t="s">
        <v>1810</v>
      </c>
      <c r="C589" s="13" t="s">
        <v>1811</v>
      </c>
      <c r="D589" s="6">
        <v>0</v>
      </c>
      <c r="E589" s="5"/>
      <c r="F589" s="6" t="s">
        <v>48</v>
      </c>
      <c r="G589" s="5" t="s">
        <v>1812</v>
      </c>
    </row>
    <row r="590" spans="1:7" ht="30.75" customHeight="1">
      <c r="A590" s="6">
        <v>10340</v>
      </c>
      <c r="B590" s="5" t="s">
        <v>1813</v>
      </c>
      <c r="C590" s="11" t="s">
        <v>1814</v>
      </c>
      <c r="D590" s="6">
        <v>0</v>
      </c>
      <c r="E590" s="5"/>
      <c r="F590" s="6" t="s">
        <v>15</v>
      </c>
      <c r="G590" s="5" t="s">
        <v>1815</v>
      </c>
    </row>
    <row r="591" spans="1:7" ht="30.75" customHeight="1">
      <c r="A591" s="6">
        <v>10353</v>
      </c>
      <c r="B591" s="5" t="s">
        <v>1816</v>
      </c>
      <c r="C591" s="12" t="s">
        <v>1817</v>
      </c>
      <c r="D591" s="6">
        <v>0</v>
      </c>
      <c r="E591" s="5"/>
      <c r="F591" s="6" t="s">
        <v>48</v>
      </c>
      <c r="G591" s="5" t="s">
        <v>1818</v>
      </c>
    </row>
    <row r="592" spans="1:7" ht="30.75" customHeight="1">
      <c r="A592" s="6">
        <v>10354</v>
      </c>
      <c r="B592" s="5" t="s">
        <v>1819</v>
      </c>
      <c r="C592" s="12" t="s">
        <v>1820</v>
      </c>
      <c r="D592" s="6">
        <v>0</v>
      </c>
      <c r="E592" s="5"/>
      <c r="F592" s="6" t="s">
        <v>48</v>
      </c>
      <c r="G592" s="5" t="s">
        <v>1821</v>
      </c>
    </row>
    <row r="593" spans="1:7" ht="30.75" customHeight="1">
      <c r="A593" s="6">
        <v>10355</v>
      </c>
      <c r="B593" s="5" t="s">
        <v>1822</v>
      </c>
      <c r="C593" s="12" t="s">
        <v>1823</v>
      </c>
      <c r="D593" s="6">
        <v>0</v>
      </c>
      <c r="E593" s="5"/>
      <c r="F593" s="6" t="s">
        <v>48</v>
      </c>
      <c r="G593" s="5" t="s">
        <v>1824</v>
      </c>
    </row>
    <row r="594" spans="1:7" ht="30.75" customHeight="1">
      <c r="A594" s="6">
        <v>10356</v>
      </c>
      <c r="B594" s="5" t="s">
        <v>1825</v>
      </c>
      <c r="C594" s="12" t="s">
        <v>1826</v>
      </c>
      <c r="D594" s="6">
        <v>0</v>
      </c>
      <c r="E594" s="5"/>
      <c r="F594" s="6" t="s">
        <v>48</v>
      </c>
      <c r="G594" s="5" t="s">
        <v>1827</v>
      </c>
    </row>
    <row r="595" spans="1:7" ht="30.75" customHeight="1">
      <c r="A595" s="6">
        <v>10357</v>
      </c>
      <c r="B595" s="5" t="s">
        <v>1828</v>
      </c>
      <c r="C595" s="12" t="s">
        <v>1829</v>
      </c>
      <c r="D595" s="6">
        <v>0</v>
      </c>
      <c r="E595" s="5"/>
      <c r="F595" s="6" t="s">
        <v>48</v>
      </c>
      <c r="G595" s="5" t="s">
        <v>1830</v>
      </c>
    </row>
    <row r="596" spans="1:7" ht="30.75" customHeight="1">
      <c r="A596" s="6">
        <v>10358</v>
      </c>
      <c r="B596" s="5" t="s">
        <v>1831</v>
      </c>
      <c r="C596" s="12" t="s">
        <v>1832</v>
      </c>
      <c r="D596" s="6">
        <v>0</v>
      </c>
      <c r="E596" s="5"/>
      <c r="F596" s="6" t="s">
        <v>48</v>
      </c>
      <c r="G596" s="5" t="s">
        <v>1833</v>
      </c>
    </row>
    <row r="597" spans="1:7" ht="30.75" customHeight="1">
      <c r="A597" s="6">
        <v>10359</v>
      </c>
      <c r="B597" s="5" t="s">
        <v>1834</v>
      </c>
      <c r="C597" s="12" t="s">
        <v>1835</v>
      </c>
      <c r="D597" s="6">
        <v>0</v>
      </c>
      <c r="E597" s="5"/>
      <c r="F597" s="6" t="s">
        <v>15</v>
      </c>
      <c r="G597" s="5" t="s">
        <v>1836</v>
      </c>
    </row>
    <row r="598" spans="1:7" ht="30.75" customHeight="1">
      <c r="A598" s="6">
        <v>20957</v>
      </c>
      <c r="B598" s="5" t="s">
        <v>1837</v>
      </c>
      <c r="C598" s="12" t="s">
        <v>1838</v>
      </c>
      <c r="D598" s="6">
        <v>0</v>
      </c>
      <c r="E598" s="5"/>
      <c r="F598" s="6" t="s">
        <v>48</v>
      </c>
      <c r="G598" s="5" t="s">
        <v>1839</v>
      </c>
    </row>
    <row r="599" spans="1:7" ht="30.75" customHeight="1">
      <c r="A599" s="6">
        <v>10341</v>
      </c>
      <c r="B599" s="5" t="s">
        <v>1840</v>
      </c>
      <c r="C599" s="11" t="s">
        <v>1841</v>
      </c>
      <c r="D599" s="6">
        <v>0</v>
      </c>
      <c r="E599" s="5"/>
      <c r="F599" s="6" t="s">
        <v>15</v>
      </c>
      <c r="G599" s="5" t="s">
        <v>1842</v>
      </c>
    </row>
    <row r="600" spans="1:7" ht="30.75" customHeight="1">
      <c r="A600" s="6">
        <v>10360</v>
      </c>
      <c r="B600" s="5" t="s">
        <v>1843</v>
      </c>
      <c r="C600" s="12" t="s">
        <v>1844</v>
      </c>
      <c r="D600" s="6">
        <v>0</v>
      </c>
      <c r="E600" s="5"/>
      <c r="F600" s="6" t="s">
        <v>48</v>
      </c>
      <c r="G600" s="5" t="s">
        <v>1845</v>
      </c>
    </row>
    <row r="601" spans="1:7" ht="30.75" customHeight="1">
      <c r="A601" s="6">
        <v>10361</v>
      </c>
      <c r="B601" s="5" t="s">
        <v>1846</v>
      </c>
      <c r="C601" s="12" t="s">
        <v>1847</v>
      </c>
      <c r="D601" s="6">
        <v>0</v>
      </c>
      <c r="E601" s="5"/>
      <c r="F601" s="6" t="s">
        <v>48</v>
      </c>
      <c r="G601" s="5" t="s">
        <v>1848</v>
      </c>
    </row>
    <row r="602" spans="1:7" ht="30.75" customHeight="1">
      <c r="A602" s="6">
        <v>10362</v>
      </c>
      <c r="B602" s="5" t="s">
        <v>1849</v>
      </c>
      <c r="C602" s="12" t="s">
        <v>1850</v>
      </c>
      <c r="D602" s="6">
        <v>0</v>
      </c>
      <c r="E602" s="5"/>
      <c r="F602" s="6" t="s">
        <v>48</v>
      </c>
      <c r="G602" s="5" t="s">
        <v>1851</v>
      </c>
    </row>
    <row r="603" spans="1:7" ht="30.75" customHeight="1">
      <c r="A603" s="6">
        <v>10363</v>
      </c>
      <c r="B603" s="5" t="s">
        <v>1852</v>
      </c>
      <c r="C603" s="12" t="s">
        <v>1853</v>
      </c>
      <c r="D603" s="6">
        <v>0</v>
      </c>
      <c r="E603" s="5"/>
      <c r="F603" s="6" t="s">
        <v>48</v>
      </c>
      <c r="G603" s="5" t="s">
        <v>1854</v>
      </c>
    </row>
    <row r="604" spans="1:7" ht="30.75" customHeight="1">
      <c r="A604" s="6">
        <v>21617</v>
      </c>
      <c r="B604" s="5" t="s">
        <v>1855</v>
      </c>
      <c r="C604" s="11" t="s">
        <v>1856</v>
      </c>
      <c r="D604" s="6">
        <v>5</v>
      </c>
      <c r="E604" s="5" t="s">
        <v>6136</v>
      </c>
      <c r="F604" s="6" t="s">
        <v>48</v>
      </c>
      <c r="G604" s="5" t="s">
        <v>1858</v>
      </c>
    </row>
    <row r="605" spans="1:7" ht="30.75" customHeight="1">
      <c r="A605" s="6">
        <v>21618</v>
      </c>
      <c r="B605" s="5" t="s">
        <v>1859</v>
      </c>
      <c r="C605" s="12" t="s">
        <v>1860</v>
      </c>
      <c r="D605" s="6">
        <v>4</v>
      </c>
      <c r="E605" s="5" t="s">
        <v>6137</v>
      </c>
      <c r="F605" s="6" t="s">
        <v>48</v>
      </c>
      <c r="G605" s="5" t="s">
        <v>1862</v>
      </c>
    </row>
    <row r="606" spans="1:7" ht="30.75" customHeight="1">
      <c r="A606" s="6">
        <v>21619</v>
      </c>
      <c r="B606" s="5" t="s">
        <v>1863</v>
      </c>
      <c r="C606" s="13" t="s">
        <v>1864</v>
      </c>
      <c r="D606" s="6">
        <v>1</v>
      </c>
      <c r="E606" s="5" t="s">
        <v>834</v>
      </c>
      <c r="F606" s="6" t="s">
        <v>48</v>
      </c>
      <c r="G606" s="5" t="s">
        <v>1865</v>
      </c>
    </row>
    <row r="607" spans="1:7" ht="30.75" customHeight="1">
      <c r="A607" s="6">
        <v>21620</v>
      </c>
      <c r="B607" s="5" t="s">
        <v>1866</v>
      </c>
      <c r="C607" s="13" t="s">
        <v>1867</v>
      </c>
      <c r="D607" s="6">
        <v>1</v>
      </c>
      <c r="E607" s="5" t="s">
        <v>834</v>
      </c>
      <c r="F607" s="6" t="s">
        <v>48</v>
      </c>
      <c r="G607" s="5" t="s">
        <v>1868</v>
      </c>
    </row>
    <row r="608" spans="1:7" ht="30.75" customHeight="1">
      <c r="A608" s="6">
        <v>21621</v>
      </c>
      <c r="B608" s="5" t="s">
        <v>1869</v>
      </c>
      <c r="C608" s="13" t="s">
        <v>1870</v>
      </c>
      <c r="D608" s="6">
        <v>1</v>
      </c>
      <c r="E608" s="5" t="s">
        <v>834</v>
      </c>
      <c r="F608" s="6" t="s">
        <v>48</v>
      </c>
      <c r="G608" s="5" t="s">
        <v>1871</v>
      </c>
    </row>
    <row r="609" spans="1:7" ht="30.75" customHeight="1">
      <c r="A609" s="6">
        <v>21622</v>
      </c>
      <c r="B609" s="5" t="s">
        <v>1872</v>
      </c>
      <c r="C609" s="12" t="s">
        <v>1873</v>
      </c>
      <c r="D609" s="6">
        <v>3</v>
      </c>
      <c r="E609" s="5" t="s">
        <v>6138</v>
      </c>
      <c r="F609" s="6" t="s">
        <v>48</v>
      </c>
      <c r="G609" s="5" t="s">
        <v>1875</v>
      </c>
    </row>
    <row r="610" spans="1:7" ht="30.75" customHeight="1">
      <c r="A610" s="6">
        <v>21623</v>
      </c>
      <c r="B610" s="5" t="s">
        <v>1876</v>
      </c>
      <c r="C610" s="13" t="s">
        <v>1877</v>
      </c>
      <c r="D610" s="6">
        <v>1</v>
      </c>
      <c r="E610" s="5" t="s">
        <v>834</v>
      </c>
      <c r="F610" s="6" t="s">
        <v>48</v>
      </c>
      <c r="G610" s="5" t="s">
        <v>1878</v>
      </c>
    </row>
    <row r="611" spans="1:7" ht="30.75" customHeight="1">
      <c r="A611" s="6">
        <v>21624</v>
      </c>
      <c r="B611" s="5" t="s">
        <v>1879</v>
      </c>
      <c r="C611" s="13" t="s">
        <v>1880</v>
      </c>
      <c r="D611" s="6">
        <v>1</v>
      </c>
      <c r="E611" s="5" t="s">
        <v>834</v>
      </c>
      <c r="F611" s="6" t="s">
        <v>48</v>
      </c>
      <c r="G611" s="5" t="s">
        <v>1881</v>
      </c>
    </row>
    <row r="612" spans="1:7" ht="30.75" customHeight="1">
      <c r="A612" s="6">
        <v>21625</v>
      </c>
      <c r="B612" s="5" t="s">
        <v>1882</v>
      </c>
      <c r="C612" s="12" t="s">
        <v>1883</v>
      </c>
      <c r="D612" s="6">
        <v>4</v>
      </c>
      <c r="E612" s="5" t="s">
        <v>6139</v>
      </c>
      <c r="F612" s="6" t="s">
        <v>48</v>
      </c>
      <c r="G612" s="5" t="s">
        <v>1885</v>
      </c>
    </row>
    <row r="613" spans="1:7" ht="30.75" customHeight="1">
      <c r="A613" s="6">
        <v>21626</v>
      </c>
      <c r="B613" s="5" t="s">
        <v>1886</v>
      </c>
      <c r="C613" s="13" t="s">
        <v>1887</v>
      </c>
      <c r="D613" s="6">
        <v>1</v>
      </c>
      <c r="E613" s="5" t="s">
        <v>834</v>
      </c>
      <c r="F613" s="6" t="s">
        <v>48</v>
      </c>
      <c r="G613" s="5" t="s">
        <v>1888</v>
      </c>
    </row>
    <row r="614" spans="1:7" ht="30.75" customHeight="1">
      <c r="A614" s="6">
        <v>21627</v>
      </c>
      <c r="B614" s="5" t="s">
        <v>1889</v>
      </c>
      <c r="C614" s="13" t="s">
        <v>1890</v>
      </c>
      <c r="D614" s="6">
        <v>1</v>
      </c>
      <c r="E614" s="5" t="s">
        <v>834</v>
      </c>
      <c r="F614" s="6" t="s">
        <v>48</v>
      </c>
      <c r="G614" s="5" t="s">
        <v>1891</v>
      </c>
    </row>
    <row r="615" spans="1:7" ht="30.75" customHeight="1">
      <c r="A615" s="6">
        <v>21628</v>
      </c>
      <c r="B615" s="5" t="s">
        <v>1892</v>
      </c>
      <c r="C615" s="13" t="s">
        <v>1893</v>
      </c>
      <c r="D615" s="6">
        <v>1</v>
      </c>
      <c r="E615" s="5" t="s">
        <v>834</v>
      </c>
      <c r="F615" s="6" t="s">
        <v>48</v>
      </c>
      <c r="G615" s="5" t="s">
        <v>1894</v>
      </c>
    </row>
    <row r="616" spans="1:7" ht="30.75" customHeight="1">
      <c r="A616" s="6">
        <v>21629</v>
      </c>
      <c r="B616" s="5" t="s">
        <v>1895</v>
      </c>
      <c r="C616" s="12" t="s">
        <v>1896</v>
      </c>
      <c r="D616" s="6">
        <v>5</v>
      </c>
      <c r="E616" s="5" t="s">
        <v>6140</v>
      </c>
      <c r="F616" s="6" t="s">
        <v>48</v>
      </c>
      <c r="G616" s="5" t="s">
        <v>1898</v>
      </c>
    </row>
    <row r="617" spans="1:7" ht="30.75" customHeight="1">
      <c r="A617" s="6">
        <v>21630</v>
      </c>
      <c r="B617" s="5" t="s">
        <v>1899</v>
      </c>
      <c r="C617" s="13" t="s">
        <v>1900</v>
      </c>
      <c r="D617" s="6">
        <v>1</v>
      </c>
      <c r="E617" s="5" t="s">
        <v>834</v>
      </c>
      <c r="F617" s="6" t="s">
        <v>48</v>
      </c>
      <c r="G617" s="5" t="s">
        <v>1901</v>
      </c>
    </row>
    <row r="618" spans="1:7" ht="30.75" customHeight="1">
      <c r="A618" s="6">
        <v>21631</v>
      </c>
      <c r="B618" s="5" t="s">
        <v>1902</v>
      </c>
      <c r="C618" s="13" t="s">
        <v>1903</v>
      </c>
      <c r="D618" s="6">
        <v>1</v>
      </c>
      <c r="E618" s="5" t="s">
        <v>834</v>
      </c>
      <c r="F618" s="6" t="s">
        <v>48</v>
      </c>
      <c r="G618" s="5" t="s">
        <v>1904</v>
      </c>
    </row>
    <row r="619" spans="1:7" ht="30.75" customHeight="1">
      <c r="A619" s="6">
        <v>21632</v>
      </c>
      <c r="B619" s="5" t="s">
        <v>1905</v>
      </c>
      <c r="C619" s="13" t="s">
        <v>1906</v>
      </c>
      <c r="D619" s="6">
        <v>1</v>
      </c>
      <c r="E619" s="5" t="s">
        <v>834</v>
      </c>
      <c r="F619" s="6" t="s">
        <v>48</v>
      </c>
      <c r="G619" s="5" t="s">
        <v>1907</v>
      </c>
    </row>
    <row r="620" spans="1:7" ht="30.75" customHeight="1">
      <c r="A620" s="6">
        <v>21633</v>
      </c>
      <c r="B620" s="5" t="s">
        <v>1908</v>
      </c>
      <c r="C620" s="13" t="s">
        <v>1909</v>
      </c>
      <c r="D620" s="6">
        <v>1</v>
      </c>
      <c r="E620" s="5" t="s">
        <v>834</v>
      </c>
      <c r="F620" s="6" t="s">
        <v>48</v>
      </c>
      <c r="G620" s="5" t="s">
        <v>1910</v>
      </c>
    </row>
    <row r="621" spans="1:7" ht="30.75" customHeight="1">
      <c r="A621" s="6">
        <v>20025</v>
      </c>
      <c r="B621" s="5" t="s">
        <v>23</v>
      </c>
      <c r="C621" s="15" t="s">
        <v>24</v>
      </c>
      <c r="D621" s="6">
        <v>8</v>
      </c>
      <c r="E621" s="5" t="s">
        <v>25</v>
      </c>
      <c r="F621" s="6" t="s">
        <v>15</v>
      </c>
      <c r="G621" s="5" t="s">
        <v>1911</v>
      </c>
    </row>
    <row r="622" spans="1:7" ht="30.75" customHeight="1">
      <c r="A622" s="6">
        <v>20026</v>
      </c>
      <c r="B622" s="5" t="s">
        <v>1912</v>
      </c>
      <c r="C622" s="10" t="s">
        <v>1913</v>
      </c>
      <c r="D622" s="6">
        <v>0</v>
      </c>
      <c r="E622" s="5"/>
      <c r="F622" s="6" t="s">
        <v>15</v>
      </c>
      <c r="G622" s="5" t="s">
        <v>1914</v>
      </c>
    </row>
    <row r="623" spans="1:7" ht="30.75" customHeight="1">
      <c r="A623" s="6">
        <v>20027</v>
      </c>
      <c r="B623" s="5" t="s">
        <v>1915</v>
      </c>
      <c r="C623" s="11" t="s">
        <v>1916</v>
      </c>
      <c r="D623" s="6">
        <v>0</v>
      </c>
      <c r="E623" s="5"/>
      <c r="F623" s="6" t="s">
        <v>15</v>
      </c>
      <c r="G623" s="5" t="s">
        <v>1917</v>
      </c>
    </row>
    <row r="624" spans="1:7" ht="30.75" customHeight="1">
      <c r="A624" s="6">
        <v>20028</v>
      </c>
      <c r="B624" s="5" t="s">
        <v>1918</v>
      </c>
      <c r="C624" s="12" t="s">
        <v>1919</v>
      </c>
      <c r="D624" s="6">
        <v>0</v>
      </c>
      <c r="E624" s="5"/>
      <c r="F624" s="6" t="s">
        <v>48</v>
      </c>
      <c r="G624" s="5" t="s">
        <v>1920</v>
      </c>
    </row>
    <row r="625" spans="1:7" ht="30.75" customHeight="1">
      <c r="A625" s="6">
        <v>20029</v>
      </c>
      <c r="B625" s="5" t="s">
        <v>1921</v>
      </c>
      <c r="C625" s="12" t="s">
        <v>1922</v>
      </c>
      <c r="D625" s="6">
        <v>0</v>
      </c>
      <c r="E625" s="5"/>
      <c r="F625" s="6" t="s">
        <v>48</v>
      </c>
      <c r="G625" s="5" t="s">
        <v>1923</v>
      </c>
    </row>
    <row r="626" spans="1:7" ht="30.75" customHeight="1">
      <c r="A626" s="6">
        <v>20030</v>
      </c>
      <c r="B626" s="5" t="s">
        <v>1924</v>
      </c>
      <c r="C626" s="12" t="s">
        <v>1925</v>
      </c>
      <c r="D626" s="6">
        <v>0</v>
      </c>
      <c r="E626" s="5"/>
      <c r="F626" s="6" t="s">
        <v>48</v>
      </c>
      <c r="G626" s="5" t="s">
        <v>1926</v>
      </c>
    </row>
    <row r="627" spans="1:7" ht="30.75" customHeight="1">
      <c r="A627" s="6">
        <v>20031</v>
      </c>
      <c r="B627" s="5" t="s">
        <v>1927</v>
      </c>
      <c r="C627" s="12" t="s">
        <v>1928</v>
      </c>
      <c r="D627" s="6">
        <v>0</v>
      </c>
      <c r="E627" s="5"/>
      <c r="F627" s="6" t="s">
        <v>48</v>
      </c>
      <c r="G627" s="5" t="s">
        <v>1929</v>
      </c>
    </row>
    <row r="628" spans="1:7" ht="30.75" customHeight="1">
      <c r="A628" s="6">
        <v>20032</v>
      </c>
      <c r="B628" s="5" t="s">
        <v>1930</v>
      </c>
      <c r="C628" s="11" t="s">
        <v>1931</v>
      </c>
      <c r="D628" s="6">
        <v>0</v>
      </c>
      <c r="E628" s="5"/>
      <c r="F628" s="6" t="s">
        <v>15</v>
      </c>
      <c r="G628" s="5" t="s">
        <v>1932</v>
      </c>
    </row>
    <row r="629" spans="1:7" ht="30.75" customHeight="1">
      <c r="A629" s="6">
        <v>20033</v>
      </c>
      <c r="B629" s="5" t="s">
        <v>1933</v>
      </c>
      <c r="C629" s="12" t="s">
        <v>1934</v>
      </c>
      <c r="D629" s="6">
        <v>0</v>
      </c>
      <c r="E629" s="5"/>
      <c r="F629" s="6" t="s">
        <v>48</v>
      </c>
      <c r="G629" s="5" t="s">
        <v>1935</v>
      </c>
    </row>
    <row r="630" spans="1:7" ht="30.75" customHeight="1">
      <c r="A630" s="6">
        <v>20034</v>
      </c>
      <c r="B630" s="5" t="s">
        <v>1936</v>
      </c>
      <c r="C630" s="12" t="s">
        <v>1937</v>
      </c>
      <c r="D630" s="6">
        <v>0</v>
      </c>
      <c r="E630" s="5"/>
      <c r="F630" s="6" t="s">
        <v>48</v>
      </c>
      <c r="G630" s="5" t="s">
        <v>1938</v>
      </c>
    </row>
    <row r="631" spans="1:7" ht="30.75" customHeight="1">
      <c r="A631" s="6">
        <v>20035</v>
      </c>
      <c r="B631" s="5" t="s">
        <v>1939</v>
      </c>
      <c r="C631" s="12" t="s">
        <v>1940</v>
      </c>
      <c r="D631" s="6">
        <v>0</v>
      </c>
      <c r="E631" s="5"/>
      <c r="F631" s="6" t="s">
        <v>48</v>
      </c>
      <c r="G631" s="5" t="s">
        <v>1941</v>
      </c>
    </row>
    <row r="632" spans="1:7" ht="30.75" customHeight="1">
      <c r="A632" s="6">
        <v>20036</v>
      </c>
      <c r="B632" s="5" t="s">
        <v>1942</v>
      </c>
      <c r="C632" s="12" t="s">
        <v>1943</v>
      </c>
      <c r="D632" s="6">
        <v>0</v>
      </c>
      <c r="E632" s="5"/>
      <c r="F632" s="6" t="s">
        <v>48</v>
      </c>
      <c r="G632" s="5" t="s">
        <v>1944</v>
      </c>
    </row>
    <row r="633" spans="1:7" ht="30.75" customHeight="1">
      <c r="A633" s="6">
        <v>20037</v>
      </c>
      <c r="B633" s="5" t="s">
        <v>1945</v>
      </c>
      <c r="C633" s="12" t="s">
        <v>1946</v>
      </c>
      <c r="D633" s="6">
        <v>0</v>
      </c>
      <c r="E633" s="5"/>
      <c r="F633" s="6" t="s">
        <v>48</v>
      </c>
      <c r="G633" s="5" t="s">
        <v>1947</v>
      </c>
    </row>
    <row r="634" spans="1:7" ht="30.75" customHeight="1">
      <c r="A634" s="6">
        <v>20038</v>
      </c>
      <c r="B634" s="5" t="s">
        <v>1948</v>
      </c>
      <c r="C634" s="12" t="s">
        <v>1949</v>
      </c>
      <c r="D634" s="6">
        <v>0</v>
      </c>
      <c r="E634" s="5"/>
      <c r="F634" s="6" t="s">
        <v>48</v>
      </c>
      <c r="G634" s="5" t="s">
        <v>1950</v>
      </c>
    </row>
    <row r="635" spans="1:7" ht="30.75" customHeight="1">
      <c r="A635" s="6">
        <v>20039</v>
      </c>
      <c r="B635" s="5" t="s">
        <v>1951</v>
      </c>
      <c r="C635" s="12" t="s">
        <v>1952</v>
      </c>
      <c r="D635" s="6">
        <v>0</v>
      </c>
      <c r="E635" s="5"/>
      <c r="F635" s="6" t="s">
        <v>48</v>
      </c>
      <c r="G635" s="5" t="s">
        <v>1953</v>
      </c>
    </row>
    <row r="636" spans="1:7" ht="30.75" customHeight="1">
      <c r="A636" s="6">
        <v>20040</v>
      </c>
      <c r="B636" s="5" t="s">
        <v>1954</v>
      </c>
      <c r="C636" s="10" t="s">
        <v>1955</v>
      </c>
      <c r="D636" s="6">
        <v>0</v>
      </c>
      <c r="E636" s="5"/>
      <c r="F636" s="6" t="s">
        <v>15</v>
      </c>
      <c r="G636" s="5" t="s">
        <v>1956</v>
      </c>
    </row>
    <row r="637" spans="1:7" ht="30.75" customHeight="1">
      <c r="A637" s="6">
        <v>20041</v>
      </c>
      <c r="B637" s="5" t="s">
        <v>1957</v>
      </c>
      <c r="C637" s="11" t="s">
        <v>1958</v>
      </c>
      <c r="D637" s="6">
        <v>0</v>
      </c>
      <c r="E637" s="5"/>
      <c r="F637" s="6" t="s">
        <v>15</v>
      </c>
      <c r="G637" s="5" t="s">
        <v>1959</v>
      </c>
    </row>
    <row r="638" spans="1:7" ht="30.75" customHeight="1">
      <c r="A638" s="6">
        <v>20042</v>
      </c>
      <c r="B638" s="5" t="s">
        <v>1960</v>
      </c>
      <c r="C638" s="12" t="s">
        <v>1961</v>
      </c>
      <c r="D638" s="6">
        <v>0</v>
      </c>
      <c r="E638" s="5"/>
      <c r="F638" s="6" t="s">
        <v>48</v>
      </c>
      <c r="G638" s="5" t="s">
        <v>1962</v>
      </c>
    </row>
    <row r="639" spans="1:7" ht="30.75" customHeight="1">
      <c r="A639" s="6">
        <v>20043</v>
      </c>
      <c r="B639" s="5" t="s">
        <v>1963</v>
      </c>
      <c r="C639" s="12" t="s">
        <v>1964</v>
      </c>
      <c r="D639" s="6">
        <v>0</v>
      </c>
      <c r="E639" s="5"/>
      <c r="F639" s="6" t="s">
        <v>48</v>
      </c>
      <c r="G639" s="5" t="s">
        <v>1965</v>
      </c>
    </row>
    <row r="640" spans="1:7" ht="30.75" customHeight="1">
      <c r="A640" s="6">
        <v>20044</v>
      </c>
      <c r="B640" s="5" t="s">
        <v>1966</v>
      </c>
      <c r="C640" s="12" t="s">
        <v>1967</v>
      </c>
      <c r="D640" s="6">
        <v>0</v>
      </c>
      <c r="E640" s="5"/>
      <c r="F640" s="6" t="s">
        <v>48</v>
      </c>
      <c r="G640" s="5" t="s">
        <v>1968</v>
      </c>
    </row>
    <row r="641" spans="1:7" ht="30.75" customHeight="1">
      <c r="A641" s="6">
        <v>20045</v>
      </c>
      <c r="B641" s="5" t="s">
        <v>1969</v>
      </c>
      <c r="C641" s="12" t="s">
        <v>1970</v>
      </c>
      <c r="D641" s="6">
        <v>0</v>
      </c>
      <c r="E641" s="5"/>
      <c r="F641" s="6" t="s">
        <v>48</v>
      </c>
      <c r="G641" s="5" t="s">
        <v>1971</v>
      </c>
    </row>
    <row r="642" spans="1:7" ht="30.75" customHeight="1">
      <c r="A642" s="6">
        <v>20046</v>
      </c>
      <c r="B642" s="5" t="s">
        <v>1972</v>
      </c>
      <c r="C642" s="12" t="s">
        <v>1973</v>
      </c>
      <c r="D642" s="6">
        <v>0</v>
      </c>
      <c r="E642" s="5"/>
      <c r="F642" s="6" t="s">
        <v>48</v>
      </c>
      <c r="G642" s="5" t="s">
        <v>1974</v>
      </c>
    </row>
    <row r="643" spans="1:7" ht="30.75" customHeight="1">
      <c r="A643" s="6">
        <v>20047</v>
      </c>
      <c r="B643" s="5" t="s">
        <v>1975</v>
      </c>
      <c r="C643" s="12" t="s">
        <v>1976</v>
      </c>
      <c r="D643" s="6">
        <v>0</v>
      </c>
      <c r="E643" s="5"/>
      <c r="F643" s="6" t="s">
        <v>48</v>
      </c>
      <c r="G643" s="5" t="s">
        <v>1977</v>
      </c>
    </row>
    <row r="644" spans="1:7" ht="30.75" customHeight="1">
      <c r="A644" s="6">
        <v>20048</v>
      </c>
      <c r="B644" s="5" t="s">
        <v>1978</v>
      </c>
      <c r="C644" s="12" t="s">
        <v>1979</v>
      </c>
      <c r="D644" s="6">
        <v>0</v>
      </c>
      <c r="E644" s="5"/>
      <c r="F644" s="6" t="s">
        <v>48</v>
      </c>
      <c r="G644" s="5" t="s">
        <v>1980</v>
      </c>
    </row>
    <row r="645" spans="1:7" ht="30.75" customHeight="1">
      <c r="A645" s="6">
        <v>20049</v>
      </c>
      <c r="B645" s="5" t="s">
        <v>1981</v>
      </c>
      <c r="C645" s="12" t="s">
        <v>1982</v>
      </c>
      <c r="D645" s="6">
        <v>0</v>
      </c>
      <c r="E645" s="5"/>
      <c r="F645" s="6" t="s">
        <v>48</v>
      </c>
      <c r="G645" s="5" t="s">
        <v>1983</v>
      </c>
    </row>
    <row r="646" spans="1:7" ht="30.75" customHeight="1">
      <c r="A646" s="6">
        <v>20050</v>
      </c>
      <c r="B646" s="5" t="s">
        <v>1984</v>
      </c>
      <c r="C646" s="11" t="s">
        <v>1985</v>
      </c>
      <c r="D646" s="6">
        <v>0</v>
      </c>
      <c r="E646" s="5"/>
      <c r="F646" s="6" t="s">
        <v>48</v>
      </c>
      <c r="G646" s="5" t="s">
        <v>1986</v>
      </c>
    </row>
    <row r="647" spans="1:7" ht="30.75" customHeight="1">
      <c r="A647" s="6">
        <v>20051</v>
      </c>
      <c r="B647" s="5" t="s">
        <v>1987</v>
      </c>
      <c r="C647" s="12" t="s">
        <v>1988</v>
      </c>
      <c r="D647" s="6">
        <v>0</v>
      </c>
      <c r="E647" s="5"/>
      <c r="F647" s="6" t="s">
        <v>48</v>
      </c>
      <c r="G647" s="5" t="s">
        <v>1989</v>
      </c>
    </row>
    <row r="648" spans="1:7" ht="30.75" customHeight="1">
      <c r="A648" s="6">
        <v>20052</v>
      </c>
      <c r="B648" s="5" t="s">
        <v>1990</v>
      </c>
      <c r="C648" s="12" t="s">
        <v>1991</v>
      </c>
      <c r="D648" s="6">
        <v>0</v>
      </c>
      <c r="E648" s="5"/>
      <c r="F648" s="6" t="s">
        <v>48</v>
      </c>
      <c r="G648" s="5" t="s">
        <v>1992</v>
      </c>
    </row>
    <row r="649" spans="1:7" ht="30.75" customHeight="1">
      <c r="A649" s="6">
        <v>20053</v>
      </c>
      <c r="B649" s="5" t="s">
        <v>1993</v>
      </c>
      <c r="C649" s="12" t="s">
        <v>1994</v>
      </c>
      <c r="D649" s="6">
        <v>0</v>
      </c>
      <c r="E649" s="5"/>
      <c r="F649" s="6" t="s">
        <v>48</v>
      </c>
      <c r="G649" s="5" t="s">
        <v>1995</v>
      </c>
    </row>
    <row r="650" spans="1:7" ht="30.75" customHeight="1">
      <c r="A650" s="6">
        <v>20054</v>
      </c>
      <c r="B650" s="5" t="s">
        <v>1996</v>
      </c>
      <c r="C650" s="12" t="s">
        <v>1997</v>
      </c>
      <c r="D650" s="6">
        <v>0</v>
      </c>
      <c r="E650" s="5"/>
      <c r="F650" s="6" t="s">
        <v>48</v>
      </c>
      <c r="G650" s="5" t="s">
        <v>1998</v>
      </c>
    </row>
    <row r="651" spans="1:7" ht="30.75" customHeight="1">
      <c r="A651" s="6">
        <v>20055</v>
      </c>
      <c r="B651" s="5" t="s">
        <v>1999</v>
      </c>
      <c r="C651" s="12" t="s">
        <v>2000</v>
      </c>
      <c r="D651" s="6">
        <v>0</v>
      </c>
      <c r="E651" s="5"/>
      <c r="F651" s="6" t="s">
        <v>48</v>
      </c>
      <c r="G651" s="5" t="s">
        <v>2001</v>
      </c>
    </row>
    <row r="652" spans="1:7" ht="30.75" customHeight="1">
      <c r="A652" s="6">
        <v>20056</v>
      </c>
      <c r="B652" s="5" t="s">
        <v>2002</v>
      </c>
      <c r="C652" s="12" t="s">
        <v>2003</v>
      </c>
      <c r="D652" s="6">
        <v>0</v>
      </c>
      <c r="E652" s="5"/>
      <c r="F652" s="6" t="s">
        <v>15</v>
      </c>
      <c r="G652" s="5" t="s">
        <v>2004</v>
      </c>
    </row>
    <row r="653" spans="1:7" ht="30.75" customHeight="1">
      <c r="A653" s="6">
        <v>12127</v>
      </c>
      <c r="B653" s="5" t="s">
        <v>2005</v>
      </c>
      <c r="C653" s="11" t="s">
        <v>2006</v>
      </c>
      <c r="D653" s="6">
        <v>0</v>
      </c>
      <c r="E653" s="5"/>
      <c r="F653" s="6" t="s">
        <v>15</v>
      </c>
      <c r="G653" s="5" t="s">
        <v>2007</v>
      </c>
    </row>
    <row r="654" spans="1:7" ht="30.75" customHeight="1">
      <c r="A654" s="6">
        <v>12128</v>
      </c>
      <c r="B654" s="5" t="s">
        <v>2008</v>
      </c>
      <c r="C654" s="12" t="s">
        <v>2009</v>
      </c>
      <c r="D654" s="6">
        <v>0</v>
      </c>
      <c r="E654" s="5"/>
      <c r="F654" s="6" t="s">
        <v>48</v>
      </c>
      <c r="G654" s="5" t="s">
        <v>2010</v>
      </c>
    </row>
    <row r="655" spans="1:7" ht="30.75" customHeight="1">
      <c r="A655" s="6">
        <v>12129</v>
      </c>
      <c r="B655" s="5" t="s">
        <v>2011</v>
      </c>
      <c r="C655" s="12" t="s">
        <v>2012</v>
      </c>
      <c r="D655" s="6">
        <v>0</v>
      </c>
      <c r="E655" s="5"/>
      <c r="F655" s="6" t="s">
        <v>48</v>
      </c>
      <c r="G655" s="5" t="s">
        <v>2013</v>
      </c>
    </row>
    <row r="656" spans="1:7" ht="30.75" customHeight="1">
      <c r="A656" s="6">
        <v>12131</v>
      </c>
      <c r="B656" s="5" t="s">
        <v>2014</v>
      </c>
      <c r="C656" s="12" t="s">
        <v>2015</v>
      </c>
      <c r="D656" s="6">
        <v>0</v>
      </c>
      <c r="E656" s="5"/>
      <c r="F656" s="6" t="s">
        <v>48</v>
      </c>
      <c r="G656" s="5" t="s">
        <v>2016</v>
      </c>
    </row>
    <row r="657" spans="1:7" ht="30.75" customHeight="1">
      <c r="A657" s="6">
        <v>12132</v>
      </c>
      <c r="B657" s="5" t="s">
        <v>2017</v>
      </c>
      <c r="C657" s="12" t="s">
        <v>2018</v>
      </c>
      <c r="D657" s="6">
        <v>0</v>
      </c>
      <c r="E657" s="5"/>
      <c r="F657" s="6" t="s">
        <v>48</v>
      </c>
      <c r="G657" s="5" t="s">
        <v>2019</v>
      </c>
    </row>
    <row r="658" spans="1:7" ht="30.75" customHeight="1">
      <c r="A658" s="6">
        <v>12133</v>
      </c>
      <c r="B658" s="5" t="s">
        <v>2020</v>
      </c>
      <c r="C658" s="12" t="s">
        <v>2021</v>
      </c>
      <c r="D658" s="6">
        <v>0</v>
      </c>
      <c r="E658" s="5"/>
      <c r="F658" s="6" t="s">
        <v>48</v>
      </c>
      <c r="G658" s="5" t="s">
        <v>2022</v>
      </c>
    </row>
    <row r="659" spans="1:7" ht="30.75" customHeight="1">
      <c r="A659" s="6">
        <v>20057</v>
      </c>
      <c r="B659" s="5" t="s">
        <v>2023</v>
      </c>
      <c r="C659" s="12" t="s">
        <v>2024</v>
      </c>
      <c r="D659" s="6">
        <v>0</v>
      </c>
      <c r="E659" s="5"/>
      <c r="F659" s="6" t="s">
        <v>48</v>
      </c>
      <c r="G659" s="5" t="s">
        <v>2025</v>
      </c>
    </row>
    <row r="660" spans="1:7" ht="30.75" customHeight="1">
      <c r="A660" s="6">
        <v>12135</v>
      </c>
      <c r="B660" s="5" t="s">
        <v>2026</v>
      </c>
      <c r="C660" s="12" t="s">
        <v>2027</v>
      </c>
      <c r="D660" s="6">
        <v>0</v>
      </c>
      <c r="E660" s="5"/>
      <c r="F660" s="6" t="s">
        <v>48</v>
      </c>
      <c r="G660" s="5" t="s">
        <v>2028</v>
      </c>
    </row>
    <row r="661" spans="1:7" ht="30.75" customHeight="1">
      <c r="A661" s="6">
        <v>21634</v>
      </c>
      <c r="B661" s="5" t="s">
        <v>2029</v>
      </c>
      <c r="C661" s="10" t="s">
        <v>2030</v>
      </c>
      <c r="D661" s="6">
        <v>8</v>
      </c>
      <c r="E661" s="5" t="s">
        <v>6141</v>
      </c>
      <c r="F661" s="6" t="s">
        <v>48</v>
      </c>
      <c r="G661" s="5" t="s">
        <v>2032</v>
      </c>
    </row>
    <row r="662" spans="1:7" ht="30.75" customHeight="1">
      <c r="A662" s="6">
        <v>21635</v>
      </c>
      <c r="B662" s="5" t="s">
        <v>2033</v>
      </c>
      <c r="C662" s="11" t="s">
        <v>2034</v>
      </c>
      <c r="D662" s="6">
        <v>1</v>
      </c>
      <c r="E662" s="5" t="s">
        <v>834</v>
      </c>
      <c r="F662" s="6" t="s">
        <v>48</v>
      </c>
      <c r="G662" s="5" t="s">
        <v>2035</v>
      </c>
    </row>
    <row r="663" spans="1:7" ht="30.75" customHeight="1">
      <c r="A663" s="6">
        <v>21636</v>
      </c>
      <c r="B663" s="5" t="s">
        <v>2036</v>
      </c>
      <c r="C663" s="11" t="s">
        <v>2037</v>
      </c>
      <c r="D663" s="6">
        <v>1</v>
      </c>
      <c r="E663" s="5" t="s">
        <v>834</v>
      </c>
      <c r="F663" s="6" t="s">
        <v>48</v>
      </c>
      <c r="G663" s="5" t="s">
        <v>2038</v>
      </c>
    </row>
    <row r="664" spans="1:7" ht="30.75" customHeight="1">
      <c r="A664" s="6">
        <v>21637</v>
      </c>
      <c r="B664" s="5" t="s">
        <v>2039</v>
      </c>
      <c r="C664" s="11" t="s">
        <v>2040</v>
      </c>
      <c r="D664" s="6">
        <v>1</v>
      </c>
      <c r="E664" s="5" t="s">
        <v>834</v>
      </c>
      <c r="F664" s="6" t="s">
        <v>48</v>
      </c>
      <c r="G664" s="5" t="s">
        <v>2041</v>
      </c>
    </row>
    <row r="665" spans="1:7" ht="30.75" customHeight="1">
      <c r="A665" s="6">
        <v>21638</v>
      </c>
      <c r="B665" s="5" t="s">
        <v>2042</v>
      </c>
      <c r="C665" s="11" t="s">
        <v>2043</v>
      </c>
      <c r="D665" s="6">
        <v>1</v>
      </c>
      <c r="E665" s="5" t="s">
        <v>834</v>
      </c>
      <c r="F665" s="6" t="s">
        <v>48</v>
      </c>
      <c r="G665" s="5" t="s">
        <v>2044</v>
      </c>
    </row>
    <row r="666" spans="1:7" ht="30.75" customHeight="1">
      <c r="A666" s="6">
        <v>20058</v>
      </c>
      <c r="B666" s="5" t="s">
        <v>2045</v>
      </c>
      <c r="C666" s="10" t="s">
        <v>2046</v>
      </c>
      <c r="D666" s="6">
        <v>0</v>
      </c>
      <c r="E666" s="5"/>
      <c r="F666" s="6" t="s">
        <v>15</v>
      </c>
      <c r="G666" s="5" t="s">
        <v>2047</v>
      </c>
    </row>
    <row r="667" spans="1:7" ht="30.75" customHeight="1">
      <c r="A667" s="6">
        <v>20059</v>
      </c>
      <c r="B667" s="5" t="s">
        <v>2048</v>
      </c>
      <c r="C667" s="11" t="s">
        <v>2049</v>
      </c>
      <c r="D667" s="6">
        <v>0</v>
      </c>
      <c r="E667" s="5"/>
      <c r="F667" s="6" t="s">
        <v>15</v>
      </c>
      <c r="G667" s="5" t="s">
        <v>2050</v>
      </c>
    </row>
    <row r="668" spans="1:7" ht="30.75" customHeight="1">
      <c r="A668" s="6">
        <v>20060</v>
      </c>
      <c r="B668" s="5" t="s">
        <v>2051</v>
      </c>
      <c r="C668" s="12" t="s">
        <v>2052</v>
      </c>
      <c r="D668" s="6">
        <v>0</v>
      </c>
      <c r="E668" s="5"/>
      <c r="F668" s="6" t="s">
        <v>48</v>
      </c>
      <c r="G668" s="5" t="s">
        <v>2053</v>
      </c>
    </row>
    <row r="669" spans="1:7" ht="30.75" customHeight="1">
      <c r="A669" s="6">
        <v>20061</v>
      </c>
      <c r="B669" s="5" t="s">
        <v>2054</v>
      </c>
      <c r="C669" s="12" t="s">
        <v>2055</v>
      </c>
      <c r="D669" s="6">
        <v>0</v>
      </c>
      <c r="E669" s="5"/>
      <c r="F669" s="6" t="s">
        <v>48</v>
      </c>
      <c r="G669" s="5" t="s">
        <v>2056</v>
      </c>
    </row>
    <row r="670" spans="1:7" ht="30.75" customHeight="1">
      <c r="A670" s="6">
        <v>20062</v>
      </c>
      <c r="B670" s="5" t="s">
        <v>2057</v>
      </c>
      <c r="C670" s="12" t="s">
        <v>2058</v>
      </c>
      <c r="D670" s="6">
        <v>0</v>
      </c>
      <c r="E670" s="5"/>
      <c r="F670" s="6" t="s">
        <v>15</v>
      </c>
      <c r="G670" s="5" t="s">
        <v>2059</v>
      </c>
    </row>
    <row r="671" spans="1:7" ht="30.75" customHeight="1">
      <c r="A671" s="6">
        <v>20063</v>
      </c>
      <c r="B671" s="5" t="s">
        <v>2060</v>
      </c>
      <c r="C671" s="12" t="s">
        <v>2061</v>
      </c>
      <c r="D671" s="6">
        <v>0</v>
      </c>
      <c r="E671" s="5"/>
      <c r="F671" s="6" t="s">
        <v>48</v>
      </c>
      <c r="G671" s="5" t="s">
        <v>2062</v>
      </c>
    </row>
    <row r="672" spans="1:7" ht="30.75" customHeight="1">
      <c r="A672" s="6">
        <v>20064</v>
      </c>
      <c r="B672" s="5" t="s">
        <v>2063</v>
      </c>
      <c r="C672" s="12" t="s">
        <v>2064</v>
      </c>
      <c r="D672" s="6">
        <v>0</v>
      </c>
      <c r="E672" s="5"/>
      <c r="F672" s="6" t="s">
        <v>48</v>
      </c>
      <c r="G672" s="5" t="s">
        <v>2065</v>
      </c>
    </row>
    <row r="673" spans="1:7" ht="30.75" customHeight="1">
      <c r="A673" s="6">
        <v>20065</v>
      </c>
      <c r="B673" s="5" t="s">
        <v>2066</v>
      </c>
      <c r="C673" s="12" t="s">
        <v>2067</v>
      </c>
      <c r="D673" s="6">
        <v>0</v>
      </c>
      <c r="E673" s="5"/>
      <c r="F673" s="6" t="s">
        <v>48</v>
      </c>
      <c r="G673" s="5" t="s">
        <v>2068</v>
      </c>
    </row>
    <row r="674" spans="1:7" ht="30.75" customHeight="1">
      <c r="A674" s="6">
        <v>20066</v>
      </c>
      <c r="B674" s="5" t="s">
        <v>2069</v>
      </c>
      <c r="C674" s="13" t="s">
        <v>2070</v>
      </c>
      <c r="D674" s="6">
        <v>0</v>
      </c>
      <c r="E674" s="5"/>
      <c r="F674" s="6" t="s">
        <v>48</v>
      </c>
      <c r="G674" s="5" t="s">
        <v>2071</v>
      </c>
    </row>
    <row r="675" spans="1:7" ht="30.75" customHeight="1">
      <c r="A675" s="6">
        <v>20067</v>
      </c>
      <c r="B675" s="5" t="s">
        <v>2072</v>
      </c>
      <c r="C675" s="13" t="s">
        <v>2073</v>
      </c>
      <c r="D675" s="6">
        <v>0</v>
      </c>
      <c r="E675" s="5"/>
      <c r="F675" s="6" t="s">
        <v>48</v>
      </c>
      <c r="G675" s="5" t="s">
        <v>2074</v>
      </c>
    </row>
    <row r="676" spans="1:7" ht="30.75" customHeight="1">
      <c r="A676" s="6">
        <v>20068</v>
      </c>
      <c r="B676" s="5" t="s">
        <v>2075</v>
      </c>
      <c r="C676" s="12" t="s">
        <v>2076</v>
      </c>
      <c r="D676" s="6">
        <v>0</v>
      </c>
      <c r="E676" s="5"/>
      <c r="F676" s="6" t="s">
        <v>48</v>
      </c>
      <c r="G676" s="5" t="s">
        <v>2077</v>
      </c>
    </row>
    <row r="677" spans="1:7" ht="30.75" customHeight="1">
      <c r="A677" s="6">
        <v>20069</v>
      </c>
      <c r="B677" s="5" t="s">
        <v>2078</v>
      </c>
      <c r="C677" s="11" t="s">
        <v>2079</v>
      </c>
      <c r="D677" s="6">
        <v>0</v>
      </c>
      <c r="E677" s="5"/>
      <c r="F677" s="6" t="s">
        <v>15</v>
      </c>
      <c r="G677" s="5" t="s">
        <v>2080</v>
      </c>
    </row>
    <row r="678" spans="1:7" ht="30.75" customHeight="1">
      <c r="A678" s="6">
        <v>20070</v>
      </c>
      <c r="B678" s="5" t="s">
        <v>2081</v>
      </c>
      <c r="C678" s="12" t="s">
        <v>2082</v>
      </c>
      <c r="D678" s="6">
        <v>0</v>
      </c>
      <c r="E678" s="5"/>
      <c r="F678" s="6" t="s">
        <v>48</v>
      </c>
      <c r="G678" s="5" t="s">
        <v>2083</v>
      </c>
    </row>
    <row r="679" spans="1:7" ht="30.75" customHeight="1">
      <c r="A679" s="6">
        <v>20071</v>
      </c>
      <c r="B679" s="5" t="s">
        <v>2084</v>
      </c>
      <c r="C679" s="12" t="s">
        <v>2085</v>
      </c>
      <c r="D679" s="6">
        <v>0</v>
      </c>
      <c r="E679" s="5"/>
      <c r="F679" s="6" t="s">
        <v>48</v>
      </c>
      <c r="G679" s="5" t="s">
        <v>2086</v>
      </c>
    </row>
    <row r="680" spans="1:7" ht="30.75" customHeight="1">
      <c r="A680" s="6">
        <v>20072</v>
      </c>
      <c r="B680" s="5" t="s">
        <v>2087</v>
      </c>
      <c r="C680" s="12" t="s">
        <v>2088</v>
      </c>
      <c r="D680" s="6">
        <v>0</v>
      </c>
      <c r="E680" s="5"/>
      <c r="F680" s="6" t="s">
        <v>48</v>
      </c>
      <c r="G680" s="5" t="s">
        <v>2089</v>
      </c>
    </row>
    <row r="681" spans="1:7" ht="30.75" customHeight="1">
      <c r="A681" s="6">
        <v>20073</v>
      </c>
      <c r="B681" s="5" t="s">
        <v>2090</v>
      </c>
      <c r="C681" s="12" t="s">
        <v>2091</v>
      </c>
      <c r="D681" s="6">
        <v>0</v>
      </c>
      <c r="E681" s="5"/>
      <c r="F681" s="6" t="s">
        <v>48</v>
      </c>
      <c r="G681" s="5" t="s">
        <v>2092</v>
      </c>
    </row>
    <row r="682" spans="1:7" ht="30.75" customHeight="1">
      <c r="A682" s="6">
        <v>20074</v>
      </c>
      <c r="B682" s="5" t="s">
        <v>2093</v>
      </c>
      <c r="C682" s="12" t="s">
        <v>2094</v>
      </c>
      <c r="D682" s="6">
        <v>0</v>
      </c>
      <c r="E682" s="5"/>
      <c r="F682" s="6" t="s">
        <v>48</v>
      </c>
      <c r="G682" s="5" t="s">
        <v>2095</v>
      </c>
    </row>
    <row r="683" spans="1:7" ht="30.75" customHeight="1">
      <c r="A683" s="6">
        <v>20075</v>
      </c>
      <c r="B683" s="5" t="s">
        <v>2096</v>
      </c>
      <c r="C683" s="12" t="s">
        <v>2097</v>
      </c>
      <c r="D683" s="6">
        <v>0</v>
      </c>
      <c r="E683" s="5"/>
      <c r="F683" s="6" t="s">
        <v>48</v>
      </c>
      <c r="G683" s="5" t="s">
        <v>2098</v>
      </c>
    </row>
    <row r="684" spans="1:7" ht="30.75" customHeight="1">
      <c r="A684" s="6">
        <v>20076</v>
      </c>
      <c r="B684" s="5" t="s">
        <v>2099</v>
      </c>
      <c r="C684" s="12" t="s">
        <v>2100</v>
      </c>
      <c r="D684" s="6">
        <v>0</v>
      </c>
      <c r="E684" s="5"/>
      <c r="F684" s="6" t="s">
        <v>48</v>
      </c>
      <c r="G684" s="5" t="s">
        <v>2101</v>
      </c>
    </row>
    <row r="685" spans="1:7" ht="30.75" customHeight="1">
      <c r="A685" s="6">
        <v>20077</v>
      </c>
      <c r="B685" s="5" t="s">
        <v>2102</v>
      </c>
      <c r="C685" s="11" t="s">
        <v>2103</v>
      </c>
      <c r="D685" s="6">
        <v>0</v>
      </c>
      <c r="E685" s="5"/>
      <c r="F685" s="6" t="s">
        <v>15</v>
      </c>
      <c r="G685" s="5" t="s">
        <v>2104</v>
      </c>
    </row>
    <row r="686" spans="1:7" ht="30.75" customHeight="1">
      <c r="A686" s="6">
        <v>20078</v>
      </c>
      <c r="B686" s="5" t="s">
        <v>2105</v>
      </c>
      <c r="C686" s="12" t="s">
        <v>2106</v>
      </c>
      <c r="D686" s="6">
        <v>0</v>
      </c>
      <c r="E686" s="5"/>
      <c r="F686" s="6" t="s">
        <v>48</v>
      </c>
      <c r="G686" s="5" t="s">
        <v>2107</v>
      </c>
    </row>
    <row r="687" spans="1:7" ht="30.75" customHeight="1">
      <c r="A687" s="6">
        <v>20079</v>
      </c>
      <c r="B687" s="5" t="s">
        <v>2108</v>
      </c>
      <c r="C687" s="12" t="s">
        <v>2109</v>
      </c>
      <c r="D687" s="6">
        <v>0</v>
      </c>
      <c r="E687" s="5"/>
      <c r="F687" s="6" t="s">
        <v>48</v>
      </c>
      <c r="G687" s="5" t="s">
        <v>2110</v>
      </c>
    </row>
    <row r="688" spans="1:7" ht="30.75" customHeight="1">
      <c r="A688" s="6">
        <v>20080</v>
      </c>
      <c r="B688" s="5" t="s">
        <v>2111</v>
      </c>
      <c r="C688" s="12" t="s">
        <v>2112</v>
      </c>
      <c r="D688" s="6">
        <v>0</v>
      </c>
      <c r="E688" s="5"/>
      <c r="F688" s="6" t="s">
        <v>48</v>
      </c>
      <c r="G688" s="5" t="s">
        <v>2113</v>
      </c>
    </row>
    <row r="689" spans="1:7" ht="30.75" customHeight="1">
      <c r="A689" s="6">
        <v>20081</v>
      </c>
      <c r="B689" s="5" t="s">
        <v>2114</v>
      </c>
      <c r="C689" s="12" t="s">
        <v>2115</v>
      </c>
      <c r="D689" s="6">
        <v>0</v>
      </c>
      <c r="E689" s="5"/>
      <c r="F689" s="6" t="s">
        <v>48</v>
      </c>
      <c r="G689" s="5" t="s">
        <v>2116</v>
      </c>
    </row>
    <row r="690" spans="1:7" ht="30.75" customHeight="1">
      <c r="A690" s="6">
        <v>20082</v>
      </c>
      <c r="B690" s="5" t="s">
        <v>2117</v>
      </c>
      <c r="C690" s="12" t="s">
        <v>2118</v>
      </c>
      <c r="D690" s="6">
        <v>0</v>
      </c>
      <c r="E690" s="5"/>
      <c r="F690" s="6" t="s">
        <v>48</v>
      </c>
      <c r="G690" s="5" t="s">
        <v>2119</v>
      </c>
    </row>
    <row r="691" spans="1:7" ht="30.75" customHeight="1">
      <c r="A691" s="6">
        <v>20083</v>
      </c>
      <c r="B691" s="5" t="s">
        <v>2120</v>
      </c>
      <c r="C691" s="12" t="s">
        <v>2121</v>
      </c>
      <c r="D691" s="6">
        <v>0</v>
      </c>
      <c r="E691" s="5"/>
      <c r="F691" s="6" t="s">
        <v>48</v>
      </c>
      <c r="G691" s="5" t="s">
        <v>2122</v>
      </c>
    </row>
    <row r="692" spans="1:7" ht="30.75" customHeight="1">
      <c r="A692" s="6">
        <v>20084</v>
      </c>
      <c r="B692" s="5" t="s">
        <v>2123</v>
      </c>
      <c r="C692" s="12" t="s">
        <v>2124</v>
      </c>
      <c r="D692" s="6">
        <v>0</v>
      </c>
      <c r="E692" s="5"/>
      <c r="F692" s="6" t="s">
        <v>48</v>
      </c>
      <c r="G692" s="5" t="s">
        <v>2125</v>
      </c>
    </row>
    <row r="693" spans="1:7" ht="30.75" customHeight="1">
      <c r="A693" s="6">
        <v>20085</v>
      </c>
      <c r="B693" s="5" t="s">
        <v>26</v>
      </c>
      <c r="C693" s="15" t="s">
        <v>27</v>
      </c>
      <c r="D693" s="6">
        <v>5</v>
      </c>
      <c r="E693" s="5"/>
      <c r="F693" s="6" t="s">
        <v>15</v>
      </c>
      <c r="G693" s="5" t="s">
        <v>2126</v>
      </c>
    </row>
    <row r="694" spans="1:7" ht="30.75" customHeight="1">
      <c r="A694" s="6">
        <v>10378</v>
      </c>
      <c r="B694" s="5" t="s">
        <v>2127</v>
      </c>
      <c r="C694" s="10" t="s">
        <v>2128</v>
      </c>
      <c r="D694" s="6">
        <v>1</v>
      </c>
      <c r="E694" s="5" t="s">
        <v>2129</v>
      </c>
      <c r="F694" s="6" t="s">
        <v>15</v>
      </c>
      <c r="G694" s="5" t="s">
        <v>2130</v>
      </c>
    </row>
    <row r="695" spans="1:7" ht="30.75" customHeight="1">
      <c r="A695" s="6">
        <v>20086</v>
      </c>
      <c r="B695" s="5" t="s">
        <v>2131</v>
      </c>
      <c r="C695" s="11" t="s">
        <v>2132</v>
      </c>
      <c r="D695" s="6">
        <v>0</v>
      </c>
      <c r="E695" s="5"/>
      <c r="F695" s="6" t="s">
        <v>48</v>
      </c>
      <c r="G695" s="5" t="s">
        <v>2133</v>
      </c>
    </row>
    <row r="696" spans="1:7" ht="30.75" customHeight="1">
      <c r="A696" s="6">
        <v>20087</v>
      </c>
      <c r="B696" s="5" t="s">
        <v>2134</v>
      </c>
      <c r="C696" s="11" t="s">
        <v>2135</v>
      </c>
      <c r="D696" s="6">
        <v>0</v>
      </c>
      <c r="E696" s="5"/>
      <c r="F696" s="6" t="s">
        <v>15</v>
      </c>
      <c r="G696" s="5" t="s">
        <v>2136</v>
      </c>
    </row>
    <row r="697" spans="1:7" ht="30.75" customHeight="1">
      <c r="A697" s="6">
        <v>20088</v>
      </c>
      <c r="B697" s="5" t="s">
        <v>2137</v>
      </c>
      <c r="C697" s="11" t="s">
        <v>2138</v>
      </c>
      <c r="D697" s="6">
        <v>0</v>
      </c>
      <c r="E697" s="5"/>
      <c r="F697" s="6" t="s">
        <v>15</v>
      </c>
      <c r="G697" s="5" t="s">
        <v>2139</v>
      </c>
    </row>
    <row r="698" spans="1:7" ht="30.75" customHeight="1">
      <c r="A698" s="6">
        <v>10382</v>
      </c>
      <c r="B698" s="5" t="s">
        <v>2140</v>
      </c>
      <c r="C698" s="11" t="s">
        <v>2141</v>
      </c>
      <c r="D698" s="6">
        <v>0</v>
      </c>
      <c r="E698" s="5"/>
      <c r="F698" s="6" t="s">
        <v>48</v>
      </c>
      <c r="G698" s="5" t="s">
        <v>2142</v>
      </c>
    </row>
    <row r="699" spans="1:7" ht="30.75" customHeight="1">
      <c r="A699" s="6">
        <v>10383</v>
      </c>
      <c r="B699" s="5" t="s">
        <v>2143</v>
      </c>
      <c r="C699" s="11" t="s">
        <v>2144</v>
      </c>
      <c r="D699" s="6">
        <v>0</v>
      </c>
      <c r="E699" s="5"/>
      <c r="F699" s="6" t="s">
        <v>15</v>
      </c>
      <c r="G699" s="5" t="s">
        <v>2145</v>
      </c>
    </row>
    <row r="700" spans="1:7" ht="30.75" customHeight="1">
      <c r="A700" s="6">
        <v>21707</v>
      </c>
      <c r="B700" s="5" t="s">
        <v>2146</v>
      </c>
      <c r="C700" s="11" t="s">
        <v>2147</v>
      </c>
      <c r="D700" s="6">
        <v>1</v>
      </c>
      <c r="E700" s="5" t="s">
        <v>834</v>
      </c>
      <c r="F700" s="6" t="s">
        <v>48</v>
      </c>
      <c r="G700" s="5" t="s">
        <v>2148</v>
      </c>
    </row>
    <row r="701" spans="1:7" ht="30.75" customHeight="1">
      <c r="A701" s="6">
        <v>10379</v>
      </c>
      <c r="B701" s="5" t="s">
        <v>2149</v>
      </c>
      <c r="C701" s="10" t="s">
        <v>2150</v>
      </c>
      <c r="D701" s="6">
        <v>1</v>
      </c>
      <c r="E701" s="5" t="s">
        <v>2151</v>
      </c>
      <c r="F701" s="6" t="s">
        <v>15</v>
      </c>
      <c r="G701" s="5" t="s">
        <v>2152</v>
      </c>
    </row>
    <row r="702" spans="1:7" ht="30.75" customHeight="1">
      <c r="A702" s="6">
        <v>10387</v>
      </c>
      <c r="B702" s="5" t="s">
        <v>2153</v>
      </c>
      <c r="C702" s="11" t="s">
        <v>2154</v>
      </c>
      <c r="D702" s="6">
        <v>3</v>
      </c>
      <c r="E702" s="5" t="s">
        <v>6142</v>
      </c>
      <c r="F702" s="6" t="s">
        <v>15</v>
      </c>
      <c r="G702" s="5" t="s">
        <v>2156</v>
      </c>
    </row>
    <row r="703" spans="1:7" ht="30.75" customHeight="1">
      <c r="A703" s="6">
        <v>10390</v>
      </c>
      <c r="B703" s="5" t="s">
        <v>2157</v>
      </c>
      <c r="C703" s="12" t="s">
        <v>2158</v>
      </c>
      <c r="D703" s="6">
        <v>0</v>
      </c>
      <c r="E703" s="5"/>
      <c r="F703" s="6" t="s">
        <v>48</v>
      </c>
      <c r="G703" s="5" t="s">
        <v>2159</v>
      </c>
    </row>
    <row r="704" spans="1:7" ht="30.75" customHeight="1">
      <c r="A704" s="6">
        <v>10391</v>
      </c>
      <c r="B704" s="5" t="s">
        <v>2160</v>
      </c>
      <c r="C704" s="12" t="s">
        <v>2161</v>
      </c>
      <c r="D704" s="6">
        <v>1</v>
      </c>
      <c r="E704" s="5" t="s">
        <v>6143</v>
      </c>
      <c r="F704" s="6" t="s">
        <v>48</v>
      </c>
      <c r="G704" s="5" t="s">
        <v>2163</v>
      </c>
    </row>
    <row r="705" spans="1:7" ht="30.75" customHeight="1">
      <c r="A705" s="6">
        <v>10392</v>
      </c>
      <c r="B705" s="5" t="s">
        <v>2164</v>
      </c>
      <c r="C705" s="12" t="s">
        <v>2165</v>
      </c>
      <c r="D705" s="6">
        <v>1</v>
      </c>
      <c r="E705" s="5" t="s">
        <v>6144</v>
      </c>
      <c r="F705" s="6" t="s">
        <v>48</v>
      </c>
      <c r="G705" s="5" t="s">
        <v>2167</v>
      </c>
    </row>
    <row r="706" spans="1:7" ht="30.75" customHeight="1">
      <c r="A706" s="6">
        <v>10393</v>
      </c>
      <c r="B706" s="5" t="s">
        <v>2168</v>
      </c>
      <c r="C706" s="12" t="s">
        <v>2169</v>
      </c>
      <c r="D706" s="6">
        <v>0</v>
      </c>
      <c r="E706" s="5"/>
      <c r="F706" s="6" t="s">
        <v>48</v>
      </c>
      <c r="G706" s="5" t="s">
        <v>2170</v>
      </c>
    </row>
    <row r="707" spans="1:7" ht="30.75" customHeight="1">
      <c r="A707" s="6">
        <v>10388</v>
      </c>
      <c r="B707" s="5" t="s">
        <v>2171</v>
      </c>
      <c r="C707" s="11" t="s">
        <v>2172</v>
      </c>
      <c r="D707" s="6">
        <v>0</v>
      </c>
      <c r="E707" s="5"/>
      <c r="F707" s="6" t="s">
        <v>15</v>
      </c>
      <c r="G707" s="5" t="s">
        <v>2173</v>
      </c>
    </row>
    <row r="708" spans="1:7" ht="30.75" customHeight="1">
      <c r="A708" s="6">
        <v>10394</v>
      </c>
      <c r="B708" s="5" t="s">
        <v>2174</v>
      </c>
      <c r="C708" s="12" t="s">
        <v>2175</v>
      </c>
      <c r="D708" s="6">
        <v>0</v>
      </c>
      <c r="E708" s="5"/>
      <c r="F708" s="6" t="s">
        <v>48</v>
      </c>
      <c r="G708" s="5" t="s">
        <v>2176</v>
      </c>
    </row>
    <row r="709" spans="1:7" ht="30.75" customHeight="1">
      <c r="A709" s="6">
        <v>13482</v>
      </c>
      <c r="B709" s="5" t="s">
        <v>2177</v>
      </c>
      <c r="C709" s="12" t="s">
        <v>2178</v>
      </c>
      <c r="D709" s="6">
        <v>0</v>
      </c>
      <c r="E709" s="5"/>
      <c r="F709" s="6" t="s">
        <v>48</v>
      </c>
      <c r="G709" s="5" t="s">
        <v>2179</v>
      </c>
    </row>
    <row r="710" spans="1:7" ht="30.75" customHeight="1">
      <c r="A710" s="6">
        <v>10395</v>
      </c>
      <c r="B710" s="5" t="s">
        <v>2180</v>
      </c>
      <c r="C710" s="12" t="s">
        <v>2181</v>
      </c>
      <c r="D710" s="6">
        <v>0</v>
      </c>
      <c r="E710" s="5"/>
      <c r="F710" s="6" t="s">
        <v>48</v>
      </c>
      <c r="G710" s="5" t="s">
        <v>2182</v>
      </c>
    </row>
    <row r="711" spans="1:7" ht="30.75" customHeight="1">
      <c r="A711" s="6">
        <v>10396</v>
      </c>
      <c r="B711" s="5" t="s">
        <v>2183</v>
      </c>
      <c r="C711" s="12" t="s">
        <v>2184</v>
      </c>
      <c r="D711" s="6">
        <v>0</v>
      </c>
      <c r="E711" s="5"/>
      <c r="F711" s="6" t="s">
        <v>48</v>
      </c>
      <c r="G711" s="5" t="s">
        <v>2185</v>
      </c>
    </row>
    <row r="712" spans="1:7" ht="30.75" customHeight="1">
      <c r="A712" s="6">
        <v>16928</v>
      </c>
      <c r="B712" s="5" t="s">
        <v>2186</v>
      </c>
      <c r="C712" s="12" t="s">
        <v>2187</v>
      </c>
      <c r="D712" s="6">
        <v>0</v>
      </c>
      <c r="E712" s="5"/>
      <c r="F712" s="6" t="s">
        <v>48</v>
      </c>
      <c r="G712" s="5" t="s">
        <v>2188</v>
      </c>
    </row>
    <row r="713" spans="1:7" ht="30.75" customHeight="1">
      <c r="A713" s="6">
        <v>16937</v>
      </c>
      <c r="B713" s="5" t="s">
        <v>2189</v>
      </c>
      <c r="C713" s="12" t="s">
        <v>2190</v>
      </c>
      <c r="D713" s="6">
        <v>0</v>
      </c>
      <c r="E713" s="5"/>
      <c r="F713" s="6" t="s">
        <v>48</v>
      </c>
      <c r="G713" s="5" t="s">
        <v>2191</v>
      </c>
    </row>
    <row r="714" spans="1:7" ht="30.75" customHeight="1">
      <c r="A714" s="6">
        <v>10389</v>
      </c>
      <c r="B714" s="5" t="s">
        <v>2192</v>
      </c>
      <c r="C714" s="11" t="s">
        <v>2193</v>
      </c>
      <c r="D714" s="6">
        <v>0</v>
      </c>
      <c r="E714" s="5"/>
      <c r="F714" s="6" t="s">
        <v>15</v>
      </c>
      <c r="G714" s="5" t="s">
        <v>2194</v>
      </c>
    </row>
    <row r="715" spans="1:7" ht="30.75" customHeight="1">
      <c r="A715" s="6">
        <v>10397</v>
      </c>
      <c r="B715" s="5" t="s">
        <v>2195</v>
      </c>
      <c r="C715" s="12" t="s">
        <v>2196</v>
      </c>
      <c r="D715" s="6">
        <v>0</v>
      </c>
      <c r="E715" s="5"/>
      <c r="F715" s="6" t="s">
        <v>15</v>
      </c>
      <c r="G715" s="5" t="s">
        <v>2197</v>
      </c>
    </row>
    <row r="716" spans="1:7" ht="30.75" customHeight="1">
      <c r="A716" s="6">
        <v>10398</v>
      </c>
      <c r="B716" s="5" t="s">
        <v>2198</v>
      </c>
      <c r="C716" s="12" t="s">
        <v>2199</v>
      </c>
      <c r="D716" s="6">
        <v>0</v>
      </c>
      <c r="E716" s="5"/>
      <c r="F716" s="6" t="s">
        <v>48</v>
      </c>
      <c r="G716" s="5" t="s">
        <v>2200</v>
      </c>
    </row>
    <row r="717" spans="1:7" ht="30.75" customHeight="1">
      <c r="A717" s="6">
        <v>10399</v>
      </c>
      <c r="B717" s="5" t="s">
        <v>2201</v>
      </c>
      <c r="C717" s="12" t="s">
        <v>2202</v>
      </c>
      <c r="D717" s="6">
        <v>0</v>
      </c>
      <c r="E717" s="5"/>
      <c r="F717" s="6" t="s">
        <v>48</v>
      </c>
      <c r="G717" s="5" t="s">
        <v>2203</v>
      </c>
    </row>
    <row r="718" spans="1:7" ht="30.75" customHeight="1">
      <c r="A718" s="6">
        <v>10400</v>
      </c>
      <c r="B718" s="5" t="s">
        <v>2204</v>
      </c>
      <c r="C718" s="12" t="s">
        <v>2205</v>
      </c>
      <c r="D718" s="6">
        <v>0</v>
      </c>
      <c r="E718" s="5"/>
      <c r="F718" s="6" t="s">
        <v>48</v>
      </c>
      <c r="G718" s="5" t="s">
        <v>2206</v>
      </c>
    </row>
    <row r="719" spans="1:7" ht="30.75" customHeight="1">
      <c r="A719" s="6">
        <v>19072</v>
      </c>
      <c r="B719" s="5" t="s">
        <v>2207</v>
      </c>
      <c r="C719" s="12" t="s">
        <v>2208</v>
      </c>
      <c r="D719" s="6">
        <v>0</v>
      </c>
      <c r="E719" s="5"/>
      <c r="F719" s="6" t="s">
        <v>48</v>
      </c>
      <c r="G719" s="5" t="s">
        <v>2209</v>
      </c>
    </row>
    <row r="720" spans="1:7" ht="30.75" customHeight="1">
      <c r="A720" s="6">
        <v>20094</v>
      </c>
      <c r="B720" s="5" t="s">
        <v>2210</v>
      </c>
      <c r="C720" s="11" t="s">
        <v>2211</v>
      </c>
      <c r="D720" s="6">
        <v>0</v>
      </c>
      <c r="E720" s="5"/>
      <c r="F720" s="6" t="s">
        <v>48</v>
      </c>
      <c r="G720" s="5" t="s">
        <v>2212</v>
      </c>
    </row>
    <row r="721" spans="1:7" ht="30.75" customHeight="1">
      <c r="A721" s="6">
        <v>10364</v>
      </c>
      <c r="B721" s="5" t="s">
        <v>2213</v>
      </c>
      <c r="C721" s="12" t="s">
        <v>2214</v>
      </c>
      <c r="D721" s="6">
        <v>0</v>
      </c>
      <c r="E721" s="5"/>
      <c r="F721" s="6" t="s">
        <v>48</v>
      </c>
      <c r="G721" s="5" t="s">
        <v>2215</v>
      </c>
    </row>
    <row r="722" spans="1:7" ht="30.75" customHeight="1">
      <c r="A722" s="6">
        <v>20095</v>
      </c>
      <c r="B722" s="5" t="s">
        <v>2216</v>
      </c>
      <c r="C722" s="12" t="s">
        <v>2217</v>
      </c>
      <c r="D722" s="6">
        <v>0</v>
      </c>
      <c r="E722" s="5"/>
      <c r="F722" s="6" t="s">
        <v>48</v>
      </c>
      <c r="G722" s="5" t="s">
        <v>2218</v>
      </c>
    </row>
    <row r="723" spans="1:7" ht="30.75" customHeight="1">
      <c r="A723" s="6">
        <v>12840</v>
      </c>
      <c r="B723" s="5" t="s">
        <v>2219</v>
      </c>
      <c r="C723" s="11" t="s">
        <v>2220</v>
      </c>
      <c r="D723" s="6">
        <v>0</v>
      </c>
      <c r="E723" s="5"/>
      <c r="F723" s="6" t="s">
        <v>48</v>
      </c>
      <c r="G723" s="5" t="s">
        <v>2221</v>
      </c>
    </row>
    <row r="724" spans="1:7" ht="30.75" customHeight="1">
      <c r="A724" s="6">
        <v>12658</v>
      </c>
      <c r="B724" s="5" t="s">
        <v>2222</v>
      </c>
      <c r="C724" s="10" t="s">
        <v>2223</v>
      </c>
      <c r="D724" s="6">
        <v>0</v>
      </c>
      <c r="E724" s="5"/>
      <c r="F724" s="6" t="s">
        <v>15</v>
      </c>
      <c r="G724" s="5" t="s">
        <v>2224</v>
      </c>
    </row>
    <row r="725" spans="1:7" ht="30.75" customHeight="1">
      <c r="A725" s="6">
        <v>20605</v>
      </c>
      <c r="B725" s="5" t="s">
        <v>2225</v>
      </c>
      <c r="C725" s="11" t="s">
        <v>2226</v>
      </c>
      <c r="D725" s="6">
        <v>0</v>
      </c>
      <c r="E725" s="5"/>
      <c r="F725" s="6" t="s">
        <v>48</v>
      </c>
      <c r="G725" s="5" t="s">
        <v>2227</v>
      </c>
    </row>
    <row r="726" spans="1:7" ht="30.75" customHeight="1">
      <c r="A726" s="6">
        <v>12669</v>
      </c>
      <c r="B726" s="5" t="s">
        <v>2228</v>
      </c>
      <c r="C726" s="11" t="s">
        <v>2229</v>
      </c>
      <c r="D726" s="6">
        <v>0</v>
      </c>
      <c r="E726" s="5"/>
      <c r="F726" s="6" t="s">
        <v>15</v>
      </c>
      <c r="G726" s="5" t="s">
        <v>2230</v>
      </c>
    </row>
    <row r="727" spans="1:7" ht="30.75" customHeight="1">
      <c r="A727" s="6">
        <v>20096</v>
      </c>
      <c r="B727" s="5" t="s">
        <v>2231</v>
      </c>
      <c r="C727" s="12" t="s">
        <v>2232</v>
      </c>
      <c r="D727" s="6">
        <v>0</v>
      </c>
      <c r="E727" s="5"/>
      <c r="F727" s="6" t="s">
        <v>48</v>
      </c>
      <c r="G727" s="5" t="s">
        <v>2233</v>
      </c>
    </row>
    <row r="728" spans="1:7" ht="30.75" customHeight="1">
      <c r="A728" s="6">
        <v>12671</v>
      </c>
      <c r="B728" s="5" t="s">
        <v>2234</v>
      </c>
      <c r="C728" s="12" t="s">
        <v>2235</v>
      </c>
      <c r="D728" s="6">
        <v>0</v>
      </c>
      <c r="E728" s="5"/>
      <c r="F728" s="6" t="s">
        <v>48</v>
      </c>
      <c r="G728" s="5" t="s">
        <v>2236</v>
      </c>
    </row>
    <row r="729" spans="1:7" ht="30.75" customHeight="1">
      <c r="A729" s="6">
        <v>20097</v>
      </c>
      <c r="B729" s="5" t="s">
        <v>2237</v>
      </c>
      <c r="C729" s="12" t="s">
        <v>2238</v>
      </c>
      <c r="D729" s="6">
        <v>0</v>
      </c>
      <c r="E729" s="5"/>
      <c r="F729" s="6" t="s">
        <v>48</v>
      </c>
      <c r="G729" s="5" t="s">
        <v>2239</v>
      </c>
    </row>
    <row r="730" spans="1:7" ht="30.75" customHeight="1">
      <c r="A730" s="6">
        <v>20098</v>
      </c>
      <c r="B730" s="5" t="s">
        <v>2240</v>
      </c>
      <c r="C730" s="13" t="s">
        <v>2241</v>
      </c>
      <c r="D730" s="6">
        <v>0</v>
      </c>
      <c r="E730" s="5"/>
      <c r="F730" s="6" t="s">
        <v>48</v>
      </c>
      <c r="G730" s="5" t="s">
        <v>2242</v>
      </c>
    </row>
    <row r="731" spans="1:7" ht="30.75" customHeight="1">
      <c r="A731" s="6">
        <v>12677</v>
      </c>
      <c r="B731" s="5" t="s">
        <v>2243</v>
      </c>
      <c r="C731" s="13" t="s">
        <v>2244</v>
      </c>
      <c r="D731" s="6">
        <v>0</v>
      </c>
      <c r="E731" s="5"/>
      <c r="F731" s="6" t="s">
        <v>48</v>
      </c>
      <c r="G731" s="5" t="s">
        <v>2245</v>
      </c>
    </row>
    <row r="732" spans="1:7" ht="30.75" customHeight="1">
      <c r="A732" s="6">
        <v>12678</v>
      </c>
      <c r="B732" s="5" t="s">
        <v>2246</v>
      </c>
      <c r="C732" s="13" t="s">
        <v>2247</v>
      </c>
      <c r="D732" s="6">
        <v>0</v>
      </c>
      <c r="E732" s="5"/>
      <c r="F732" s="6" t="s">
        <v>48</v>
      </c>
      <c r="G732" s="5" t="s">
        <v>2248</v>
      </c>
    </row>
    <row r="733" spans="1:7" ht="30.75" customHeight="1">
      <c r="A733" s="6">
        <v>20099</v>
      </c>
      <c r="B733" s="5" t="s">
        <v>2249</v>
      </c>
      <c r="C733" s="13" t="s">
        <v>2250</v>
      </c>
      <c r="D733" s="6">
        <v>0</v>
      </c>
      <c r="E733" s="5"/>
      <c r="F733" s="6" t="s">
        <v>48</v>
      </c>
      <c r="G733" s="5" t="s">
        <v>2251</v>
      </c>
    </row>
    <row r="734" spans="1:7" ht="30.75" customHeight="1">
      <c r="A734" s="6">
        <v>20100</v>
      </c>
      <c r="B734" s="5" t="s">
        <v>2252</v>
      </c>
      <c r="C734" s="13" t="s">
        <v>2253</v>
      </c>
      <c r="D734" s="6">
        <v>0</v>
      </c>
      <c r="E734" s="5"/>
      <c r="F734" s="6" t="s">
        <v>48</v>
      </c>
      <c r="G734" s="5" t="s">
        <v>2254</v>
      </c>
    </row>
    <row r="735" spans="1:7" ht="30.75" customHeight="1">
      <c r="A735" s="6">
        <v>20101</v>
      </c>
      <c r="B735" s="5" t="s">
        <v>2255</v>
      </c>
      <c r="C735" s="12" t="s">
        <v>2256</v>
      </c>
      <c r="D735" s="6">
        <v>0</v>
      </c>
      <c r="E735" s="5"/>
      <c r="F735" s="6" t="s">
        <v>48</v>
      </c>
      <c r="G735" s="5" t="s">
        <v>2257</v>
      </c>
    </row>
    <row r="736" spans="1:7" ht="30.75" customHeight="1">
      <c r="A736" s="6">
        <v>20102</v>
      </c>
      <c r="B736" s="5" t="s">
        <v>2258</v>
      </c>
      <c r="C736" s="12" t="s">
        <v>2259</v>
      </c>
      <c r="D736" s="6">
        <v>0</v>
      </c>
      <c r="E736" s="5"/>
      <c r="F736" s="6" t="s">
        <v>48</v>
      </c>
      <c r="G736" s="5" t="s">
        <v>2260</v>
      </c>
    </row>
    <row r="737" spans="1:7" ht="30.75" customHeight="1">
      <c r="A737" s="6">
        <v>12668</v>
      </c>
      <c r="B737" s="5" t="s">
        <v>2261</v>
      </c>
      <c r="C737" s="12" t="s">
        <v>2262</v>
      </c>
      <c r="D737" s="6">
        <v>0</v>
      </c>
      <c r="E737" s="5"/>
      <c r="F737" s="6" t="s">
        <v>48</v>
      </c>
      <c r="G737" s="5" t="s">
        <v>2263</v>
      </c>
    </row>
    <row r="738" spans="1:7" ht="30.75" customHeight="1">
      <c r="A738" s="6">
        <v>20103</v>
      </c>
      <c r="B738" s="5" t="s">
        <v>2264</v>
      </c>
      <c r="C738" s="12" t="s">
        <v>2265</v>
      </c>
      <c r="D738" s="6">
        <v>0</v>
      </c>
      <c r="E738" s="5"/>
      <c r="F738" s="6" t="s">
        <v>48</v>
      </c>
      <c r="G738" s="5" t="s">
        <v>2266</v>
      </c>
    </row>
    <row r="739" spans="1:7" ht="30.75" customHeight="1">
      <c r="A739" s="6">
        <v>20104</v>
      </c>
      <c r="B739" s="5" t="s">
        <v>2267</v>
      </c>
      <c r="C739" s="12" t="s">
        <v>2268</v>
      </c>
      <c r="D739" s="6">
        <v>0</v>
      </c>
      <c r="E739" s="5"/>
      <c r="F739" s="6" t="s">
        <v>48</v>
      </c>
      <c r="G739" s="5" t="s">
        <v>2269</v>
      </c>
    </row>
    <row r="740" spans="1:7" ht="30.75" customHeight="1">
      <c r="A740" s="6">
        <v>20105</v>
      </c>
      <c r="B740" s="5" t="s">
        <v>2270</v>
      </c>
      <c r="C740" s="12" t="s">
        <v>2271</v>
      </c>
      <c r="D740" s="6">
        <v>0</v>
      </c>
      <c r="E740" s="5"/>
      <c r="F740" s="6" t="s">
        <v>48</v>
      </c>
      <c r="G740" s="5" t="s">
        <v>2272</v>
      </c>
    </row>
    <row r="741" spans="1:7" ht="30.75" customHeight="1">
      <c r="A741" s="6">
        <v>12667</v>
      </c>
      <c r="B741" s="5" t="s">
        <v>2273</v>
      </c>
      <c r="C741" s="12" t="s">
        <v>2274</v>
      </c>
      <c r="D741" s="6">
        <v>0</v>
      </c>
      <c r="E741" s="5"/>
      <c r="F741" s="6" t="s">
        <v>48</v>
      </c>
      <c r="G741" s="5" t="s">
        <v>2275</v>
      </c>
    </row>
    <row r="742" spans="1:7" ht="30.75" customHeight="1">
      <c r="A742" s="6">
        <v>20106</v>
      </c>
      <c r="B742" s="5" t="s">
        <v>2276</v>
      </c>
      <c r="C742" s="11" t="s">
        <v>2277</v>
      </c>
      <c r="D742" s="6">
        <v>0</v>
      </c>
      <c r="E742" s="5"/>
      <c r="F742" s="6" t="s">
        <v>48</v>
      </c>
      <c r="G742" s="5" t="s">
        <v>2278</v>
      </c>
    </row>
    <row r="743" spans="1:7" ht="30.75" customHeight="1">
      <c r="A743" s="6">
        <v>20107</v>
      </c>
      <c r="B743" s="5" t="s">
        <v>2279</v>
      </c>
      <c r="C743" s="12" t="s">
        <v>2280</v>
      </c>
      <c r="D743" s="6">
        <v>0</v>
      </c>
      <c r="E743" s="5"/>
      <c r="F743" s="6" t="s">
        <v>48</v>
      </c>
      <c r="G743" s="5" t="s">
        <v>2281</v>
      </c>
    </row>
    <row r="744" spans="1:7" ht="30.75" customHeight="1">
      <c r="A744" s="6">
        <v>20108</v>
      </c>
      <c r="B744" s="5" t="s">
        <v>2282</v>
      </c>
      <c r="C744" s="12" t="s">
        <v>2283</v>
      </c>
      <c r="D744" s="6">
        <v>0</v>
      </c>
      <c r="E744" s="5"/>
      <c r="F744" s="6" t="s">
        <v>48</v>
      </c>
      <c r="G744" s="5" t="s">
        <v>2284</v>
      </c>
    </row>
    <row r="745" spans="1:7" ht="30.75" customHeight="1">
      <c r="A745" s="6">
        <v>10218</v>
      </c>
      <c r="B745" s="5" t="s">
        <v>2285</v>
      </c>
      <c r="C745" s="11" t="s">
        <v>2286</v>
      </c>
      <c r="D745" s="6">
        <v>0</v>
      </c>
      <c r="E745" s="5"/>
      <c r="F745" s="6" t="s">
        <v>15</v>
      </c>
      <c r="G745" s="5" t="s">
        <v>1858</v>
      </c>
    </row>
    <row r="746" spans="1:7" ht="30.75" customHeight="1">
      <c r="A746" s="6">
        <v>10320</v>
      </c>
      <c r="B746" s="5" t="s">
        <v>2287</v>
      </c>
      <c r="C746" s="12" t="s">
        <v>2288</v>
      </c>
      <c r="D746" s="6">
        <v>0</v>
      </c>
      <c r="E746" s="5"/>
      <c r="F746" s="6" t="s">
        <v>48</v>
      </c>
      <c r="G746" s="5" t="s">
        <v>2289</v>
      </c>
    </row>
    <row r="747" spans="1:7" ht="30.75" customHeight="1">
      <c r="A747" s="6">
        <v>10324</v>
      </c>
      <c r="B747" s="5" t="s">
        <v>2290</v>
      </c>
      <c r="C747" s="13" t="s">
        <v>2291</v>
      </c>
      <c r="D747" s="6">
        <v>0</v>
      </c>
      <c r="E747" s="5"/>
      <c r="F747" s="6" t="s">
        <v>48</v>
      </c>
      <c r="G747" s="5" t="s">
        <v>1865</v>
      </c>
    </row>
    <row r="748" spans="1:7" ht="30.75" customHeight="1">
      <c r="A748" s="6">
        <v>10325</v>
      </c>
      <c r="B748" s="5" t="s">
        <v>2292</v>
      </c>
      <c r="C748" s="13" t="s">
        <v>1867</v>
      </c>
      <c r="D748" s="6">
        <v>0</v>
      </c>
      <c r="E748" s="5"/>
      <c r="F748" s="6" t="s">
        <v>48</v>
      </c>
      <c r="G748" s="5" t="s">
        <v>1868</v>
      </c>
    </row>
    <row r="749" spans="1:7" ht="30.75" customHeight="1">
      <c r="A749" s="6">
        <v>10326</v>
      </c>
      <c r="B749" s="5" t="s">
        <v>2293</v>
      </c>
      <c r="C749" s="13" t="s">
        <v>2294</v>
      </c>
      <c r="D749" s="6">
        <v>0</v>
      </c>
      <c r="E749" s="5"/>
      <c r="F749" s="6" t="s">
        <v>48</v>
      </c>
      <c r="G749" s="5" t="s">
        <v>1871</v>
      </c>
    </row>
    <row r="750" spans="1:7" ht="30.75" customHeight="1">
      <c r="A750" s="6">
        <v>10321</v>
      </c>
      <c r="B750" s="5" t="s">
        <v>2295</v>
      </c>
      <c r="C750" s="12" t="s">
        <v>2296</v>
      </c>
      <c r="D750" s="6">
        <v>0</v>
      </c>
      <c r="E750" s="5"/>
      <c r="F750" s="6" t="s">
        <v>48</v>
      </c>
      <c r="G750" s="5" t="s">
        <v>1875</v>
      </c>
    </row>
    <row r="751" spans="1:7" ht="30.75" customHeight="1">
      <c r="A751" s="6">
        <v>10327</v>
      </c>
      <c r="B751" s="5" t="s">
        <v>2297</v>
      </c>
      <c r="C751" s="13" t="s">
        <v>1877</v>
      </c>
      <c r="D751" s="6">
        <v>0</v>
      </c>
      <c r="E751" s="5"/>
      <c r="F751" s="6" t="s">
        <v>48</v>
      </c>
      <c r="G751" s="5" t="s">
        <v>1878</v>
      </c>
    </row>
    <row r="752" spans="1:7" ht="30.75" customHeight="1">
      <c r="A752" s="6">
        <v>10328</v>
      </c>
      <c r="B752" s="5" t="s">
        <v>2298</v>
      </c>
      <c r="C752" s="13" t="s">
        <v>2299</v>
      </c>
      <c r="D752" s="6">
        <v>0</v>
      </c>
      <c r="E752" s="5"/>
      <c r="F752" s="6" t="s">
        <v>48</v>
      </c>
      <c r="G752" s="5" t="s">
        <v>1881</v>
      </c>
    </row>
    <row r="753" spans="1:7" ht="30.75" customHeight="1">
      <c r="A753" s="6">
        <v>10322</v>
      </c>
      <c r="B753" s="5" t="s">
        <v>2300</v>
      </c>
      <c r="C753" s="12" t="s">
        <v>2301</v>
      </c>
      <c r="D753" s="6">
        <v>0</v>
      </c>
      <c r="E753" s="5"/>
      <c r="F753" s="6" t="s">
        <v>48</v>
      </c>
      <c r="G753" s="5" t="s">
        <v>1885</v>
      </c>
    </row>
    <row r="754" spans="1:7" ht="30.75" customHeight="1">
      <c r="A754" s="6">
        <v>10330</v>
      </c>
      <c r="B754" s="5" t="s">
        <v>2302</v>
      </c>
      <c r="C754" s="13" t="s">
        <v>2303</v>
      </c>
      <c r="D754" s="6">
        <v>0</v>
      </c>
      <c r="E754" s="5"/>
      <c r="F754" s="6" t="s">
        <v>48</v>
      </c>
      <c r="G754" s="5" t="s">
        <v>1888</v>
      </c>
    </row>
    <row r="755" spans="1:7" ht="30.75" customHeight="1">
      <c r="A755" s="6">
        <v>10331</v>
      </c>
      <c r="B755" s="5" t="s">
        <v>2304</v>
      </c>
      <c r="C755" s="13" t="s">
        <v>2305</v>
      </c>
      <c r="D755" s="6">
        <v>0</v>
      </c>
      <c r="E755" s="5"/>
      <c r="F755" s="6" t="s">
        <v>48</v>
      </c>
      <c r="G755" s="5" t="s">
        <v>1891</v>
      </c>
    </row>
    <row r="756" spans="1:7" ht="30.75" customHeight="1">
      <c r="A756" s="6">
        <v>10332</v>
      </c>
      <c r="B756" s="5" t="s">
        <v>2306</v>
      </c>
      <c r="C756" s="13" t="s">
        <v>2307</v>
      </c>
      <c r="D756" s="6">
        <v>0</v>
      </c>
      <c r="E756" s="5"/>
      <c r="F756" s="6" t="s">
        <v>48</v>
      </c>
      <c r="G756" s="5" t="s">
        <v>1894</v>
      </c>
    </row>
    <row r="757" spans="1:7" ht="30.75" customHeight="1">
      <c r="A757" s="6">
        <v>10323</v>
      </c>
      <c r="B757" s="5" t="s">
        <v>2308</v>
      </c>
      <c r="C757" s="12" t="s">
        <v>2309</v>
      </c>
      <c r="D757" s="6">
        <v>0</v>
      </c>
      <c r="E757" s="5"/>
      <c r="F757" s="6" t="s">
        <v>48</v>
      </c>
      <c r="G757" s="5" t="s">
        <v>1898</v>
      </c>
    </row>
    <row r="758" spans="1:7" ht="30.75" customHeight="1">
      <c r="A758" s="6">
        <v>10334</v>
      </c>
      <c r="B758" s="5" t="s">
        <v>2310</v>
      </c>
      <c r="C758" s="13" t="s">
        <v>2311</v>
      </c>
      <c r="D758" s="6">
        <v>0</v>
      </c>
      <c r="E758" s="5"/>
      <c r="F758" s="6" t="s">
        <v>48</v>
      </c>
      <c r="G758" s="5" t="s">
        <v>1901</v>
      </c>
    </row>
    <row r="759" spans="1:7" ht="30.75" customHeight="1">
      <c r="A759" s="6">
        <v>10335</v>
      </c>
      <c r="B759" s="5" t="s">
        <v>2312</v>
      </c>
      <c r="C759" s="13" t="s">
        <v>2313</v>
      </c>
      <c r="D759" s="6">
        <v>0</v>
      </c>
      <c r="E759" s="5"/>
      <c r="F759" s="6" t="s">
        <v>15</v>
      </c>
      <c r="G759" s="5" t="s">
        <v>1904</v>
      </c>
    </row>
    <row r="760" spans="1:7" ht="30.75" customHeight="1">
      <c r="A760" s="6">
        <v>10336</v>
      </c>
      <c r="B760" s="5" t="s">
        <v>2314</v>
      </c>
      <c r="C760" s="13" t="s">
        <v>2315</v>
      </c>
      <c r="D760" s="6">
        <v>0</v>
      </c>
      <c r="E760" s="5"/>
      <c r="F760" s="6" t="s">
        <v>48</v>
      </c>
      <c r="G760" s="5" t="s">
        <v>1907</v>
      </c>
    </row>
    <row r="761" spans="1:7" ht="30.75" customHeight="1">
      <c r="A761" s="6">
        <v>10337</v>
      </c>
      <c r="B761" s="5" t="s">
        <v>2316</v>
      </c>
      <c r="C761" s="13" t="s">
        <v>2317</v>
      </c>
      <c r="D761" s="6">
        <v>0</v>
      </c>
      <c r="E761" s="5"/>
      <c r="F761" s="6" t="s">
        <v>48</v>
      </c>
      <c r="G761" s="5" t="s">
        <v>1910</v>
      </c>
    </row>
    <row r="762" spans="1:7" ht="30.75" customHeight="1">
      <c r="A762" s="6">
        <v>20110</v>
      </c>
      <c r="B762" s="5" t="s">
        <v>2318</v>
      </c>
      <c r="C762" s="10" t="s">
        <v>2319</v>
      </c>
      <c r="D762" s="6">
        <v>0</v>
      </c>
      <c r="E762" s="5"/>
      <c r="F762" s="6" t="s">
        <v>48</v>
      </c>
      <c r="G762" s="5" t="s">
        <v>2320</v>
      </c>
    </row>
    <row r="763" spans="1:7" ht="30.75" customHeight="1">
      <c r="A763" s="6">
        <v>20111</v>
      </c>
      <c r="B763" s="5" t="s">
        <v>2321</v>
      </c>
      <c r="C763" s="11" t="s">
        <v>2322</v>
      </c>
      <c r="D763" s="6">
        <v>0</v>
      </c>
      <c r="E763" s="5"/>
      <c r="F763" s="6" t="s">
        <v>48</v>
      </c>
      <c r="G763" s="5" t="s">
        <v>2323</v>
      </c>
    </row>
    <row r="764" spans="1:7" ht="30.75" customHeight="1">
      <c r="A764" s="6">
        <v>20112</v>
      </c>
      <c r="B764" s="5" t="s">
        <v>2324</v>
      </c>
      <c r="C764" s="11" t="s">
        <v>2325</v>
      </c>
      <c r="D764" s="6">
        <v>0</v>
      </c>
      <c r="E764" s="5"/>
      <c r="F764" s="6" t="s">
        <v>48</v>
      </c>
      <c r="G764" s="5" t="s">
        <v>2326</v>
      </c>
    </row>
    <row r="765" spans="1:7" ht="30.75" customHeight="1">
      <c r="A765" s="6">
        <v>20113</v>
      </c>
      <c r="B765" s="5" t="s">
        <v>2327</v>
      </c>
      <c r="C765" s="11" t="s">
        <v>2328</v>
      </c>
      <c r="D765" s="6">
        <v>0</v>
      </c>
      <c r="E765" s="5"/>
      <c r="F765" s="6" t="s">
        <v>48</v>
      </c>
      <c r="G765" s="5" t="s">
        <v>2329</v>
      </c>
    </row>
    <row r="766" spans="1:7" ht="30.75" customHeight="1">
      <c r="A766" s="6">
        <v>20114</v>
      </c>
      <c r="B766" s="5" t="s">
        <v>2330</v>
      </c>
      <c r="C766" s="11" t="s">
        <v>2331</v>
      </c>
      <c r="D766" s="6">
        <v>0</v>
      </c>
      <c r="E766" s="5"/>
      <c r="F766" s="6" t="s">
        <v>48</v>
      </c>
      <c r="G766" s="5" t="s">
        <v>2332</v>
      </c>
    </row>
    <row r="767" spans="1:7" ht="30.75" customHeight="1">
      <c r="A767" s="6">
        <v>20115</v>
      </c>
      <c r="B767" s="5" t="s">
        <v>2333</v>
      </c>
      <c r="C767" s="11" t="s">
        <v>2334</v>
      </c>
      <c r="D767" s="6">
        <v>0</v>
      </c>
      <c r="E767" s="5"/>
      <c r="F767" s="6" t="s">
        <v>48</v>
      </c>
      <c r="G767" s="5" t="s">
        <v>2335</v>
      </c>
    </row>
    <row r="768" spans="1:7" ht="30.75" customHeight="1">
      <c r="A768" s="6">
        <v>20116</v>
      </c>
      <c r="B768" s="5" t="s">
        <v>2336</v>
      </c>
      <c r="C768" s="11" t="s">
        <v>2337</v>
      </c>
      <c r="D768" s="6">
        <v>0</v>
      </c>
      <c r="E768" s="5"/>
      <c r="F768" s="6" t="s">
        <v>48</v>
      </c>
      <c r="G768" s="5" t="s">
        <v>2338</v>
      </c>
    </row>
    <row r="769" spans="1:7" ht="30.75" customHeight="1">
      <c r="A769" s="6">
        <v>20595</v>
      </c>
      <c r="B769" s="5" t="s">
        <v>2339</v>
      </c>
      <c r="C769" s="10" t="s">
        <v>2340</v>
      </c>
      <c r="D769" s="6">
        <v>0</v>
      </c>
      <c r="E769" s="5"/>
      <c r="F769" s="6" t="s">
        <v>15</v>
      </c>
      <c r="G769" s="5" t="s">
        <v>2341</v>
      </c>
    </row>
    <row r="770" spans="1:7" ht="30.75" customHeight="1">
      <c r="A770" s="6">
        <v>10401</v>
      </c>
      <c r="B770" s="5" t="s">
        <v>2342</v>
      </c>
      <c r="C770" s="11" t="s">
        <v>2343</v>
      </c>
      <c r="D770" s="6">
        <v>0</v>
      </c>
      <c r="E770" s="5"/>
      <c r="F770" s="6" t="s">
        <v>48</v>
      </c>
      <c r="G770" s="5" t="s">
        <v>2344</v>
      </c>
    </row>
    <row r="771" spans="1:7" ht="30.75" customHeight="1">
      <c r="A771" s="6">
        <v>11687</v>
      </c>
      <c r="B771" s="5" t="s">
        <v>2345</v>
      </c>
      <c r="C771" s="12" t="s">
        <v>2346</v>
      </c>
      <c r="D771" s="6">
        <v>0</v>
      </c>
      <c r="E771" s="5"/>
      <c r="F771" s="6" t="s">
        <v>48</v>
      </c>
      <c r="G771" s="5" t="s">
        <v>2347</v>
      </c>
    </row>
    <row r="772" spans="1:7" ht="30.75" customHeight="1">
      <c r="A772" s="6">
        <v>11688</v>
      </c>
      <c r="B772" s="5" t="s">
        <v>2348</v>
      </c>
      <c r="C772" s="12" t="s">
        <v>2349</v>
      </c>
      <c r="D772" s="6">
        <v>0</v>
      </c>
      <c r="E772" s="5"/>
      <c r="F772" s="6" t="s">
        <v>15</v>
      </c>
      <c r="G772" s="5" t="s">
        <v>2350</v>
      </c>
    </row>
    <row r="773" spans="1:7" ht="30.75" customHeight="1">
      <c r="A773" s="6">
        <v>18126</v>
      </c>
      <c r="B773" s="5" t="s">
        <v>2351</v>
      </c>
      <c r="C773" s="12" t="s">
        <v>2352</v>
      </c>
      <c r="D773" s="6">
        <v>0</v>
      </c>
      <c r="E773" s="5"/>
      <c r="F773" s="6" t="s">
        <v>48</v>
      </c>
      <c r="G773" s="5" t="s">
        <v>2353</v>
      </c>
    </row>
    <row r="774" spans="1:7" ht="30.75" customHeight="1">
      <c r="A774" s="6">
        <v>10402</v>
      </c>
      <c r="B774" s="5" t="s">
        <v>2354</v>
      </c>
      <c r="C774" s="11" t="s">
        <v>2355</v>
      </c>
      <c r="D774" s="6">
        <v>0</v>
      </c>
      <c r="E774" s="5"/>
      <c r="F774" s="6" t="s">
        <v>15</v>
      </c>
      <c r="G774" s="5" t="s">
        <v>2356</v>
      </c>
    </row>
    <row r="775" spans="1:7" ht="30.75" customHeight="1">
      <c r="A775" s="6">
        <v>11236</v>
      </c>
      <c r="B775" s="5" t="s">
        <v>2357</v>
      </c>
      <c r="C775" s="12" t="s">
        <v>2358</v>
      </c>
      <c r="D775" s="6">
        <v>0</v>
      </c>
      <c r="E775" s="5"/>
      <c r="F775" s="6" t="s">
        <v>48</v>
      </c>
      <c r="G775" s="5" t="s">
        <v>2359</v>
      </c>
    </row>
    <row r="776" spans="1:7" ht="30.75" customHeight="1">
      <c r="A776" s="6">
        <v>11237</v>
      </c>
      <c r="B776" s="5" t="s">
        <v>2360</v>
      </c>
      <c r="C776" s="12" t="s">
        <v>2361</v>
      </c>
      <c r="D776" s="6">
        <v>0</v>
      </c>
      <c r="E776" s="5"/>
      <c r="F776" s="6" t="s">
        <v>48</v>
      </c>
      <c r="G776" s="5" t="s">
        <v>2362</v>
      </c>
    </row>
    <row r="777" spans="1:7" ht="30.75" customHeight="1">
      <c r="A777" s="6">
        <v>11689</v>
      </c>
      <c r="B777" s="5" t="s">
        <v>2363</v>
      </c>
      <c r="C777" s="12" t="s">
        <v>2364</v>
      </c>
      <c r="D777" s="6">
        <v>0</v>
      </c>
      <c r="E777" s="5"/>
      <c r="F777" s="6" t="s">
        <v>48</v>
      </c>
      <c r="G777" s="5" t="s">
        <v>2365</v>
      </c>
    </row>
    <row r="778" spans="1:7" ht="30.75" customHeight="1">
      <c r="A778" s="6">
        <v>10403</v>
      </c>
      <c r="B778" s="5" t="s">
        <v>2366</v>
      </c>
      <c r="C778" s="11" t="s">
        <v>2367</v>
      </c>
      <c r="D778" s="6">
        <v>1</v>
      </c>
      <c r="E778" s="5" t="s">
        <v>2368</v>
      </c>
      <c r="F778" s="6" t="s">
        <v>15</v>
      </c>
      <c r="G778" s="5" t="s">
        <v>2369</v>
      </c>
    </row>
    <row r="779" spans="1:7" ht="30.75" customHeight="1">
      <c r="A779" s="6">
        <v>11238</v>
      </c>
      <c r="B779" s="5" t="s">
        <v>2370</v>
      </c>
      <c r="C779" s="12" t="s">
        <v>2371</v>
      </c>
      <c r="D779" s="6">
        <v>0</v>
      </c>
      <c r="E779" s="5"/>
      <c r="F779" s="6" t="s">
        <v>48</v>
      </c>
      <c r="G779" s="5" t="s">
        <v>2372</v>
      </c>
    </row>
    <row r="780" spans="1:7" ht="30.75" customHeight="1">
      <c r="A780" s="6">
        <v>11239</v>
      </c>
      <c r="B780" s="5" t="s">
        <v>2373</v>
      </c>
      <c r="C780" s="12" t="s">
        <v>2374</v>
      </c>
      <c r="D780" s="6">
        <v>1</v>
      </c>
      <c r="E780" s="5" t="s">
        <v>6145</v>
      </c>
      <c r="F780" s="6" t="s">
        <v>48</v>
      </c>
      <c r="G780" s="5" t="s">
        <v>2376</v>
      </c>
    </row>
    <row r="781" spans="1:7" ht="30.75" customHeight="1">
      <c r="A781" s="6">
        <v>20117</v>
      </c>
      <c r="B781" s="5" t="s">
        <v>2377</v>
      </c>
      <c r="C781" s="12" t="s">
        <v>2378</v>
      </c>
      <c r="D781" s="6">
        <v>0</v>
      </c>
      <c r="E781" s="5"/>
      <c r="F781" s="6" t="s">
        <v>48</v>
      </c>
      <c r="G781" s="5" t="s">
        <v>2379</v>
      </c>
    </row>
    <row r="782" spans="1:7" ht="30.75" customHeight="1">
      <c r="A782" s="6">
        <v>11240</v>
      </c>
      <c r="B782" s="5" t="s">
        <v>2380</v>
      </c>
      <c r="C782" s="12" t="s">
        <v>2381</v>
      </c>
      <c r="D782" s="6">
        <v>0</v>
      </c>
      <c r="E782" s="5"/>
      <c r="F782" s="6" t="s">
        <v>48</v>
      </c>
      <c r="G782" s="5" t="s">
        <v>2382</v>
      </c>
    </row>
    <row r="783" spans="1:7" ht="30.75" customHeight="1">
      <c r="A783" s="6">
        <v>11241</v>
      </c>
      <c r="B783" s="5" t="s">
        <v>2383</v>
      </c>
      <c r="C783" s="12" t="s">
        <v>2384</v>
      </c>
      <c r="D783" s="6">
        <v>0</v>
      </c>
      <c r="E783" s="5"/>
      <c r="F783" s="6" t="s">
        <v>48</v>
      </c>
      <c r="G783" s="5" t="s">
        <v>2385</v>
      </c>
    </row>
    <row r="784" spans="1:7" ht="30.75" customHeight="1">
      <c r="A784" s="6">
        <v>12672</v>
      </c>
      <c r="B784" s="5" t="s">
        <v>2386</v>
      </c>
      <c r="C784" s="11" t="s">
        <v>2387</v>
      </c>
      <c r="D784" s="6">
        <v>0</v>
      </c>
      <c r="E784" s="5"/>
      <c r="F784" s="6" t="s">
        <v>15</v>
      </c>
      <c r="G784" s="5" t="s">
        <v>2388</v>
      </c>
    </row>
    <row r="785" spans="1:7" ht="30.75" customHeight="1">
      <c r="A785" s="6">
        <v>20118</v>
      </c>
      <c r="B785" s="5" t="s">
        <v>2389</v>
      </c>
      <c r="C785" s="12" t="s">
        <v>2390</v>
      </c>
      <c r="D785" s="6">
        <v>0</v>
      </c>
      <c r="E785" s="5"/>
      <c r="F785" s="6" t="s">
        <v>48</v>
      </c>
      <c r="G785" s="5" t="s">
        <v>2391</v>
      </c>
    </row>
    <row r="786" spans="1:7" ht="30.75" customHeight="1">
      <c r="A786" s="6">
        <v>12676</v>
      </c>
      <c r="B786" s="5" t="s">
        <v>2392</v>
      </c>
      <c r="C786" s="12" t="s">
        <v>2393</v>
      </c>
      <c r="D786" s="6">
        <v>0</v>
      </c>
      <c r="E786" s="5"/>
      <c r="F786" s="6" t="s">
        <v>48</v>
      </c>
      <c r="G786" s="5" t="s">
        <v>2394</v>
      </c>
    </row>
    <row r="787" spans="1:7" ht="30.75" customHeight="1">
      <c r="A787" s="6">
        <v>20119</v>
      </c>
      <c r="B787" s="5" t="s">
        <v>2395</v>
      </c>
      <c r="C787" s="12" t="s">
        <v>2396</v>
      </c>
      <c r="D787" s="6">
        <v>0</v>
      </c>
      <c r="E787" s="5"/>
      <c r="F787" s="6" t="s">
        <v>48</v>
      </c>
      <c r="G787" s="5" t="s">
        <v>2397</v>
      </c>
    </row>
    <row r="788" spans="1:7" ht="30.75" customHeight="1">
      <c r="A788" s="6">
        <v>12674</v>
      </c>
      <c r="B788" s="5" t="s">
        <v>2398</v>
      </c>
      <c r="C788" s="12" t="s">
        <v>2399</v>
      </c>
      <c r="D788" s="6">
        <v>0</v>
      </c>
      <c r="E788" s="5"/>
      <c r="F788" s="6" t="s">
        <v>48</v>
      </c>
      <c r="G788" s="5" t="s">
        <v>2400</v>
      </c>
    </row>
    <row r="789" spans="1:7" ht="30.75" customHeight="1">
      <c r="A789" s="6">
        <v>20120</v>
      </c>
      <c r="B789" s="5" t="s">
        <v>2401</v>
      </c>
      <c r="C789" s="12" t="s">
        <v>2402</v>
      </c>
      <c r="D789" s="6">
        <v>0</v>
      </c>
      <c r="E789" s="5"/>
      <c r="F789" s="6" t="s">
        <v>48</v>
      </c>
      <c r="G789" s="5" t="s">
        <v>2403</v>
      </c>
    </row>
    <row r="790" spans="1:7" ht="30.75" customHeight="1">
      <c r="A790" s="6">
        <v>20121</v>
      </c>
      <c r="B790" s="5" t="s">
        <v>2404</v>
      </c>
      <c r="C790" s="11" t="s">
        <v>2405</v>
      </c>
      <c r="D790" s="6">
        <v>0</v>
      </c>
      <c r="E790" s="5"/>
      <c r="F790" s="6" t="s">
        <v>48</v>
      </c>
      <c r="G790" s="5" t="s">
        <v>2350</v>
      </c>
    </row>
    <row r="791" spans="1:7" ht="30.75" customHeight="1">
      <c r="A791" s="6">
        <v>10007</v>
      </c>
      <c r="B791" s="5" t="s">
        <v>28</v>
      </c>
      <c r="C791" s="15" t="s">
        <v>29</v>
      </c>
      <c r="D791" s="6">
        <v>51</v>
      </c>
      <c r="E791" s="5" t="s">
        <v>30</v>
      </c>
      <c r="F791" s="6" t="s">
        <v>15</v>
      </c>
      <c r="G791" s="5" t="s">
        <v>2407</v>
      </c>
    </row>
    <row r="792" spans="1:7" ht="30.75" customHeight="1">
      <c r="A792" s="6">
        <v>17043</v>
      </c>
      <c r="B792" s="5" t="s">
        <v>2408</v>
      </c>
      <c r="C792" s="10" t="s">
        <v>2409</v>
      </c>
      <c r="D792" s="6">
        <v>3</v>
      </c>
      <c r="E792" s="5" t="s">
        <v>6146</v>
      </c>
      <c r="F792" s="6" t="s">
        <v>15</v>
      </c>
      <c r="G792" s="5" t="s">
        <v>2411</v>
      </c>
    </row>
    <row r="793" spans="1:7" ht="30.75" customHeight="1">
      <c r="A793" s="6">
        <v>20958</v>
      </c>
      <c r="B793" s="5" t="s">
        <v>2412</v>
      </c>
      <c r="C793" s="11" t="s">
        <v>2413</v>
      </c>
      <c r="D793" s="6">
        <v>1</v>
      </c>
      <c r="E793" s="5" t="s">
        <v>2414</v>
      </c>
      <c r="F793" s="6" t="s">
        <v>15</v>
      </c>
      <c r="G793" s="5" t="s">
        <v>2415</v>
      </c>
    </row>
    <row r="794" spans="1:7" ht="30.75" customHeight="1">
      <c r="A794" s="6">
        <v>10418</v>
      </c>
      <c r="B794" s="5" t="s">
        <v>2416</v>
      </c>
      <c r="C794" s="12" t="s">
        <v>2417</v>
      </c>
      <c r="D794" s="6">
        <v>0</v>
      </c>
      <c r="E794" s="5"/>
      <c r="F794" s="6" t="s">
        <v>48</v>
      </c>
      <c r="G794" s="5" t="s">
        <v>2418</v>
      </c>
    </row>
    <row r="795" spans="1:7" ht="30.75" customHeight="1">
      <c r="A795" s="6">
        <v>10419</v>
      </c>
      <c r="B795" s="5" t="s">
        <v>2419</v>
      </c>
      <c r="C795" s="12" t="s">
        <v>2420</v>
      </c>
      <c r="D795" s="6">
        <v>0</v>
      </c>
      <c r="E795" s="5"/>
      <c r="F795" s="6" t="s">
        <v>48</v>
      </c>
      <c r="G795" s="5" t="s">
        <v>2421</v>
      </c>
    </row>
    <row r="796" spans="1:7" ht="30.75" customHeight="1">
      <c r="A796" s="6">
        <v>21430</v>
      </c>
      <c r="B796" s="5" t="s">
        <v>2422</v>
      </c>
      <c r="C796" s="12" t="s">
        <v>2423</v>
      </c>
      <c r="D796" s="6">
        <v>0</v>
      </c>
      <c r="E796" s="5"/>
      <c r="F796" s="6" t="s">
        <v>48</v>
      </c>
      <c r="G796" s="5" t="s">
        <v>2424</v>
      </c>
    </row>
    <row r="797" spans="1:7" ht="30.75" customHeight="1">
      <c r="A797" s="6">
        <v>21431</v>
      </c>
      <c r="B797" s="5" t="s">
        <v>2425</v>
      </c>
      <c r="C797" s="12" t="s">
        <v>2426</v>
      </c>
      <c r="D797" s="6">
        <v>0</v>
      </c>
      <c r="E797" s="5"/>
      <c r="F797" s="6" t="s">
        <v>48</v>
      </c>
      <c r="G797" s="5" t="s">
        <v>2427</v>
      </c>
    </row>
    <row r="798" spans="1:7" ht="30.75" customHeight="1">
      <c r="A798" s="6">
        <v>10420</v>
      </c>
      <c r="B798" s="5" t="s">
        <v>2428</v>
      </c>
      <c r="C798" s="12" t="s">
        <v>2429</v>
      </c>
      <c r="D798" s="6">
        <v>0</v>
      </c>
      <c r="E798" s="5"/>
      <c r="F798" s="6" t="s">
        <v>48</v>
      </c>
      <c r="G798" s="5" t="s">
        <v>2430</v>
      </c>
    </row>
    <row r="799" spans="1:7" ht="30.75" customHeight="1">
      <c r="A799" s="6">
        <v>10421</v>
      </c>
      <c r="B799" s="5" t="s">
        <v>2431</v>
      </c>
      <c r="C799" s="12" t="s">
        <v>2432</v>
      </c>
      <c r="D799" s="6">
        <v>0</v>
      </c>
      <c r="E799" s="5"/>
      <c r="F799" s="6" t="s">
        <v>48</v>
      </c>
      <c r="G799" s="5" t="s">
        <v>2433</v>
      </c>
    </row>
    <row r="800" spans="1:7" ht="30.75" customHeight="1">
      <c r="A800" s="6">
        <v>10422</v>
      </c>
      <c r="B800" s="5" t="s">
        <v>2434</v>
      </c>
      <c r="C800" s="12" t="s">
        <v>2435</v>
      </c>
      <c r="D800" s="6">
        <v>0</v>
      </c>
      <c r="E800" s="5"/>
      <c r="F800" s="6" t="s">
        <v>48</v>
      </c>
      <c r="G800" s="5" t="s">
        <v>2436</v>
      </c>
    </row>
    <row r="801" spans="1:7" ht="30.75" customHeight="1">
      <c r="A801" s="6">
        <v>10432</v>
      </c>
      <c r="B801" s="5" t="s">
        <v>2437</v>
      </c>
      <c r="C801" s="12" t="s">
        <v>2438</v>
      </c>
      <c r="D801" s="6">
        <v>0</v>
      </c>
      <c r="E801" s="5"/>
      <c r="F801" s="6" t="s">
        <v>15</v>
      </c>
      <c r="G801" s="5" t="s">
        <v>2439</v>
      </c>
    </row>
    <row r="802" spans="1:7" ht="30.75" customHeight="1">
      <c r="A802" s="6">
        <v>20606</v>
      </c>
      <c r="B802" s="5" t="s">
        <v>2440</v>
      </c>
      <c r="C802" s="12" t="s">
        <v>2441</v>
      </c>
      <c r="D802" s="6">
        <v>0</v>
      </c>
      <c r="E802" s="5"/>
      <c r="F802" s="6" t="s">
        <v>48</v>
      </c>
      <c r="G802" s="5" t="s">
        <v>2442</v>
      </c>
    </row>
    <row r="803" spans="1:7" ht="30.75" customHeight="1">
      <c r="A803" s="6">
        <v>21639</v>
      </c>
      <c r="B803" s="5" t="s">
        <v>2443</v>
      </c>
      <c r="C803" s="12" t="s">
        <v>2444</v>
      </c>
      <c r="D803" s="6">
        <v>1</v>
      </c>
      <c r="E803" s="5" t="s">
        <v>834</v>
      </c>
      <c r="F803" s="6" t="s">
        <v>48</v>
      </c>
      <c r="G803" s="5" t="s">
        <v>2445</v>
      </c>
    </row>
    <row r="804" spans="1:7" ht="30.75" customHeight="1">
      <c r="A804" s="6">
        <v>17045</v>
      </c>
      <c r="B804" s="5" t="s">
        <v>2446</v>
      </c>
      <c r="C804" s="11" t="s">
        <v>2447</v>
      </c>
      <c r="D804" s="6">
        <v>5</v>
      </c>
      <c r="E804" s="5" t="s">
        <v>6147</v>
      </c>
      <c r="F804" s="6" t="s">
        <v>15</v>
      </c>
      <c r="G804" s="5" t="s">
        <v>2449</v>
      </c>
    </row>
    <row r="805" spans="1:7" ht="30.75" customHeight="1">
      <c r="A805" s="6">
        <v>21693</v>
      </c>
      <c r="B805" s="5" t="s">
        <v>2450</v>
      </c>
      <c r="C805" s="12" t="s">
        <v>2451</v>
      </c>
      <c r="D805" s="6">
        <v>6</v>
      </c>
      <c r="E805" s="5" t="s">
        <v>6148</v>
      </c>
      <c r="F805" s="6" t="s">
        <v>48</v>
      </c>
      <c r="G805" s="5" t="s">
        <v>2453</v>
      </c>
    </row>
    <row r="806" spans="1:7" ht="30.75" customHeight="1">
      <c r="A806" s="6">
        <v>21640</v>
      </c>
      <c r="B806" s="5" t="s">
        <v>2454</v>
      </c>
      <c r="C806" s="13" t="s">
        <v>2455</v>
      </c>
      <c r="D806" s="6">
        <v>1</v>
      </c>
      <c r="E806" s="5" t="s">
        <v>834</v>
      </c>
      <c r="F806" s="6" t="s">
        <v>48</v>
      </c>
      <c r="G806" s="5" t="s">
        <v>2456</v>
      </c>
    </row>
    <row r="807" spans="1:7" ht="30.75" customHeight="1">
      <c r="A807" s="6">
        <v>10424</v>
      </c>
      <c r="B807" s="5" t="s">
        <v>2457</v>
      </c>
      <c r="C807" s="13" t="s">
        <v>2458</v>
      </c>
      <c r="D807" s="6">
        <v>1</v>
      </c>
      <c r="E807" s="5" t="s">
        <v>6149</v>
      </c>
      <c r="F807" s="6" t="s">
        <v>48</v>
      </c>
      <c r="G807" s="5" t="s">
        <v>2460</v>
      </c>
    </row>
    <row r="808" spans="1:7" ht="30.75" customHeight="1">
      <c r="A808" s="6">
        <v>21641</v>
      </c>
      <c r="B808" s="5" t="s">
        <v>2461</v>
      </c>
      <c r="C808" s="13" t="s">
        <v>2462</v>
      </c>
      <c r="D808" s="6">
        <v>1</v>
      </c>
      <c r="E808" s="5" t="s">
        <v>834</v>
      </c>
      <c r="F808" s="6" t="s">
        <v>48</v>
      </c>
      <c r="G808" s="5" t="s">
        <v>2463</v>
      </c>
    </row>
    <row r="809" spans="1:7" ht="30.75" customHeight="1">
      <c r="A809" s="6">
        <v>21642</v>
      </c>
      <c r="B809" s="5" t="s">
        <v>2464</v>
      </c>
      <c r="C809" s="13" t="s">
        <v>2465</v>
      </c>
      <c r="D809" s="6">
        <v>1</v>
      </c>
      <c r="E809" s="5" t="s">
        <v>834</v>
      </c>
      <c r="F809" s="6" t="s">
        <v>48</v>
      </c>
      <c r="G809" s="5" t="s">
        <v>2466</v>
      </c>
    </row>
    <row r="810" spans="1:7" ht="30.75" customHeight="1">
      <c r="A810" s="6">
        <v>21643</v>
      </c>
      <c r="B810" s="5" t="s">
        <v>2467</v>
      </c>
      <c r="C810" s="13" t="s">
        <v>2468</v>
      </c>
      <c r="D810" s="6">
        <v>1</v>
      </c>
      <c r="E810" s="5" t="s">
        <v>834</v>
      </c>
      <c r="F810" s="6" t="s">
        <v>48</v>
      </c>
      <c r="G810" s="5" t="s">
        <v>2469</v>
      </c>
    </row>
    <row r="811" spans="1:7" ht="30.75" customHeight="1">
      <c r="A811" s="6">
        <v>10425</v>
      </c>
      <c r="B811" s="5" t="s">
        <v>2470</v>
      </c>
      <c r="C811" s="12" t="s">
        <v>2471</v>
      </c>
      <c r="D811" s="6">
        <v>3</v>
      </c>
      <c r="E811" s="5" t="s">
        <v>6150</v>
      </c>
      <c r="F811" s="6" t="s">
        <v>48</v>
      </c>
      <c r="G811" s="5" t="s">
        <v>2473</v>
      </c>
    </row>
    <row r="812" spans="1:7" ht="30.75" customHeight="1">
      <c r="A812" s="6">
        <v>21644</v>
      </c>
      <c r="B812" s="5" t="s">
        <v>2474</v>
      </c>
      <c r="C812" s="13" t="s">
        <v>2475</v>
      </c>
      <c r="D812" s="6">
        <v>1</v>
      </c>
      <c r="E812" s="5" t="s">
        <v>834</v>
      </c>
      <c r="F812" s="6" t="s">
        <v>48</v>
      </c>
      <c r="G812" s="5" t="s">
        <v>2476</v>
      </c>
    </row>
    <row r="813" spans="1:7" ht="30.75" customHeight="1">
      <c r="A813" s="6">
        <v>10210</v>
      </c>
      <c r="B813" s="5" t="s">
        <v>2477</v>
      </c>
      <c r="C813" s="13" t="s">
        <v>2478</v>
      </c>
      <c r="D813" s="6">
        <v>0</v>
      </c>
      <c r="E813" s="5"/>
      <c r="F813" s="6" t="s">
        <v>48</v>
      </c>
      <c r="G813" s="5" t="s">
        <v>2479</v>
      </c>
    </row>
    <row r="814" spans="1:7" ht="30.75" customHeight="1">
      <c r="A814" s="6">
        <v>21645</v>
      </c>
      <c r="B814" s="5" t="s">
        <v>2480</v>
      </c>
      <c r="C814" s="13" t="s">
        <v>2481</v>
      </c>
      <c r="D814" s="6">
        <v>1</v>
      </c>
      <c r="E814" s="5" t="s">
        <v>834</v>
      </c>
      <c r="F814" s="6" t="s">
        <v>48</v>
      </c>
      <c r="G814" s="5" t="s">
        <v>2482</v>
      </c>
    </row>
    <row r="815" spans="1:7" ht="30.75" customHeight="1">
      <c r="A815" s="6">
        <v>10426</v>
      </c>
      <c r="B815" s="5" t="s">
        <v>2483</v>
      </c>
      <c r="C815" s="12" t="s">
        <v>2484</v>
      </c>
      <c r="D815" s="6">
        <v>0</v>
      </c>
      <c r="E815" s="5"/>
      <c r="F815" s="6" t="s">
        <v>15</v>
      </c>
      <c r="G815" s="5" t="s">
        <v>2485</v>
      </c>
    </row>
    <row r="816" spans="1:7" ht="30.75" customHeight="1">
      <c r="A816" s="6">
        <v>16938</v>
      </c>
      <c r="B816" s="5" t="s">
        <v>2486</v>
      </c>
      <c r="C816" s="12" t="s">
        <v>2487</v>
      </c>
      <c r="D816" s="6">
        <v>0</v>
      </c>
      <c r="E816" s="5"/>
      <c r="F816" s="6" t="s">
        <v>48</v>
      </c>
      <c r="G816" s="5" t="s">
        <v>2488</v>
      </c>
    </row>
    <row r="817" spans="1:7" ht="30.75" customHeight="1">
      <c r="A817" s="6">
        <v>10427</v>
      </c>
      <c r="B817" s="5" t="s">
        <v>2489</v>
      </c>
      <c r="C817" s="12" t="s">
        <v>2490</v>
      </c>
      <c r="D817" s="6">
        <v>0</v>
      </c>
      <c r="E817" s="5"/>
      <c r="F817" s="6" t="s">
        <v>48</v>
      </c>
      <c r="G817" s="5" t="s">
        <v>2491</v>
      </c>
    </row>
    <row r="818" spans="1:7" ht="30.75" customHeight="1">
      <c r="A818" s="6">
        <v>21433</v>
      </c>
      <c r="B818" s="5" t="s">
        <v>2492</v>
      </c>
      <c r="C818" s="12" t="s">
        <v>2493</v>
      </c>
      <c r="D818" s="6">
        <v>0</v>
      </c>
      <c r="E818" s="5"/>
      <c r="F818" s="6" t="s">
        <v>48</v>
      </c>
      <c r="G818" s="5" t="s">
        <v>2494</v>
      </c>
    </row>
    <row r="819" spans="1:7" ht="30.75" customHeight="1">
      <c r="A819" s="6">
        <v>11623</v>
      </c>
      <c r="B819" s="5" t="s">
        <v>2495</v>
      </c>
      <c r="C819" s="12" t="s">
        <v>2496</v>
      </c>
      <c r="D819" s="6">
        <v>0</v>
      </c>
      <c r="E819" s="5"/>
      <c r="F819" s="6" t="s">
        <v>48</v>
      </c>
      <c r="G819" s="5" t="s">
        <v>2497</v>
      </c>
    </row>
    <row r="820" spans="1:7" ht="30.75" customHeight="1">
      <c r="A820" s="6">
        <v>11622</v>
      </c>
      <c r="B820" s="5" t="s">
        <v>2498</v>
      </c>
      <c r="C820" s="12" t="s">
        <v>2499</v>
      </c>
      <c r="D820" s="6">
        <v>0</v>
      </c>
      <c r="E820" s="5"/>
      <c r="F820" s="6" t="s">
        <v>48</v>
      </c>
      <c r="G820" s="5" t="s">
        <v>2500</v>
      </c>
    </row>
    <row r="821" spans="1:7" ht="30.75" customHeight="1">
      <c r="A821" s="6">
        <v>10428</v>
      </c>
      <c r="B821" s="5" t="s">
        <v>2501</v>
      </c>
      <c r="C821" s="12" t="s">
        <v>2502</v>
      </c>
      <c r="D821" s="6">
        <v>0</v>
      </c>
      <c r="E821" s="5"/>
      <c r="F821" s="6" t="s">
        <v>48</v>
      </c>
      <c r="G821" s="5" t="s">
        <v>2503</v>
      </c>
    </row>
    <row r="822" spans="1:7" ht="30.75" customHeight="1">
      <c r="A822" s="6">
        <v>10429</v>
      </c>
      <c r="B822" s="5" t="s">
        <v>2504</v>
      </c>
      <c r="C822" s="12" t="s">
        <v>2505</v>
      </c>
      <c r="D822" s="6">
        <v>0</v>
      </c>
      <c r="E822" s="5"/>
      <c r="F822" s="6" t="s">
        <v>48</v>
      </c>
      <c r="G822" s="5" t="s">
        <v>2506</v>
      </c>
    </row>
    <row r="823" spans="1:7" ht="30.75" customHeight="1">
      <c r="A823" s="6">
        <v>10430</v>
      </c>
      <c r="B823" s="5" t="s">
        <v>2507</v>
      </c>
      <c r="C823" s="12" t="s">
        <v>2508</v>
      </c>
      <c r="D823" s="6">
        <v>0</v>
      </c>
      <c r="E823" s="5"/>
      <c r="F823" s="6" t="s">
        <v>48</v>
      </c>
      <c r="G823" s="5" t="s">
        <v>2509</v>
      </c>
    </row>
    <row r="824" spans="1:7" ht="30.75" customHeight="1">
      <c r="A824" s="6">
        <v>10431</v>
      </c>
      <c r="B824" s="5" t="s">
        <v>2510</v>
      </c>
      <c r="C824" s="12" t="s">
        <v>2511</v>
      </c>
      <c r="D824" s="6">
        <v>0</v>
      </c>
      <c r="E824" s="5"/>
      <c r="F824" s="6" t="s">
        <v>48</v>
      </c>
      <c r="G824" s="5" t="s">
        <v>2512</v>
      </c>
    </row>
    <row r="825" spans="1:7" ht="30.75" customHeight="1">
      <c r="A825" s="6">
        <v>10433</v>
      </c>
      <c r="B825" s="5" t="s">
        <v>2513</v>
      </c>
      <c r="C825" s="12" t="s">
        <v>2514</v>
      </c>
      <c r="D825" s="6">
        <v>0</v>
      </c>
      <c r="E825" s="5"/>
      <c r="F825" s="6" t="s">
        <v>48</v>
      </c>
      <c r="G825" s="5" t="s">
        <v>2515</v>
      </c>
    </row>
    <row r="826" spans="1:7" ht="30.75" customHeight="1">
      <c r="A826" s="6">
        <v>20122</v>
      </c>
      <c r="B826" s="5" t="s">
        <v>2516</v>
      </c>
      <c r="C826" s="12" t="s">
        <v>2517</v>
      </c>
      <c r="D826" s="6">
        <v>0</v>
      </c>
      <c r="E826" s="5"/>
      <c r="F826" s="6" t="s">
        <v>48</v>
      </c>
      <c r="G826" s="5" t="s">
        <v>2518</v>
      </c>
    </row>
    <row r="827" spans="1:7" ht="30.75" customHeight="1">
      <c r="A827" s="6">
        <v>21432</v>
      </c>
      <c r="B827" s="5" t="s">
        <v>2519</v>
      </c>
      <c r="C827" s="12" t="s">
        <v>2520</v>
      </c>
      <c r="D827" s="6">
        <v>1</v>
      </c>
      <c r="E827" s="5" t="s">
        <v>6151</v>
      </c>
      <c r="F827" s="6" t="s">
        <v>48</v>
      </c>
      <c r="G827" s="5" t="s">
        <v>2522</v>
      </c>
    </row>
    <row r="828" spans="1:7" ht="30.75" customHeight="1">
      <c r="A828" s="6">
        <v>10447</v>
      </c>
      <c r="B828" s="5" t="s">
        <v>2523</v>
      </c>
      <c r="C828" s="12" t="s">
        <v>2524</v>
      </c>
      <c r="D828" s="6">
        <v>0</v>
      </c>
      <c r="E828" s="5"/>
      <c r="F828" s="6" t="s">
        <v>48</v>
      </c>
      <c r="G828" s="5" t="s">
        <v>2525</v>
      </c>
    </row>
    <row r="829" spans="1:7" ht="30.75" customHeight="1">
      <c r="A829" s="6">
        <v>10417</v>
      </c>
      <c r="B829" s="5" t="s">
        <v>2526</v>
      </c>
      <c r="C829" s="11" t="s">
        <v>2527</v>
      </c>
      <c r="D829" s="6">
        <v>4</v>
      </c>
      <c r="E829" s="5" t="s">
        <v>6152</v>
      </c>
      <c r="F829" s="6" t="s">
        <v>15</v>
      </c>
      <c r="G829" s="5" t="s">
        <v>2529</v>
      </c>
    </row>
    <row r="830" spans="1:7" ht="30.75" customHeight="1">
      <c r="A830" s="6">
        <v>10434</v>
      </c>
      <c r="B830" s="5" t="s">
        <v>2530</v>
      </c>
      <c r="C830" s="12" t="s">
        <v>2531</v>
      </c>
      <c r="D830" s="6">
        <v>1</v>
      </c>
      <c r="E830" s="5" t="s">
        <v>6153</v>
      </c>
      <c r="F830" s="6" t="s">
        <v>48</v>
      </c>
      <c r="G830" s="5" t="s">
        <v>2533</v>
      </c>
    </row>
    <row r="831" spans="1:7" ht="30.75" customHeight="1">
      <c r="A831" s="6">
        <v>10435</v>
      </c>
      <c r="B831" s="5" t="s">
        <v>2534</v>
      </c>
      <c r="C831" s="12" t="s">
        <v>2535</v>
      </c>
      <c r="D831" s="6">
        <v>1</v>
      </c>
      <c r="E831" s="5" t="s">
        <v>6154</v>
      </c>
      <c r="F831" s="6" t="s">
        <v>48</v>
      </c>
      <c r="G831" s="5" t="s">
        <v>2537</v>
      </c>
    </row>
    <row r="832" spans="1:7" ht="30.75" customHeight="1">
      <c r="A832" s="6">
        <v>10436</v>
      </c>
      <c r="B832" s="5" t="s">
        <v>2538</v>
      </c>
      <c r="C832" s="12" t="s">
        <v>2539</v>
      </c>
      <c r="D832" s="6">
        <v>1</v>
      </c>
      <c r="E832" s="5" t="s">
        <v>6155</v>
      </c>
      <c r="F832" s="6" t="s">
        <v>48</v>
      </c>
      <c r="G832" s="5" t="s">
        <v>2541</v>
      </c>
    </row>
    <row r="833" spans="1:7" ht="30.75" customHeight="1">
      <c r="A833" s="6">
        <v>10438</v>
      </c>
      <c r="B833" s="5" t="s">
        <v>2542</v>
      </c>
      <c r="C833" s="12" t="s">
        <v>2543</v>
      </c>
      <c r="D833" s="6">
        <v>0</v>
      </c>
      <c r="E833" s="5"/>
      <c r="F833" s="6" t="s">
        <v>48</v>
      </c>
      <c r="G833" s="5" t="s">
        <v>2544</v>
      </c>
    </row>
    <row r="834" spans="1:7" ht="30.75" customHeight="1">
      <c r="A834" s="6">
        <v>17046</v>
      </c>
      <c r="B834" s="5" t="s">
        <v>2545</v>
      </c>
      <c r="C834" s="11" t="s">
        <v>2546</v>
      </c>
      <c r="D834" s="6">
        <v>0</v>
      </c>
      <c r="E834" s="5"/>
      <c r="F834" s="6" t="s">
        <v>48</v>
      </c>
      <c r="G834" s="5" t="s">
        <v>2547</v>
      </c>
    </row>
    <row r="835" spans="1:7" ht="30.75" customHeight="1">
      <c r="A835" s="6">
        <v>10410</v>
      </c>
      <c r="B835" s="5" t="s">
        <v>2548</v>
      </c>
      <c r="C835" s="10" t="s">
        <v>2549</v>
      </c>
      <c r="D835" s="6">
        <v>2</v>
      </c>
      <c r="E835" s="5" t="s">
        <v>2550</v>
      </c>
      <c r="F835" s="6" t="s">
        <v>15</v>
      </c>
      <c r="G835" s="5" t="s">
        <v>2551</v>
      </c>
    </row>
    <row r="836" spans="1:7" ht="30.75" customHeight="1">
      <c r="A836" s="6">
        <v>21698</v>
      </c>
      <c r="B836" s="5" t="s">
        <v>2552</v>
      </c>
      <c r="C836" s="11" t="s">
        <v>2553</v>
      </c>
      <c r="D836" s="6">
        <v>3</v>
      </c>
      <c r="E836" s="5" t="s">
        <v>6156</v>
      </c>
      <c r="F836" s="6" t="s">
        <v>48</v>
      </c>
      <c r="G836" s="5" t="s">
        <v>2555</v>
      </c>
    </row>
    <row r="837" spans="1:7" ht="30.75" customHeight="1">
      <c r="A837" s="6">
        <v>10445</v>
      </c>
      <c r="B837" s="5" t="s">
        <v>2556</v>
      </c>
      <c r="C837" s="12" t="s">
        <v>2557</v>
      </c>
      <c r="D837" s="6">
        <v>0</v>
      </c>
      <c r="E837" s="5"/>
      <c r="F837" s="6" t="s">
        <v>48</v>
      </c>
      <c r="G837" s="5" t="s">
        <v>2558</v>
      </c>
    </row>
    <row r="838" spans="1:7" ht="30.75" customHeight="1">
      <c r="A838" s="6">
        <v>10446</v>
      </c>
      <c r="B838" s="5" t="s">
        <v>2559</v>
      </c>
      <c r="C838" s="12" t="s">
        <v>2560</v>
      </c>
      <c r="D838" s="6">
        <v>0</v>
      </c>
      <c r="E838" s="5"/>
      <c r="F838" s="6" t="s">
        <v>48</v>
      </c>
      <c r="G838" s="5" t="s">
        <v>2561</v>
      </c>
    </row>
    <row r="839" spans="1:7" ht="30.75" customHeight="1">
      <c r="A839" s="6">
        <v>21697</v>
      </c>
      <c r="B839" s="5" t="s">
        <v>2562</v>
      </c>
      <c r="C839" s="12" t="s">
        <v>2563</v>
      </c>
      <c r="D839" s="6">
        <v>1</v>
      </c>
      <c r="E839" s="5" t="s">
        <v>834</v>
      </c>
      <c r="F839" s="6" t="s">
        <v>48</v>
      </c>
      <c r="G839" s="5" t="s">
        <v>2564</v>
      </c>
    </row>
    <row r="840" spans="1:7" ht="30.75" customHeight="1">
      <c r="A840" s="6">
        <v>10448</v>
      </c>
      <c r="B840" s="5" t="s">
        <v>2565</v>
      </c>
      <c r="C840" s="12" t="s">
        <v>2566</v>
      </c>
      <c r="D840" s="6">
        <v>0</v>
      </c>
      <c r="E840" s="5"/>
      <c r="F840" s="6" t="s">
        <v>48</v>
      </c>
      <c r="G840" s="5" t="s">
        <v>2567</v>
      </c>
    </row>
    <row r="841" spans="1:7" ht="30.75" customHeight="1">
      <c r="A841" s="6">
        <v>10450</v>
      </c>
      <c r="B841" s="5" t="s">
        <v>2568</v>
      </c>
      <c r="C841" s="12" t="s">
        <v>2569</v>
      </c>
      <c r="D841" s="6">
        <v>0</v>
      </c>
      <c r="E841" s="5"/>
      <c r="F841" s="6" t="s">
        <v>48</v>
      </c>
      <c r="G841" s="5" t="s">
        <v>2570</v>
      </c>
    </row>
    <row r="842" spans="1:7" ht="30.75" customHeight="1">
      <c r="A842" s="6">
        <v>10451</v>
      </c>
      <c r="B842" s="5" t="s">
        <v>2571</v>
      </c>
      <c r="C842" s="12" t="s">
        <v>2572</v>
      </c>
      <c r="D842" s="6">
        <v>0</v>
      </c>
      <c r="E842" s="5"/>
      <c r="F842" s="6" t="s">
        <v>48</v>
      </c>
      <c r="G842" s="5" t="s">
        <v>2573</v>
      </c>
    </row>
    <row r="843" spans="1:7" ht="30.75" customHeight="1">
      <c r="A843" s="6">
        <v>10452</v>
      </c>
      <c r="B843" s="5" t="s">
        <v>2574</v>
      </c>
      <c r="C843" s="12" t="s">
        <v>2575</v>
      </c>
      <c r="D843" s="6">
        <v>0</v>
      </c>
      <c r="E843" s="5"/>
      <c r="F843" s="6" t="s">
        <v>48</v>
      </c>
      <c r="G843" s="5" t="s">
        <v>2576</v>
      </c>
    </row>
    <row r="844" spans="1:7" ht="30.75" customHeight="1">
      <c r="A844" s="6">
        <v>10440</v>
      </c>
      <c r="B844" s="5" t="s">
        <v>2577</v>
      </c>
      <c r="C844" s="11" t="s">
        <v>2578</v>
      </c>
      <c r="D844" s="6">
        <v>1</v>
      </c>
      <c r="E844" s="5" t="s">
        <v>2579</v>
      </c>
      <c r="F844" s="6" t="s">
        <v>48</v>
      </c>
      <c r="G844" s="5" t="s">
        <v>2580</v>
      </c>
    </row>
    <row r="845" spans="1:7" ht="30.75" customHeight="1">
      <c r="A845" s="6">
        <v>10453</v>
      </c>
      <c r="B845" s="5" t="s">
        <v>2581</v>
      </c>
      <c r="C845" s="12" t="s">
        <v>2582</v>
      </c>
      <c r="D845" s="6">
        <v>0</v>
      </c>
      <c r="E845" s="5"/>
      <c r="F845" s="6" t="s">
        <v>48</v>
      </c>
      <c r="G845" s="5" t="s">
        <v>2583</v>
      </c>
    </row>
    <row r="846" spans="1:7" ht="30.75" customHeight="1">
      <c r="A846" s="6">
        <v>10454</v>
      </c>
      <c r="B846" s="5" t="s">
        <v>2584</v>
      </c>
      <c r="C846" s="12" t="s">
        <v>2585</v>
      </c>
      <c r="D846" s="6">
        <v>0</v>
      </c>
      <c r="E846" s="5"/>
      <c r="F846" s="6" t="s">
        <v>48</v>
      </c>
      <c r="G846" s="5" t="s">
        <v>2586</v>
      </c>
    </row>
    <row r="847" spans="1:7" ht="30.75" customHeight="1">
      <c r="A847" s="6">
        <v>21699</v>
      </c>
      <c r="B847" s="5" t="s">
        <v>2587</v>
      </c>
      <c r="C847" s="12" t="s">
        <v>2588</v>
      </c>
      <c r="D847" s="6">
        <v>1</v>
      </c>
      <c r="E847" s="5" t="s">
        <v>834</v>
      </c>
      <c r="F847" s="6" t="s">
        <v>48</v>
      </c>
      <c r="G847" s="5" t="s">
        <v>2589</v>
      </c>
    </row>
    <row r="848" spans="1:7" ht="30.75" customHeight="1">
      <c r="A848" s="6">
        <v>10455</v>
      </c>
      <c r="B848" s="5" t="s">
        <v>2590</v>
      </c>
      <c r="C848" s="12" t="s">
        <v>2591</v>
      </c>
      <c r="D848" s="6">
        <v>0</v>
      </c>
      <c r="E848" s="5"/>
      <c r="F848" s="6" t="s">
        <v>48</v>
      </c>
      <c r="G848" s="5" t="s">
        <v>2592</v>
      </c>
    </row>
    <row r="849" spans="1:7" ht="30.75" customHeight="1">
      <c r="A849" s="6">
        <v>17047</v>
      </c>
      <c r="B849" s="5" t="s">
        <v>2593</v>
      </c>
      <c r="C849" s="12" t="s">
        <v>2594</v>
      </c>
      <c r="D849" s="6">
        <v>0</v>
      </c>
      <c r="E849" s="5"/>
      <c r="F849" s="6" t="s">
        <v>48</v>
      </c>
      <c r="G849" s="5" t="s">
        <v>2595</v>
      </c>
    </row>
    <row r="850" spans="1:7" ht="30.75" customHeight="1">
      <c r="A850" s="6">
        <v>17048</v>
      </c>
      <c r="B850" s="5" t="s">
        <v>2596</v>
      </c>
      <c r="C850" s="12" t="s">
        <v>2597</v>
      </c>
      <c r="D850" s="6">
        <v>0</v>
      </c>
      <c r="E850" s="5"/>
      <c r="F850" s="6" t="s">
        <v>48</v>
      </c>
      <c r="G850" s="5" t="s">
        <v>2598</v>
      </c>
    </row>
    <row r="851" spans="1:7" ht="30.75" customHeight="1">
      <c r="A851" s="6">
        <v>20123</v>
      </c>
      <c r="B851" s="5" t="s">
        <v>2599</v>
      </c>
      <c r="C851" s="11" t="s">
        <v>2600</v>
      </c>
      <c r="D851" s="6">
        <v>0</v>
      </c>
      <c r="E851" s="5"/>
      <c r="F851" s="6" t="s">
        <v>48</v>
      </c>
      <c r="G851" s="5" t="s">
        <v>2601</v>
      </c>
    </row>
    <row r="852" spans="1:7" ht="30.75" customHeight="1">
      <c r="A852" s="6">
        <v>10456</v>
      </c>
      <c r="B852" s="5" t="s">
        <v>2602</v>
      </c>
      <c r="C852" s="12" t="s">
        <v>2603</v>
      </c>
      <c r="D852" s="6">
        <v>0</v>
      </c>
      <c r="E852" s="5"/>
      <c r="F852" s="6" t="s">
        <v>48</v>
      </c>
      <c r="G852" s="5" t="s">
        <v>2604</v>
      </c>
    </row>
    <row r="853" spans="1:7" ht="30.75" customHeight="1">
      <c r="A853" s="6">
        <v>10457</v>
      </c>
      <c r="B853" s="5" t="s">
        <v>2605</v>
      </c>
      <c r="C853" s="12" t="s">
        <v>2606</v>
      </c>
      <c r="D853" s="6">
        <v>0</v>
      </c>
      <c r="E853" s="5"/>
      <c r="F853" s="6" t="s">
        <v>48</v>
      </c>
      <c r="G853" s="5" t="s">
        <v>2607</v>
      </c>
    </row>
    <row r="854" spans="1:7" ht="30.75" customHeight="1">
      <c r="A854" s="6">
        <v>10458</v>
      </c>
      <c r="B854" s="5" t="s">
        <v>2608</v>
      </c>
      <c r="C854" s="12" t="s">
        <v>2609</v>
      </c>
      <c r="D854" s="6">
        <v>0</v>
      </c>
      <c r="E854" s="5"/>
      <c r="F854" s="6" t="s">
        <v>48</v>
      </c>
      <c r="G854" s="5" t="s">
        <v>2610</v>
      </c>
    </row>
    <row r="855" spans="1:7" ht="30.75" customHeight="1">
      <c r="A855" s="6">
        <v>10459</v>
      </c>
      <c r="B855" s="5" t="s">
        <v>2611</v>
      </c>
      <c r="C855" s="12" t="s">
        <v>2612</v>
      </c>
      <c r="D855" s="6">
        <v>0</v>
      </c>
      <c r="E855" s="5"/>
      <c r="F855" s="6" t="s">
        <v>48</v>
      </c>
      <c r="G855" s="5" t="s">
        <v>2613</v>
      </c>
    </row>
    <row r="856" spans="1:7" ht="30.75" customHeight="1">
      <c r="A856" s="6">
        <v>10443</v>
      </c>
      <c r="B856" s="5" t="s">
        <v>2614</v>
      </c>
      <c r="C856" s="11" t="s">
        <v>2615</v>
      </c>
      <c r="D856" s="6">
        <v>0</v>
      </c>
      <c r="E856" s="5"/>
      <c r="F856" s="6" t="s">
        <v>15</v>
      </c>
      <c r="G856" s="5" t="s">
        <v>2616</v>
      </c>
    </row>
    <row r="857" spans="1:7" ht="30.75" customHeight="1">
      <c r="A857" s="6">
        <v>10463</v>
      </c>
      <c r="B857" s="5" t="s">
        <v>2617</v>
      </c>
      <c r="C857" s="12" t="s">
        <v>2618</v>
      </c>
      <c r="D857" s="6">
        <v>0</v>
      </c>
      <c r="E857" s="5"/>
      <c r="F857" s="6" t="s">
        <v>48</v>
      </c>
      <c r="G857" s="5" t="s">
        <v>2619</v>
      </c>
    </row>
    <row r="858" spans="1:7" ht="30.75" customHeight="1">
      <c r="A858" s="6">
        <v>10464</v>
      </c>
      <c r="B858" s="5" t="s">
        <v>2620</v>
      </c>
      <c r="C858" s="12" t="s">
        <v>2621</v>
      </c>
      <c r="D858" s="6">
        <v>0</v>
      </c>
      <c r="E858" s="5"/>
      <c r="F858" s="6" t="s">
        <v>48</v>
      </c>
      <c r="G858" s="5" t="s">
        <v>2622</v>
      </c>
    </row>
    <row r="859" spans="1:7" ht="30.75" customHeight="1">
      <c r="A859" s="6">
        <v>10465</v>
      </c>
      <c r="B859" s="5" t="s">
        <v>2623</v>
      </c>
      <c r="C859" s="12" t="s">
        <v>2624</v>
      </c>
      <c r="D859" s="6">
        <v>0</v>
      </c>
      <c r="E859" s="5"/>
      <c r="F859" s="6" t="s">
        <v>48</v>
      </c>
      <c r="G859" s="5" t="s">
        <v>2625</v>
      </c>
    </row>
    <row r="860" spans="1:7" ht="30.75" customHeight="1">
      <c r="A860" s="6">
        <v>10444</v>
      </c>
      <c r="B860" s="5" t="s">
        <v>2626</v>
      </c>
      <c r="C860" s="11" t="s">
        <v>2627</v>
      </c>
      <c r="D860" s="6">
        <v>0</v>
      </c>
      <c r="E860" s="5"/>
      <c r="F860" s="6" t="s">
        <v>48</v>
      </c>
      <c r="G860" s="5" t="s">
        <v>2628</v>
      </c>
    </row>
    <row r="861" spans="1:7" ht="30.75" customHeight="1">
      <c r="A861" s="6">
        <v>10460</v>
      </c>
      <c r="B861" s="5" t="s">
        <v>2629</v>
      </c>
      <c r="C861" s="12" t="s">
        <v>2630</v>
      </c>
      <c r="D861" s="6">
        <v>0</v>
      </c>
      <c r="E861" s="5"/>
      <c r="F861" s="6" t="s">
        <v>48</v>
      </c>
      <c r="G861" s="5" t="s">
        <v>2631</v>
      </c>
    </row>
    <row r="862" spans="1:7" ht="30.75" customHeight="1">
      <c r="A862" s="6">
        <v>10466</v>
      </c>
      <c r="B862" s="5" t="s">
        <v>2632</v>
      </c>
      <c r="C862" s="12" t="s">
        <v>2633</v>
      </c>
      <c r="D862" s="6">
        <v>0</v>
      </c>
      <c r="E862" s="5"/>
      <c r="F862" s="6" t="s">
        <v>48</v>
      </c>
      <c r="G862" s="5" t="s">
        <v>2634</v>
      </c>
    </row>
    <row r="863" spans="1:7" ht="30.75" customHeight="1">
      <c r="A863" s="6">
        <v>10467</v>
      </c>
      <c r="B863" s="5" t="s">
        <v>2635</v>
      </c>
      <c r="C863" s="12" t="s">
        <v>2636</v>
      </c>
      <c r="D863" s="6">
        <v>0</v>
      </c>
      <c r="E863" s="5"/>
      <c r="F863" s="6" t="s">
        <v>48</v>
      </c>
      <c r="G863" s="5" t="s">
        <v>2637</v>
      </c>
    </row>
    <row r="864" spans="1:7" ht="30.75" customHeight="1">
      <c r="A864" s="6">
        <v>20124</v>
      </c>
      <c r="B864" s="5" t="s">
        <v>2638</v>
      </c>
      <c r="C864" s="13" t="s">
        <v>2639</v>
      </c>
      <c r="D864" s="6">
        <v>0</v>
      </c>
      <c r="E864" s="5"/>
      <c r="F864" s="6" t="s">
        <v>48</v>
      </c>
      <c r="G864" s="5" t="s">
        <v>2640</v>
      </c>
    </row>
    <row r="865" spans="1:7" ht="30.75" customHeight="1">
      <c r="A865" s="6">
        <v>10468</v>
      </c>
      <c r="B865" s="5" t="s">
        <v>2641</v>
      </c>
      <c r="C865" s="12" t="s">
        <v>2642</v>
      </c>
      <c r="D865" s="6">
        <v>0</v>
      </c>
      <c r="E865" s="5"/>
      <c r="F865" s="6" t="s">
        <v>48</v>
      </c>
      <c r="G865" s="5" t="s">
        <v>2643</v>
      </c>
    </row>
    <row r="866" spans="1:7" ht="30.75" customHeight="1">
      <c r="A866" s="6">
        <v>20599</v>
      </c>
      <c r="B866" s="5" t="s">
        <v>2644</v>
      </c>
      <c r="C866" s="10" t="s">
        <v>2645</v>
      </c>
      <c r="D866" s="6">
        <v>3</v>
      </c>
      <c r="E866" s="5" t="s">
        <v>2646</v>
      </c>
      <c r="F866" s="6" t="s">
        <v>15</v>
      </c>
      <c r="G866" s="5" t="s">
        <v>2647</v>
      </c>
    </row>
    <row r="867" spans="1:7" ht="30.75" customHeight="1">
      <c r="A867" s="6">
        <v>10469</v>
      </c>
      <c r="B867" s="5" t="s">
        <v>2648</v>
      </c>
      <c r="C867" s="11" t="s">
        <v>2649</v>
      </c>
      <c r="D867" s="6">
        <v>4</v>
      </c>
      <c r="E867" s="5" t="s">
        <v>6157</v>
      </c>
      <c r="F867" s="6" t="s">
        <v>15</v>
      </c>
      <c r="G867" s="5" t="s">
        <v>2651</v>
      </c>
    </row>
    <row r="868" spans="1:7" ht="30.75" customHeight="1">
      <c r="A868" s="6">
        <v>10474</v>
      </c>
      <c r="B868" s="5" t="s">
        <v>2652</v>
      </c>
      <c r="C868" s="12" t="s">
        <v>2653</v>
      </c>
      <c r="D868" s="6">
        <v>3</v>
      </c>
      <c r="E868" s="5" t="s">
        <v>6158</v>
      </c>
      <c r="F868" s="6" t="s">
        <v>15</v>
      </c>
      <c r="G868" s="5" t="s">
        <v>2655</v>
      </c>
    </row>
    <row r="869" spans="1:7" ht="30.75" customHeight="1">
      <c r="A869" s="6">
        <v>17050</v>
      </c>
      <c r="B869" s="5" t="s">
        <v>2656</v>
      </c>
      <c r="C869" s="12" t="s">
        <v>2657</v>
      </c>
      <c r="D869" s="6">
        <v>1</v>
      </c>
      <c r="E869" s="5" t="s">
        <v>6159</v>
      </c>
      <c r="F869" s="6" t="s">
        <v>48</v>
      </c>
      <c r="G869" s="5" t="s">
        <v>2659</v>
      </c>
    </row>
    <row r="870" spans="1:7" ht="30.75" customHeight="1">
      <c r="A870" s="6">
        <v>11243</v>
      </c>
      <c r="B870" s="5" t="s">
        <v>2660</v>
      </c>
      <c r="C870" s="12" t="s">
        <v>2661</v>
      </c>
      <c r="D870" s="6">
        <v>1</v>
      </c>
      <c r="E870" s="5" t="s">
        <v>6160</v>
      </c>
      <c r="F870" s="6" t="s">
        <v>15</v>
      </c>
      <c r="G870" s="5" t="s">
        <v>2663</v>
      </c>
    </row>
    <row r="871" spans="1:7" ht="30.75" customHeight="1">
      <c r="A871" s="6">
        <v>10470</v>
      </c>
      <c r="B871" s="5" t="s">
        <v>2664</v>
      </c>
      <c r="C871" s="11" t="s">
        <v>2665</v>
      </c>
      <c r="D871" s="6">
        <v>2</v>
      </c>
      <c r="E871" s="5" t="s">
        <v>2666</v>
      </c>
      <c r="F871" s="6" t="s">
        <v>15</v>
      </c>
      <c r="G871" s="5" t="s">
        <v>2667</v>
      </c>
    </row>
    <row r="872" spans="1:7" ht="30.75" customHeight="1">
      <c r="A872" s="6">
        <v>10479</v>
      </c>
      <c r="B872" s="5" t="s">
        <v>2668</v>
      </c>
      <c r="C872" s="12" t="s">
        <v>2669</v>
      </c>
      <c r="D872" s="6">
        <v>0</v>
      </c>
      <c r="E872" s="5"/>
      <c r="F872" s="6" t="s">
        <v>48</v>
      </c>
      <c r="G872" s="5" t="s">
        <v>2670</v>
      </c>
    </row>
    <row r="873" spans="1:7" ht="30.75" customHeight="1">
      <c r="A873" s="6">
        <v>21434</v>
      </c>
      <c r="B873" s="5" t="s">
        <v>2671</v>
      </c>
      <c r="C873" s="12" t="s">
        <v>2672</v>
      </c>
      <c r="D873" s="6">
        <v>0</v>
      </c>
      <c r="E873" s="5"/>
      <c r="F873" s="6" t="s">
        <v>48</v>
      </c>
      <c r="G873" s="5" t="s">
        <v>2673</v>
      </c>
    </row>
    <row r="874" spans="1:7" ht="30.75" customHeight="1">
      <c r="A874" s="6">
        <v>21435</v>
      </c>
      <c r="B874" s="5" t="s">
        <v>2674</v>
      </c>
      <c r="C874" s="12" t="s">
        <v>2675</v>
      </c>
      <c r="D874" s="6">
        <v>1</v>
      </c>
      <c r="E874" s="5" t="s">
        <v>6161</v>
      </c>
      <c r="F874" s="6" t="s">
        <v>48</v>
      </c>
      <c r="G874" s="5" t="s">
        <v>2677</v>
      </c>
    </row>
    <row r="875" spans="1:7" ht="30.75" customHeight="1">
      <c r="A875" s="6">
        <v>10481</v>
      </c>
      <c r="B875" s="5" t="s">
        <v>2678</v>
      </c>
      <c r="C875" s="12" t="s">
        <v>2679</v>
      </c>
      <c r="D875" s="6">
        <v>1</v>
      </c>
      <c r="E875" s="5" t="s">
        <v>6162</v>
      </c>
      <c r="F875" s="6" t="s">
        <v>48</v>
      </c>
      <c r="G875" s="5" t="s">
        <v>2681</v>
      </c>
    </row>
    <row r="876" spans="1:7" ht="30.75" customHeight="1">
      <c r="A876" s="6">
        <v>21700</v>
      </c>
      <c r="B876" s="5" t="s">
        <v>2682</v>
      </c>
      <c r="C876" s="11" t="s">
        <v>2683</v>
      </c>
      <c r="D876" s="6">
        <v>2</v>
      </c>
      <c r="E876" s="5" t="s">
        <v>6163</v>
      </c>
      <c r="F876" s="6" t="s">
        <v>48</v>
      </c>
      <c r="G876" s="5" t="s">
        <v>2685</v>
      </c>
    </row>
    <row r="877" spans="1:7" ht="30.75" customHeight="1">
      <c r="A877" s="6">
        <v>10487</v>
      </c>
      <c r="B877" s="5" t="s">
        <v>2686</v>
      </c>
      <c r="C877" s="12" t="s">
        <v>2687</v>
      </c>
      <c r="D877" s="6">
        <v>0</v>
      </c>
      <c r="E877" s="5"/>
      <c r="F877" s="6" t="s">
        <v>48</v>
      </c>
      <c r="G877" s="5" t="s">
        <v>2688</v>
      </c>
    </row>
    <row r="878" spans="1:7" ht="30.75" customHeight="1">
      <c r="A878" s="6">
        <v>10488</v>
      </c>
      <c r="B878" s="5" t="s">
        <v>2689</v>
      </c>
      <c r="C878" s="12" t="s">
        <v>2690</v>
      </c>
      <c r="D878" s="6">
        <v>0</v>
      </c>
      <c r="E878" s="5"/>
      <c r="F878" s="6" t="s">
        <v>48</v>
      </c>
      <c r="G878" s="5" t="s">
        <v>2691</v>
      </c>
    </row>
    <row r="879" spans="1:7" ht="30.75" customHeight="1">
      <c r="A879" s="6">
        <v>17051</v>
      </c>
      <c r="B879" s="5" t="s">
        <v>2692</v>
      </c>
      <c r="C879" s="12" t="s">
        <v>2693</v>
      </c>
      <c r="D879" s="6">
        <v>0</v>
      </c>
      <c r="E879" s="5"/>
      <c r="F879" s="6" t="s">
        <v>48</v>
      </c>
      <c r="G879" s="5" t="s">
        <v>2694</v>
      </c>
    </row>
    <row r="880" spans="1:7" ht="30.75" customHeight="1">
      <c r="A880" s="6">
        <v>21701</v>
      </c>
      <c r="B880" s="5" t="s">
        <v>2695</v>
      </c>
      <c r="C880" s="12" t="s">
        <v>2696</v>
      </c>
      <c r="D880" s="6">
        <v>5</v>
      </c>
      <c r="E880" s="5" t="s">
        <v>6164</v>
      </c>
      <c r="F880" s="6" t="s">
        <v>48</v>
      </c>
      <c r="G880" s="5" t="s">
        <v>2698</v>
      </c>
    </row>
    <row r="881" spans="1:7" ht="30.75" customHeight="1">
      <c r="A881" s="6">
        <v>21702</v>
      </c>
      <c r="B881" s="5" t="s">
        <v>2699</v>
      </c>
      <c r="C881" s="13" t="s">
        <v>2700</v>
      </c>
      <c r="D881" s="6">
        <v>1</v>
      </c>
      <c r="E881" s="5" t="s">
        <v>834</v>
      </c>
      <c r="F881" s="6" t="s">
        <v>48</v>
      </c>
      <c r="G881" s="5" t="s">
        <v>2701</v>
      </c>
    </row>
    <row r="882" spans="1:7" ht="30.75" customHeight="1">
      <c r="A882" s="6">
        <v>21703</v>
      </c>
      <c r="B882" s="5" t="s">
        <v>2702</v>
      </c>
      <c r="C882" s="13" t="s">
        <v>2703</v>
      </c>
      <c r="D882" s="6">
        <v>1</v>
      </c>
      <c r="E882" s="5" t="s">
        <v>834</v>
      </c>
      <c r="F882" s="6" t="s">
        <v>48</v>
      </c>
      <c r="G882" s="5" t="s">
        <v>2704</v>
      </c>
    </row>
    <row r="883" spans="1:7" ht="30.75" customHeight="1">
      <c r="A883" s="6">
        <v>21704</v>
      </c>
      <c r="B883" s="5" t="s">
        <v>2705</v>
      </c>
      <c r="C883" s="13" t="s">
        <v>2706</v>
      </c>
      <c r="D883" s="6">
        <v>1</v>
      </c>
      <c r="E883" s="5" t="s">
        <v>834</v>
      </c>
      <c r="F883" s="6" t="s">
        <v>48</v>
      </c>
      <c r="G883" s="5" t="s">
        <v>2707</v>
      </c>
    </row>
    <row r="884" spans="1:7" ht="30.75" customHeight="1">
      <c r="A884" s="6">
        <v>21705</v>
      </c>
      <c r="B884" s="5" t="s">
        <v>2708</v>
      </c>
      <c r="C884" s="13" t="s">
        <v>2709</v>
      </c>
      <c r="D884" s="6">
        <v>1</v>
      </c>
      <c r="E884" s="5" t="s">
        <v>834</v>
      </c>
      <c r="F884" s="6" t="s">
        <v>48</v>
      </c>
      <c r="G884" s="5" t="s">
        <v>2710</v>
      </c>
    </row>
    <row r="885" spans="1:7" ht="30.75" customHeight="1">
      <c r="A885" s="6">
        <v>10473</v>
      </c>
      <c r="B885" s="5" t="s">
        <v>2711</v>
      </c>
      <c r="C885" s="11" t="s">
        <v>2712</v>
      </c>
      <c r="D885" s="6">
        <v>4</v>
      </c>
      <c r="E885" s="5" t="s">
        <v>2713</v>
      </c>
      <c r="F885" s="6" t="s">
        <v>15</v>
      </c>
      <c r="G885" s="5" t="s">
        <v>2714</v>
      </c>
    </row>
    <row r="886" spans="1:7" ht="30.75" customHeight="1">
      <c r="A886" s="6">
        <v>21706</v>
      </c>
      <c r="B886" s="5" t="s">
        <v>2715</v>
      </c>
      <c r="C886" s="12" t="s">
        <v>2716</v>
      </c>
      <c r="D886" s="6">
        <v>1</v>
      </c>
      <c r="E886" s="5" t="s">
        <v>834</v>
      </c>
      <c r="F886" s="6" t="s">
        <v>48</v>
      </c>
      <c r="G886" s="5" t="s">
        <v>2717</v>
      </c>
    </row>
    <row r="887" spans="1:7" ht="30.75" customHeight="1">
      <c r="A887" s="6">
        <v>16940</v>
      </c>
      <c r="B887" s="5" t="s">
        <v>2718</v>
      </c>
      <c r="C887" s="12" t="s">
        <v>2719</v>
      </c>
      <c r="D887" s="6">
        <v>1</v>
      </c>
      <c r="E887" s="5" t="s">
        <v>6165</v>
      </c>
      <c r="F887" s="6" t="s">
        <v>48</v>
      </c>
      <c r="G887" s="5" t="s">
        <v>2721</v>
      </c>
    </row>
    <row r="888" spans="1:7" ht="30.75" customHeight="1">
      <c r="A888" s="6">
        <v>10491</v>
      </c>
      <c r="B888" s="5" t="s">
        <v>2722</v>
      </c>
      <c r="C888" s="12" t="s">
        <v>2723</v>
      </c>
      <c r="D888" s="6">
        <v>0</v>
      </c>
      <c r="E888" s="5"/>
      <c r="F888" s="6" t="s">
        <v>48</v>
      </c>
      <c r="G888" s="5" t="s">
        <v>2724</v>
      </c>
    </row>
    <row r="889" spans="1:7" ht="30.75" customHeight="1">
      <c r="A889" s="6">
        <v>10492</v>
      </c>
      <c r="B889" s="5" t="s">
        <v>2725</v>
      </c>
      <c r="C889" s="12" t="s">
        <v>2726</v>
      </c>
      <c r="D889" s="6">
        <v>0</v>
      </c>
      <c r="E889" s="5"/>
      <c r="F889" s="6" t="s">
        <v>48</v>
      </c>
      <c r="G889" s="5" t="s">
        <v>2727</v>
      </c>
    </row>
    <row r="890" spans="1:7" ht="30.75" customHeight="1">
      <c r="A890" s="6">
        <v>10493</v>
      </c>
      <c r="B890" s="5" t="s">
        <v>2728</v>
      </c>
      <c r="C890" s="12" t="s">
        <v>2729</v>
      </c>
      <c r="D890" s="6">
        <v>1</v>
      </c>
      <c r="E890" s="5" t="s">
        <v>6166</v>
      </c>
      <c r="F890" s="6" t="s">
        <v>15</v>
      </c>
      <c r="G890" s="5" t="s">
        <v>2731</v>
      </c>
    </row>
    <row r="891" spans="1:7" ht="30.75" customHeight="1">
      <c r="A891" s="6">
        <v>20125</v>
      </c>
      <c r="B891" s="5" t="s">
        <v>2732</v>
      </c>
      <c r="C891" s="12" t="s">
        <v>2733</v>
      </c>
      <c r="D891" s="6">
        <v>0</v>
      </c>
      <c r="E891" s="5"/>
      <c r="F891" s="6" t="s">
        <v>48</v>
      </c>
      <c r="G891" s="5" t="s">
        <v>2734</v>
      </c>
    </row>
    <row r="892" spans="1:7" ht="30.75" customHeight="1">
      <c r="A892" s="6">
        <v>20126</v>
      </c>
      <c r="B892" s="5" t="s">
        <v>2735</v>
      </c>
      <c r="C892" s="13" t="s">
        <v>2736</v>
      </c>
      <c r="D892" s="6">
        <v>0</v>
      </c>
      <c r="E892" s="5"/>
      <c r="F892" s="6" t="s">
        <v>48</v>
      </c>
      <c r="G892" s="5" t="s">
        <v>2737</v>
      </c>
    </row>
    <row r="893" spans="1:7" ht="30.75" customHeight="1">
      <c r="A893" s="6">
        <v>20127</v>
      </c>
      <c r="B893" s="5" t="s">
        <v>2738</v>
      </c>
      <c r="C893" s="13" t="s">
        <v>2739</v>
      </c>
      <c r="D893" s="6">
        <v>0</v>
      </c>
      <c r="E893" s="5"/>
      <c r="F893" s="6" t="s">
        <v>48</v>
      </c>
      <c r="G893" s="5" t="s">
        <v>2740</v>
      </c>
    </row>
    <row r="894" spans="1:7" ht="30.75" customHeight="1">
      <c r="A894" s="6">
        <v>20128</v>
      </c>
      <c r="B894" s="5" t="s">
        <v>2741</v>
      </c>
      <c r="C894" s="13" t="s">
        <v>2742</v>
      </c>
      <c r="D894" s="6">
        <v>0</v>
      </c>
      <c r="E894" s="5"/>
      <c r="F894" s="6" t="s">
        <v>48</v>
      </c>
      <c r="G894" s="5" t="s">
        <v>2743</v>
      </c>
    </row>
    <row r="895" spans="1:7" ht="30.75" customHeight="1">
      <c r="A895" s="6">
        <v>20129</v>
      </c>
      <c r="B895" s="5" t="s">
        <v>2744</v>
      </c>
      <c r="C895" s="13" t="s">
        <v>2745</v>
      </c>
      <c r="D895" s="6">
        <v>0</v>
      </c>
      <c r="E895" s="5"/>
      <c r="F895" s="6" t="s">
        <v>48</v>
      </c>
      <c r="G895" s="5" t="s">
        <v>2746</v>
      </c>
    </row>
    <row r="896" spans="1:7" ht="30.75" customHeight="1">
      <c r="A896" s="6">
        <v>21436</v>
      </c>
      <c r="B896" s="5" t="s">
        <v>2747</v>
      </c>
      <c r="C896" s="12" t="s">
        <v>2748</v>
      </c>
      <c r="D896" s="6">
        <v>0</v>
      </c>
      <c r="E896" s="5"/>
      <c r="F896" s="6" t="s">
        <v>48</v>
      </c>
      <c r="G896" s="5" t="s">
        <v>2749</v>
      </c>
    </row>
    <row r="897" spans="1:7" ht="30.75" customHeight="1">
      <c r="A897" s="6">
        <v>17052</v>
      </c>
      <c r="B897" s="5" t="s">
        <v>2750</v>
      </c>
      <c r="C897" s="10" t="s">
        <v>2751</v>
      </c>
      <c r="D897" s="6">
        <v>0</v>
      </c>
      <c r="E897" s="5"/>
      <c r="F897" s="6" t="s">
        <v>15</v>
      </c>
      <c r="G897" s="5" t="s">
        <v>2752</v>
      </c>
    </row>
    <row r="898" spans="1:7" ht="30.75" customHeight="1">
      <c r="A898" s="6">
        <v>10483</v>
      </c>
      <c r="B898" s="5" t="s">
        <v>2753</v>
      </c>
      <c r="C898" s="11" t="s">
        <v>2754</v>
      </c>
      <c r="D898" s="6">
        <v>0</v>
      </c>
      <c r="E898" s="5"/>
      <c r="F898" s="6" t="s">
        <v>15</v>
      </c>
      <c r="G898" s="5" t="s">
        <v>2755</v>
      </c>
    </row>
    <row r="899" spans="1:7" ht="30.75" customHeight="1">
      <c r="A899" s="6">
        <v>10484</v>
      </c>
      <c r="B899" s="5" t="s">
        <v>2756</v>
      </c>
      <c r="C899" s="11" t="s">
        <v>2757</v>
      </c>
      <c r="D899" s="6">
        <v>0</v>
      </c>
      <c r="E899" s="5"/>
      <c r="F899" s="6" t="s">
        <v>48</v>
      </c>
      <c r="G899" s="5" t="s">
        <v>2758</v>
      </c>
    </row>
    <row r="900" spans="1:7" ht="30.75" customHeight="1">
      <c r="A900" s="6">
        <v>10485</v>
      </c>
      <c r="B900" s="5" t="s">
        <v>2759</v>
      </c>
      <c r="C900" s="11" t="s">
        <v>2760</v>
      </c>
      <c r="D900" s="6">
        <v>0</v>
      </c>
      <c r="E900" s="5"/>
      <c r="F900" s="6" t="s">
        <v>48</v>
      </c>
      <c r="G900" s="5" t="s">
        <v>2761</v>
      </c>
    </row>
    <row r="901" spans="1:7" ht="30.75" customHeight="1">
      <c r="A901" s="6">
        <v>10531</v>
      </c>
      <c r="B901" s="5" t="s">
        <v>2762</v>
      </c>
      <c r="C901" s="11" t="s">
        <v>2763</v>
      </c>
      <c r="D901" s="6">
        <v>0</v>
      </c>
      <c r="E901" s="5"/>
      <c r="F901" s="6" t="s">
        <v>15</v>
      </c>
      <c r="G901" s="5" t="s">
        <v>2764</v>
      </c>
    </row>
    <row r="902" spans="1:7" ht="30.75" customHeight="1">
      <c r="A902" s="6">
        <v>21437</v>
      </c>
      <c r="B902" s="5" t="s">
        <v>2765</v>
      </c>
      <c r="C902" s="11" t="s">
        <v>2766</v>
      </c>
      <c r="D902" s="6">
        <v>0</v>
      </c>
      <c r="E902" s="5"/>
      <c r="F902" s="6" t="s">
        <v>48</v>
      </c>
      <c r="G902" s="5" t="s">
        <v>2767</v>
      </c>
    </row>
    <row r="903" spans="1:7" ht="30.75" customHeight="1">
      <c r="A903" s="6">
        <v>10412</v>
      </c>
      <c r="B903" s="5" t="s">
        <v>2768</v>
      </c>
      <c r="C903" s="10" t="s">
        <v>2769</v>
      </c>
      <c r="D903" s="6">
        <v>0</v>
      </c>
      <c r="E903" s="5"/>
      <c r="F903" s="6" t="s">
        <v>15</v>
      </c>
      <c r="G903" s="5" t="s">
        <v>2770</v>
      </c>
    </row>
    <row r="904" spans="1:7" ht="30.75" customHeight="1">
      <c r="A904" s="6">
        <v>21438</v>
      </c>
      <c r="B904" s="5" t="s">
        <v>2771</v>
      </c>
      <c r="C904" s="11" t="s">
        <v>2772</v>
      </c>
      <c r="D904" s="6">
        <v>2</v>
      </c>
      <c r="E904" s="5" t="s">
        <v>2773</v>
      </c>
      <c r="F904" s="6" t="s">
        <v>48</v>
      </c>
      <c r="G904" s="5" t="s">
        <v>2774</v>
      </c>
    </row>
    <row r="905" spans="1:7" ht="30.75" customHeight="1">
      <c r="A905" s="6">
        <v>10498</v>
      </c>
      <c r="B905" s="5" t="s">
        <v>2775</v>
      </c>
      <c r="C905" s="12" t="s">
        <v>2776</v>
      </c>
      <c r="D905" s="6">
        <v>0</v>
      </c>
      <c r="E905" s="5"/>
      <c r="F905" s="6" t="s">
        <v>15</v>
      </c>
      <c r="G905" s="5" t="s">
        <v>2777</v>
      </c>
    </row>
    <row r="906" spans="1:7" ht="30.75" customHeight="1">
      <c r="A906" s="6">
        <v>10499</v>
      </c>
      <c r="B906" s="5" t="s">
        <v>2778</v>
      </c>
      <c r="C906" s="12" t="s">
        <v>2779</v>
      </c>
      <c r="D906" s="6">
        <v>0</v>
      </c>
      <c r="E906" s="5"/>
      <c r="F906" s="6" t="s">
        <v>48</v>
      </c>
      <c r="G906" s="5" t="s">
        <v>2780</v>
      </c>
    </row>
    <row r="907" spans="1:7" ht="30.75" customHeight="1">
      <c r="A907" s="6">
        <v>10500</v>
      </c>
      <c r="B907" s="5" t="s">
        <v>2781</v>
      </c>
      <c r="C907" s="12" t="s">
        <v>2782</v>
      </c>
      <c r="D907" s="6">
        <v>0</v>
      </c>
      <c r="E907" s="5"/>
      <c r="F907" s="6" t="s">
        <v>48</v>
      </c>
      <c r="G907" s="5" t="s">
        <v>2783</v>
      </c>
    </row>
    <row r="908" spans="1:7" ht="30.75" customHeight="1">
      <c r="A908" s="6">
        <v>10501</v>
      </c>
      <c r="B908" s="5" t="s">
        <v>2784</v>
      </c>
      <c r="C908" s="12" t="s">
        <v>2785</v>
      </c>
      <c r="D908" s="6">
        <v>0</v>
      </c>
      <c r="E908" s="5"/>
      <c r="F908" s="6" t="s">
        <v>48</v>
      </c>
      <c r="G908" s="5" t="s">
        <v>2786</v>
      </c>
    </row>
    <row r="909" spans="1:7" ht="30.75" customHeight="1">
      <c r="A909" s="6">
        <v>10502</v>
      </c>
      <c r="B909" s="5" t="s">
        <v>2787</v>
      </c>
      <c r="C909" s="12" t="s">
        <v>2788</v>
      </c>
      <c r="D909" s="6">
        <v>0</v>
      </c>
      <c r="E909" s="5"/>
      <c r="F909" s="6" t="s">
        <v>48</v>
      </c>
      <c r="G909" s="5" t="s">
        <v>2789</v>
      </c>
    </row>
    <row r="910" spans="1:7" ht="30.75" customHeight="1">
      <c r="A910" s="6">
        <v>10503</v>
      </c>
      <c r="B910" s="5" t="s">
        <v>2790</v>
      </c>
      <c r="C910" s="12" t="s">
        <v>2791</v>
      </c>
      <c r="D910" s="6">
        <v>0</v>
      </c>
      <c r="E910" s="5"/>
      <c r="F910" s="6" t="s">
        <v>48</v>
      </c>
      <c r="G910" s="5" t="s">
        <v>2792</v>
      </c>
    </row>
    <row r="911" spans="1:7" ht="30.75" customHeight="1">
      <c r="A911" s="6">
        <v>10510</v>
      </c>
      <c r="B911" s="5" t="s">
        <v>2793</v>
      </c>
      <c r="C911" s="12" t="s">
        <v>2794</v>
      </c>
      <c r="D911" s="6">
        <v>1</v>
      </c>
      <c r="E911" s="5" t="s">
        <v>6167</v>
      </c>
      <c r="F911" s="6" t="s">
        <v>48</v>
      </c>
      <c r="G911" s="5" t="s">
        <v>2796</v>
      </c>
    </row>
    <row r="912" spans="1:7" ht="30.75" customHeight="1">
      <c r="A912" s="6">
        <v>10511</v>
      </c>
      <c r="B912" s="5" t="s">
        <v>2797</v>
      </c>
      <c r="C912" s="12" t="s">
        <v>2798</v>
      </c>
      <c r="D912" s="6">
        <v>0</v>
      </c>
      <c r="E912" s="5"/>
      <c r="F912" s="6" t="s">
        <v>48</v>
      </c>
      <c r="G912" s="5" t="s">
        <v>2799</v>
      </c>
    </row>
    <row r="913" spans="1:7" ht="30.75" customHeight="1">
      <c r="A913" s="6">
        <v>21708</v>
      </c>
      <c r="B913" s="5" t="s">
        <v>2800</v>
      </c>
      <c r="C913" s="12" t="s">
        <v>2801</v>
      </c>
      <c r="D913" s="6">
        <v>1</v>
      </c>
      <c r="E913" s="5" t="s">
        <v>834</v>
      </c>
      <c r="F913" s="6" t="s">
        <v>48</v>
      </c>
      <c r="G913" s="5" t="s">
        <v>2802</v>
      </c>
    </row>
    <row r="914" spans="1:7" ht="30.75" customHeight="1">
      <c r="A914" s="6">
        <v>10495</v>
      </c>
      <c r="B914" s="5" t="s">
        <v>2803</v>
      </c>
      <c r="C914" s="11" t="s">
        <v>2804</v>
      </c>
      <c r="D914" s="6">
        <v>1</v>
      </c>
      <c r="E914" s="5" t="s">
        <v>2805</v>
      </c>
      <c r="F914" s="6" t="s">
        <v>48</v>
      </c>
      <c r="G914" s="5" t="s">
        <v>2806</v>
      </c>
    </row>
    <row r="915" spans="1:7" ht="30.75" customHeight="1">
      <c r="A915" s="6">
        <v>10504</v>
      </c>
      <c r="B915" s="5" t="s">
        <v>2807</v>
      </c>
      <c r="C915" s="12" t="s">
        <v>2808</v>
      </c>
      <c r="D915" s="6">
        <v>0</v>
      </c>
      <c r="E915" s="5"/>
      <c r="F915" s="6" t="s">
        <v>48</v>
      </c>
      <c r="G915" s="5" t="s">
        <v>2809</v>
      </c>
    </row>
    <row r="916" spans="1:7" ht="30.75" customHeight="1">
      <c r="A916" s="6">
        <v>10505</v>
      </c>
      <c r="B916" s="5" t="s">
        <v>2810</v>
      </c>
      <c r="C916" s="12" t="s">
        <v>2811</v>
      </c>
      <c r="D916" s="6">
        <v>0</v>
      </c>
      <c r="E916" s="5"/>
      <c r="F916" s="6" t="s">
        <v>48</v>
      </c>
      <c r="G916" s="5" t="s">
        <v>2812</v>
      </c>
    </row>
    <row r="917" spans="1:7" ht="30.75" customHeight="1">
      <c r="A917" s="6">
        <v>10506</v>
      </c>
      <c r="B917" s="5" t="s">
        <v>2813</v>
      </c>
      <c r="C917" s="12" t="s">
        <v>2814</v>
      </c>
      <c r="D917" s="6">
        <v>1</v>
      </c>
      <c r="E917" s="5" t="s">
        <v>6168</v>
      </c>
      <c r="F917" s="6" t="s">
        <v>48</v>
      </c>
      <c r="G917" s="5" t="s">
        <v>2816</v>
      </c>
    </row>
    <row r="918" spans="1:7" ht="30.75" customHeight="1">
      <c r="A918" s="6">
        <v>10507</v>
      </c>
      <c r="B918" s="5" t="s">
        <v>2817</v>
      </c>
      <c r="C918" s="12" t="s">
        <v>2818</v>
      </c>
      <c r="D918" s="6">
        <v>0</v>
      </c>
      <c r="E918" s="5"/>
      <c r="F918" s="6" t="s">
        <v>48</v>
      </c>
      <c r="G918" s="5" t="s">
        <v>2819</v>
      </c>
    </row>
    <row r="919" spans="1:7" ht="30.75" customHeight="1">
      <c r="A919" s="6">
        <v>21439</v>
      </c>
      <c r="B919" s="5" t="s">
        <v>2820</v>
      </c>
      <c r="C919" s="11" t="s">
        <v>2821</v>
      </c>
      <c r="D919" s="6">
        <v>1</v>
      </c>
      <c r="E919" s="5" t="s">
        <v>2822</v>
      </c>
      <c r="F919" s="6" t="s">
        <v>48</v>
      </c>
      <c r="G919" s="5" t="s">
        <v>2823</v>
      </c>
    </row>
    <row r="920" spans="1:7" ht="30.75" customHeight="1">
      <c r="A920" s="6">
        <v>10508</v>
      </c>
      <c r="B920" s="5" t="s">
        <v>2824</v>
      </c>
      <c r="C920" s="12" t="s">
        <v>2825</v>
      </c>
      <c r="D920" s="6">
        <v>1</v>
      </c>
      <c r="E920" s="5" t="s">
        <v>2826</v>
      </c>
      <c r="F920" s="6" t="s">
        <v>48</v>
      </c>
      <c r="G920" s="5" t="s">
        <v>2827</v>
      </c>
    </row>
    <row r="921" spans="1:7" ht="30.75" customHeight="1">
      <c r="A921" s="6">
        <v>21440</v>
      </c>
      <c r="B921" s="5" t="s">
        <v>2828</v>
      </c>
      <c r="C921" s="13" t="s">
        <v>2829</v>
      </c>
      <c r="D921" s="6">
        <v>0</v>
      </c>
      <c r="E921" s="5"/>
      <c r="F921" s="6" t="s">
        <v>48</v>
      </c>
      <c r="G921" s="5" t="s">
        <v>2830</v>
      </c>
    </row>
    <row r="922" spans="1:7" ht="30.75" customHeight="1">
      <c r="A922" s="6">
        <v>21709</v>
      </c>
      <c r="B922" s="5" t="s">
        <v>2831</v>
      </c>
      <c r="C922" s="13" t="s">
        <v>2832</v>
      </c>
      <c r="D922" s="6">
        <v>1</v>
      </c>
      <c r="E922" s="5" t="s">
        <v>834</v>
      </c>
      <c r="F922" s="6" t="s">
        <v>48</v>
      </c>
      <c r="G922" s="5" t="s">
        <v>2833</v>
      </c>
    </row>
    <row r="923" spans="1:7" ht="30.75" customHeight="1">
      <c r="A923" s="6">
        <v>10509</v>
      </c>
      <c r="B923" s="5" t="s">
        <v>2834</v>
      </c>
      <c r="C923" s="12" t="s">
        <v>2835</v>
      </c>
      <c r="D923" s="6">
        <v>1</v>
      </c>
      <c r="E923" s="5" t="s">
        <v>6169</v>
      </c>
      <c r="F923" s="6" t="s">
        <v>48</v>
      </c>
      <c r="G923" s="5" t="s">
        <v>2837</v>
      </c>
    </row>
    <row r="924" spans="1:7" ht="30.75" customHeight="1">
      <c r="A924" s="6">
        <v>10497</v>
      </c>
      <c r="B924" s="5" t="s">
        <v>2838</v>
      </c>
      <c r="C924" s="11" t="s">
        <v>2839</v>
      </c>
      <c r="D924" s="6">
        <v>0</v>
      </c>
      <c r="E924" s="5"/>
      <c r="F924" s="6" t="s">
        <v>15</v>
      </c>
      <c r="G924" s="5" t="s">
        <v>2840</v>
      </c>
    </row>
    <row r="925" spans="1:7" ht="30.75" customHeight="1">
      <c r="A925" s="6">
        <v>10530</v>
      </c>
      <c r="B925" s="5" t="s">
        <v>2841</v>
      </c>
      <c r="C925" s="11" t="s">
        <v>2842</v>
      </c>
      <c r="D925" s="6">
        <v>0</v>
      </c>
      <c r="E925" s="5"/>
      <c r="F925" s="6" t="s">
        <v>48</v>
      </c>
      <c r="G925" s="5" t="s">
        <v>2843</v>
      </c>
    </row>
    <row r="926" spans="1:7" ht="30.75" customHeight="1">
      <c r="A926" s="6">
        <v>10413</v>
      </c>
      <c r="B926" s="5" t="s">
        <v>2844</v>
      </c>
      <c r="C926" s="10" t="s">
        <v>2845</v>
      </c>
      <c r="D926" s="6">
        <v>1</v>
      </c>
      <c r="E926" s="5" t="s">
        <v>2846</v>
      </c>
      <c r="F926" s="6" t="s">
        <v>15</v>
      </c>
      <c r="G926" s="5" t="s">
        <v>2847</v>
      </c>
    </row>
    <row r="927" spans="1:7" ht="30.75" customHeight="1">
      <c r="A927" s="6">
        <v>10512</v>
      </c>
      <c r="B927" s="5" t="s">
        <v>2848</v>
      </c>
      <c r="C927" s="11" t="s">
        <v>2849</v>
      </c>
      <c r="D927" s="6">
        <v>0</v>
      </c>
      <c r="E927" s="5"/>
      <c r="F927" s="6" t="s">
        <v>15</v>
      </c>
      <c r="G927" s="5" t="s">
        <v>2850</v>
      </c>
    </row>
    <row r="928" spans="1:7" ht="30.75" customHeight="1">
      <c r="A928" s="6">
        <v>10513</v>
      </c>
      <c r="B928" s="5" t="s">
        <v>2851</v>
      </c>
      <c r="C928" s="11" t="s">
        <v>2852</v>
      </c>
      <c r="D928" s="6">
        <v>1</v>
      </c>
      <c r="E928" s="5" t="s">
        <v>2853</v>
      </c>
      <c r="F928" s="6" t="s">
        <v>15</v>
      </c>
      <c r="G928" s="5" t="s">
        <v>2854</v>
      </c>
    </row>
    <row r="929" spans="1:7" ht="30.75" customHeight="1">
      <c r="A929" s="6">
        <v>10514</v>
      </c>
      <c r="B929" s="5" t="s">
        <v>2855</v>
      </c>
      <c r="C929" s="12" t="s">
        <v>2856</v>
      </c>
      <c r="D929" s="6">
        <v>0</v>
      </c>
      <c r="E929" s="5"/>
      <c r="F929" s="6" t="s">
        <v>48</v>
      </c>
      <c r="G929" s="5" t="s">
        <v>2857</v>
      </c>
    </row>
    <row r="930" spans="1:7" ht="30.75" customHeight="1">
      <c r="A930" s="6">
        <v>10515</v>
      </c>
      <c r="B930" s="5" t="s">
        <v>2858</v>
      </c>
      <c r="C930" s="12" t="s">
        <v>2859</v>
      </c>
      <c r="D930" s="6">
        <v>0</v>
      </c>
      <c r="E930" s="5"/>
      <c r="F930" s="6" t="s">
        <v>48</v>
      </c>
      <c r="G930" s="5" t="s">
        <v>2860</v>
      </c>
    </row>
    <row r="931" spans="1:7" ht="30.75" customHeight="1">
      <c r="A931" s="6">
        <v>21710</v>
      </c>
      <c r="B931" s="5" t="s">
        <v>2861</v>
      </c>
      <c r="C931" s="12" t="s">
        <v>2862</v>
      </c>
      <c r="D931" s="6">
        <v>1</v>
      </c>
      <c r="E931" s="5" t="s">
        <v>834</v>
      </c>
      <c r="F931" s="6" t="s">
        <v>48</v>
      </c>
      <c r="G931" s="5" t="s">
        <v>2863</v>
      </c>
    </row>
    <row r="932" spans="1:7" ht="30.75" customHeight="1">
      <c r="A932" s="6">
        <v>10516</v>
      </c>
      <c r="B932" s="5" t="s">
        <v>2864</v>
      </c>
      <c r="C932" s="12" t="s">
        <v>2865</v>
      </c>
      <c r="D932" s="6">
        <v>0</v>
      </c>
      <c r="E932" s="5"/>
      <c r="F932" s="6" t="s">
        <v>48</v>
      </c>
      <c r="G932" s="5" t="s">
        <v>2866</v>
      </c>
    </row>
    <row r="933" spans="1:7" ht="30.75" customHeight="1">
      <c r="A933" s="6">
        <v>17055</v>
      </c>
      <c r="B933" s="5" t="s">
        <v>2867</v>
      </c>
      <c r="C933" s="11" t="s">
        <v>2868</v>
      </c>
      <c r="D933" s="6">
        <v>0</v>
      </c>
      <c r="E933" s="5"/>
      <c r="F933" s="6" t="s">
        <v>48</v>
      </c>
      <c r="G933" s="5" t="s">
        <v>2869</v>
      </c>
    </row>
    <row r="934" spans="1:7" ht="30.75" customHeight="1">
      <c r="A934" s="6">
        <v>10520</v>
      </c>
      <c r="B934" s="5" t="s">
        <v>2870</v>
      </c>
      <c r="C934" s="12" t="s">
        <v>2871</v>
      </c>
      <c r="D934" s="6">
        <v>0</v>
      </c>
      <c r="E934" s="5"/>
      <c r="F934" s="6" t="s">
        <v>15</v>
      </c>
      <c r="G934" s="5" t="s">
        <v>2872</v>
      </c>
    </row>
    <row r="935" spans="1:7" ht="30.75" customHeight="1">
      <c r="A935" s="6">
        <v>17056</v>
      </c>
      <c r="B935" s="5" t="s">
        <v>2873</v>
      </c>
      <c r="C935" s="10" t="s">
        <v>2874</v>
      </c>
      <c r="D935" s="6">
        <v>1</v>
      </c>
      <c r="E935" s="5" t="s">
        <v>2875</v>
      </c>
      <c r="F935" s="6" t="s">
        <v>15</v>
      </c>
      <c r="G935" s="5" t="s">
        <v>2876</v>
      </c>
    </row>
    <row r="936" spans="1:7" ht="30.75" customHeight="1">
      <c r="A936" s="6">
        <v>10522</v>
      </c>
      <c r="B936" s="5" t="s">
        <v>2877</v>
      </c>
      <c r="C936" s="11" t="s">
        <v>2878</v>
      </c>
      <c r="D936" s="6">
        <v>0</v>
      </c>
      <c r="E936" s="5"/>
      <c r="F936" s="6" t="s">
        <v>15</v>
      </c>
      <c r="G936" s="5" t="s">
        <v>2879</v>
      </c>
    </row>
    <row r="937" spans="1:7" ht="30.75" customHeight="1">
      <c r="A937" s="6">
        <v>10523</v>
      </c>
      <c r="B937" s="5" t="s">
        <v>2880</v>
      </c>
      <c r="C937" s="11" t="s">
        <v>2881</v>
      </c>
      <c r="D937" s="6">
        <v>0</v>
      </c>
      <c r="E937" s="5"/>
      <c r="F937" s="6" t="s">
        <v>15</v>
      </c>
      <c r="G937" s="5" t="s">
        <v>2882</v>
      </c>
    </row>
    <row r="938" spans="1:7" ht="30.75" customHeight="1">
      <c r="A938" s="6">
        <v>10524</v>
      </c>
      <c r="B938" s="5" t="s">
        <v>2883</v>
      </c>
      <c r="C938" s="11" t="s">
        <v>2884</v>
      </c>
      <c r="D938" s="6">
        <v>0</v>
      </c>
      <c r="E938" s="5"/>
      <c r="F938" s="6" t="s">
        <v>15</v>
      </c>
      <c r="G938" s="5" t="s">
        <v>2885</v>
      </c>
    </row>
    <row r="939" spans="1:7" ht="30.75" customHeight="1">
      <c r="A939" s="6">
        <v>10525</v>
      </c>
      <c r="B939" s="5" t="s">
        <v>2886</v>
      </c>
      <c r="C939" s="11" t="s">
        <v>2887</v>
      </c>
      <c r="D939" s="6">
        <v>1</v>
      </c>
      <c r="E939" s="5" t="s">
        <v>6170</v>
      </c>
      <c r="F939" s="6" t="s">
        <v>15</v>
      </c>
      <c r="G939" s="5" t="s">
        <v>2889</v>
      </c>
    </row>
    <row r="940" spans="1:7" ht="30.75" customHeight="1">
      <c r="A940" s="6">
        <v>10526</v>
      </c>
      <c r="B940" s="5" t="s">
        <v>2890</v>
      </c>
      <c r="C940" s="11" t="s">
        <v>2891</v>
      </c>
      <c r="D940" s="6">
        <v>0</v>
      </c>
      <c r="E940" s="5"/>
      <c r="F940" s="6" t="s">
        <v>15</v>
      </c>
      <c r="G940" s="5" t="s">
        <v>2892</v>
      </c>
    </row>
    <row r="941" spans="1:7" ht="30.75" customHeight="1">
      <c r="A941" s="6">
        <v>10527</v>
      </c>
      <c r="B941" s="5" t="s">
        <v>2893</v>
      </c>
      <c r="C941" s="11" t="s">
        <v>2894</v>
      </c>
      <c r="D941" s="6">
        <v>0</v>
      </c>
      <c r="E941" s="5"/>
      <c r="F941" s="6" t="s">
        <v>15</v>
      </c>
      <c r="G941" s="5" t="s">
        <v>2895</v>
      </c>
    </row>
    <row r="942" spans="1:7" ht="30.75" customHeight="1">
      <c r="A942" s="6">
        <v>21441</v>
      </c>
      <c r="B942" s="5" t="s">
        <v>2896</v>
      </c>
      <c r="C942" s="11" t="s">
        <v>2897</v>
      </c>
      <c r="D942" s="6">
        <v>0</v>
      </c>
      <c r="E942" s="5"/>
      <c r="F942" s="6" t="s">
        <v>48</v>
      </c>
      <c r="G942" s="5" t="s">
        <v>2898</v>
      </c>
    </row>
    <row r="943" spans="1:7" ht="30.75" customHeight="1">
      <c r="A943" s="6">
        <v>21442</v>
      </c>
      <c r="B943" s="5" t="s">
        <v>2899</v>
      </c>
      <c r="C943" s="12" t="s">
        <v>2900</v>
      </c>
      <c r="D943" s="6">
        <v>0</v>
      </c>
      <c r="E943" s="5"/>
      <c r="F943" s="6" t="s">
        <v>48</v>
      </c>
      <c r="G943" s="5" t="s">
        <v>2901</v>
      </c>
    </row>
    <row r="944" spans="1:7" ht="30.75" customHeight="1">
      <c r="A944" s="6">
        <v>21443</v>
      </c>
      <c r="B944" s="5" t="s">
        <v>2902</v>
      </c>
      <c r="C944" s="12" t="s">
        <v>2903</v>
      </c>
      <c r="D944" s="6">
        <v>0</v>
      </c>
      <c r="E944" s="5"/>
      <c r="F944" s="6" t="s">
        <v>48</v>
      </c>
      <c r="G944" s="5" t="s">
        <v>2904</v>
      </c>
    </row>
    <row r="945" spans="1:7" ht="30.75" customHeight="1">
      <c r="A945" s="6">
        <v>21444</v>
      </c>
      <c r="B945" s="5" t="s">
        <v>2905</v>
      </c>
      <c r="C945" s="12" t="s">
        <v>2906</v>
      </c>
      <c r="D945" s="6">
        <v>0</v>
      </c>
      <c r="E945" s="5"/>
      <c r="F945" s="6" t="s">
        <v>48</v>
      </c>
      <c r="G945" s="5" t="s">
        <v>2907</v>
      </c>
    </row>
    <row r="946" spans="1:7" ht="30.75" customHeight="1">
      <c r="A946" s="6">
        <v>21445</v>
      </c>
      <c r="B946" s="5" t="s">
        <v>2908</v>
      </c>
      <c r="C946" s="12" t="s">
        <v>2909</v>
      </c>
      <c r="D946" s="6">
        <v>0</v>
      </c>
      <c r="E946" s="5"/>
      <c r="F946" s="6" t="s">
        <v>48</v>
      </c>
      <c r="G946" s="5" t="s">
        <v>2910</v>
      </c>
    </row>
    <row r="947" spans="1:7" ht="30.75" customHeight="1">
      <c r="A947" s="6">
        <v>21446</v>
      </c>
      <c r="B947" s="5" t="s">
        <v>2911</v>
      </c>
      <c r="C947" s="12" t="s">
        <v>2912</v>
      </c>
      <c r="D947" s="6">
        <v>0</v>
      </c>
      <c r="E947" s="5"/>
      <c r="F947" s="6" t="s">
        <v>48</v>
      </c>
      <c r="G947" s="5" t="s">
        <v>2913</v>
      </c>
    </row>
    <row r="948" spans="1:7" ht="30.75" customHeight="1">
      <c r="A948" s="6">
        <v>21447</v>
      </c>
      <c r="B948" s="5" t="s">
        <v>2914</v>
      </c>
      <c r="C948" s="11" t="s">
        <v>2915</v>
      </c>
      <c r="D948" s="6">
        <v>0</v>
      </c>
      <c r="E948" s="5"/>
      <c r="F948" s="6" t="s">
        <v>15</v>
      </c>
      <c r="G948" s="5" t="s">
        <v>2916</v>
      </c>
    </row>
    <row r="949" spans="1:7" ht="30.75" customHeight="1">
      <c r="A949" s="6">
        <v>21448</v>
      </c>
      <c r="B949" s="5" t="s">
        <v>2917</v>
      </c>
      <c r="C949" s="12" t="s">
        <v>2918</v>
      </c>
      <c r="D949" s="6">
        <v>0</v>
      </c>
      <c r="E949" s="5"/>
      <c r="F949" s="6" t="s">
        <v>48</v>
      </c>
      <c r="G949" s="5" t="s">
        <v>2919</v>
      </c>
    </row>
    <row r="950" spans="1:7" ht="30.75" customHeight="1">
      <c r="A950" s="6">
        <v>21449</v>
      </c>
      <c r="B950" s="5" t="s">
        <v>2920</v>
      </c>
      <c r="C950" s="12" t="s">
        <v>2921</v>
      </c>
      <c r="D950" s="6">
        <v>0</v>
      </c>
      <c r="E950" s="5"/>
      <c r="F950" s="6" t="s">
        <v>48</v>
      </c>
      <c r="G950" s="5" t="s">
        <v>2922</v>
      </c>
    </row>
    <row r="951" spans="1:7" ht="30.75" customHeight="1">
      <c r="A951" s="6">
        <v>21450</v>
      </c>
      <c r="B951" s="5" t="s">
        <v>2923</v>
      </c>
      <c r="C951" s="12" t="s">
        <v>2924</v>
      </c>
      <c r="D951" s="6">
        <v>0</v>
      </c>
      <c r="E951" s="5"/>
      <c r="F951" s="6" t="s">
        <v>48</v>
      </c>
      <c r="G951" s="5" t="s">
        <v>2925</v>
      </c>
    </row>
    <row r="952" spans="1:7" ht="30.75" customHeight="1">
      <c r="A952" s="6">
        <v>21451</v>
      </c>
      <c r="B952" s="5" t="s">
        <v>2926</v>
      </c>
      <c r="C952" s="10" t="s">
        <v>2927</v>
      </c>
      <c r="D952" s="6">
        <v>0</v>
      </c>
      <c r="E952" s="5"/>
      <c r="F952" s="6" t="s">
        <v>15</v>
      </c>
      <c r="G952" s="5" t="s">
        <v>2928</v>
      </c>
    </row>
    <row r="953" spans="1:7" ht="30.75" customHeight="1">
      <c r="A953" s="6">
        <v>10529</v>
      </c>
      <c r="B953" s="5" t="s">
        <v>2929</v>
      </c>
      <c r="C953" s="11" t="s">
        <v>2930</v>
      </c>
      <c r="D953" s="6">
        <v>0</v>
      </c>
      <c r="E953" s="5"/>
      <c r="F953" s="6" t="s">
        <v>48</v>
      </c>
      <c r="G953" s="5" t="s">
        <v>2931</v>
      </c>
    </row>
    <row r="954" spans="1:7" ht="30.75" customHeight="1">
      <c r="A954" s="6">
        <v>16944</v>
      </c>
      <c r="B954" s="5" t="s">
        <v>2932</v>
      </c>
      <c r="C954" s="11" t="s">
        <v>2933</v>
      </c>
      <c r="D954" s="6">
        <v>0</v>
      </c>
      <c r="E954" s="5"/>
      <c r="F954" s="6" t="s">
        <v>15</v>
      </c>
      <c r="G954" s="5" t="s">
        <v>2934</v>
      </c>
    </row>
    <row r="955" spans="1:7" ht="30.75" customHeight="1">
      <c r="A955" s="6">
        <v>10532</v>
      </c>
      <c r="B955" s="5" t="s">
        <v>2935</v>
      </c>
      <c r="C955" s="11" t="s">
        <v>2936</v>
      </c>
      <c r="D955" s="6">
        <v>0</v>
      </c>
      <c r="E955" s="5"/>
      <c r="F955" s="6" t="s">
        <v>48</v>
      </c>
      <c r="G955" s="5" t="s">
        <v>2937</v>
      </c>
    </row>
    <row r="956" spans="1:7" ht="30.75" customHeight="1">
      <c r="A956" s="6">
        <v>20607</v>
      </c>
      <c r="B956" s="5" t="s">
        <v>31</v>
      </c>
      <c r="C956" s="15" t="s">
        <v>32</v>
      </c>
      <c r="D956" s="6">
        <v>6</v>
      </c>
      <c r="E956" s="5"/>
      <c r="F956" s="6" t="s">
        <v>15</v>
      </c>
      <c r="G956" s="5" t="s">
        <v>2938</v>
      </c>
    </row>
    <row r="957" spans="1:7" ht="30.75" customHeight="1">
      <c r="A957" s="6">
        <v>20608</v>
      </c>
      <c r="B957" s="5" t="s">
        <v>2939</v>
      </c>
      <c r="C957" s="10" t="s">
        <v>2940</v>
      </c>
      <c r="D957" s="6">
        <v>0</v>
      </c>
      <c r="E957" s="5"/>
      <c r="F957" s="6" t="s">
        <v>15</v>
      </c>
      <c r="G957" s="5" t="s">
        <v>2941</v>
      </c>
    </row>
    <row r="958" spans="1:7" ht="30.75" customHeight="1">
      <c r="A958" s="6">
        <v>20609</v>
      </c>
      <c r="B958" s="5" t="s">
        <v>2942</v>
      </c>
      <c r="C958" s="11" t="s">
        <v>2943</v>
      </c>
      <c r="D958" s="6">
        <v>0</v>
      </c>
      <c r="E958" s="5"/>
      <c r="F958" s="6" t="s">
        <v>48</v>
      </c>
      <c r="G958" s="5" t="s">
        <v>2944</v>
      </c>
    </row>
    <row r="959" spans="1:7" ht="30.75" customHeight="1">
      <c r="A959" s="6">
        <v>20610</v>
      </c>
      <c r="B959" s="5" t="s">
        <v>2945</v>
      </c>
      <c r="C959" s="12" t="s">
        <v>2946</v>
      </c>
      <c r="D959" s="6">
        <v>0</v>
      </c>
      <c r="E959" s="5"/>
      <c r="F959" s="6" t="s">
        <v>48</v>
      </c>
      <c r="G959" s="5" t="s">
        <v>2947</v>
      </c>
    </row>
    <row r="960" spans="1:7" ht="30.75" customHeight="1">
      <c r="A960" s="6">
        <v>20611</v>
      </c>
      <c r="B960" s="5" t="s">
        <v>2948</v>
      </c>
      <c r="C960" s="12" t="s">
        <v>2949</v>
      </c>
      <c r="D960" s="6">
        <v>0</v>
      </c>
      <c r="E960" s="5"/>
      <c r="F960" s="6" t="s">
        <v>48</v>
      </c>
      <c r="G960" s="5" t="s">
        <v>2950</v>
      </c>
    </row>
    <row r="961" spans="1:7" ht="30.75" customHeight="1">
      <c r="A961" s="6">
        <v>20612</v>
      </c>
      <c r="B961" s="5" t="s">
        <v>2951</v>
      </c>
      <c r="C961" s="11" t="s">
        <v>2952</v>
      </c>
      <c r="D961" s="6">
        <v>2</v>
      </c>
      <c r="E961" s="5" t="s">
        <v>2953</v>
      </c>
      <c r="F961" s="6" t="s">
        <v>48</v>
      </c>
      <c r="G961" s="5" t="s">
        <v>2954</v>
      </c>
    </row>
    <row r="962" spans="1:7" ht="30.75" customHeight="1">
      <c r="A962" s="6">
        <v>20613</v>
      </c>
      <c r="B962" s="5" t="s">
        <v>2955</v>
      </c>
      <c r="C962" s="12" t="s">
        <v>2956</v>
      </c>
      <c r="D962" s="6">
        <v>0</v>
      </c>
      <c r="E962" s="5"/>
      <c r="F962" s="6" t="s">
        <v>48</v>
      </c>
      <c r="G962" s="5" t="s">
        <v>2957</v>
      </c>
    </row>
    <row r="963" spans="1:7" ht="30.75" customHeight="1">
      <c r="A963" s="6">
        <v>20614</v>
      </c>
      <c r="B963" s="5" t="s">
        <v>2958</v>
      </c>
      <c r="C963" s="12" t="s">
        <v>2959</v>
      </c>
      <c r="D963" s="6">
        <v>1</v>
      </c>
      <c r="E963" s="5" t="s">
        <v>6171</v>
      </c>
      <c r="F963" s="6" t="s">
        <v>48</v>
      </c>
      <c r="G963" s="5" t="s">
        <v>2961</v>
      </c>
    </row>
    <row r="964" spans="1:7" ht="30.75" customHeight="1">
      <c r="A964" s="6">
        <v>20615</v>
      </c>
      <c r="B964" s="5" t="s">
        <v>2962</v>
      </c>
      <c r="C964" s="12" t="s">
        <v>2963</v>
      </c>
      <c r="D964" s="6">
        <v>0</v>
      </c>
      <c r="E964" s="5"/>
      <c r="F964" s="6" t="s">
        <v>48</v>
      </c>
      <c r="G964" s="5" t="s">
        <v>2964</v>
      </c>
    </row>
    <row r="965" spans="1:7" ht="30.75" customHeight="1">
      <c r="A965" s="6">
        <v>20616</v>
      </c>
      <c r="B965" s="5" t="s">
        <v>2965</v>
      </c>
      <c r="C965" s="12" t="s">
        <v>2966</v>
      </c>
      <c r="D965" s="6">
        <v>1</v>
      </c>
      <c r="E965" s="5" t="s">
        <v>6172</v>
      </c>
      <c r="F965" s="6" t="s">
        <v>48</v>
      </c>
      <c r="G965" s="5" t="s">
        <v>2968</v>
      </c>
    </row>
    <row r="966" spans="1:7" ht="30.75" customHeight="1">
      <c r="A966" s="6">
        <v>20617</v>
      </c>
      <c r="B966" s="5" t="s">
        <v>2969</v>
      </c>
      <c r="C966" s="11" t="s">
        <v>2970</v>
      </c>
      <c r="D966" s="6">
        <v>0</v>
      </c>
      <c r="E966" s="5"/>
      <c r="F966" s="6" t="s">
        <v>48</v>
      </c>
      <c r="G966" s="5" t="s">
        <v>2971</v>
      </c>
    </row>
    <row r="967" spans="1:7" ht="30.75" customHeight="1">
      <c r="A967" s="6">
        <v>20618</v>
      </c>
      <c r="B967" s="5" t="s">
        <v>2972</v>
      </c>
      <c r="C967" s="12" t="s">
        <v>2973</v>
      </c>
      <c r="D967" s="6">
        <v>0</v>
      </c>
      <c r="E967" s="5"/>
      <c r="F967" s="6" t="s">
        <v>48</v>
      </c>
      <c r="G967" s="5" t="s">
        <v>2974</v>
      </c>
    </row>
    <row r="968" spans="1:7" ht="30.75" customHeight="1">
      <c r="A968" s="6">
        <v>20619</v>
      </c>
      <c r="B968" s="5" t="s">
        <v>2975</v>
      </c>
      <c r="C968" s="12" t="s">
        <v>2976</v>
      </c>
      <c r="D968" s="6">
        <v>0</v>
      </c>
      <c r="E968" s="5"/>
      <c r="F968" s="6" t="s">
        <v>48</v>
      </c>
      <c r="G968" s="5" t="s">
        <v>2977</v>
      </c>
    </row>
    <row r="969" spans="1:7" ht="30.75" customHeight="1">
      <c r="A969" s="6">
        <v>20620</v>
      </c>
      <c r="B969" s="5" t="s">
        <v>2978</v>
      </c>
      <c r="C969" s="12" t="s">
        <v>2979</v>
      </c>
      <c r="D969" s="6">
        <v>0</v>
      </c>
      <c r="E969" s="5"/>
      <c r="F969" s="6" t="s">
        <v>48</v>
      </c>
      <c r="G969" s="5" t="s">
        <v>2980</v>
      </c>
    </row>
    <row r="970" spans="1:7" ht="30.75" customHeight="1">
      <c r="A970" s="6">
        <v>20621</v>
      </c>
      <c r="B970" s="5" t="s">
        <v>2981</v>
      </c>
      <c r="C970" s="12" t="s">
        <v>2982</v>
      </c>
      <c r="D970" s="6">
        <v>0</v>
      </c>
      <c r="E970" s="5"/>
      <c r="F970" s="6" t="s">
        <v>48</v>
      </c>
      <c r="G970" s="5" t="s">
        <v>2983</v>
      </c>
    </row>
    <row r="971" spans="1:7" ht="30.75" customHeight="1">
      <c r="A971" s="6">
        <v>20622</v>
      </c>
      <c r="B971" s="5" t="s">
        <v>2984</v>
      </c>
      <c r="C971" s="12" t="s">
        <v>2985</v>
      </c>
      <c r="D971" s="6">
        <v>0</v>
      </c>
      <c r="E971" s="5"/>
      <c r="F971" s="6" t="s">
        <v>48</v>
      </c>
      <c r="G971" s="5" t="s">
        <v>2986</v>
      </c>
    </row>
    <row r="972" spans="1:7" ht="30.75" customHeight="1">
      <c r="A972" s="6">
        <v>20623</v>
      </c>
      <c r="B972" s="5" t="s">
        <v>2987</v>
      </c>
      <c r="C972" s="11" t="s">
        <v>2988</v>
      </c>
      <c r="D972" s="6">
        <v>0</v>
      </c>
      <c r="E972" s="5"/>
      <c r="F972" s="6" t="s">
        <v>48</v>
      </c>
      <c r="G972" s="5" t="s">
        <v>2989</v>
      </c>
    </row>
    <row r="973" spans="1:7" ht="30.75" customHeight="1">
      <c r="A973" s="6">
        <v>20624</v>
      </c>
      <c r="B973" s="5" t="s">
        <v>2990</v>
      </c>
      <c r="C973" s="12" t="s">
        <v>2991</v>
      </c>
      <c r="D973" s="6">
        <v>0</v>
      </c>
      <c r="E973" s="5"/>
      <c r="F973" s="6" t="s">
        <v>48</v>
      </c>
      <c r="G973" s="5" t="s">
        <v>2992</v>
      </c>
    </row>
    <row r="974" spans="1:7" ht="30.75" customHeight="1">
      <c r="A974" s="6">
        <v>20625</v>
      </c>
      <c r="B974" s="5" t="s">
        <v>2993</v>
      </c>
      <c r="C974" s="12" t="s">
        <v>2994</v>
      </c>
      <c r="D974" s="6">
        <v>0</v>
      </c>
      <c r="E974" s="5"/>
      <c r="F974" s="6" t="s">
        <v>48</v>
      </c>
      <c r="G974" s="5" t="s">
        <v>2995</v>
      </c>
    </row>
    <row r="975" spans="1:7" ht="30.75" customHeight="1">
      <c r="A975" s="6">
        <v>20937</v>
      </c>
      <c r="B975" s="5" t="s">
        <v>2996</v>
      </c>
      <c r="C975" s="12" t="s">
        <v>2997</v>
      </c>
      <c r="D975" s="6">
        <v>0</v>
      </c>
      <c r="E975" s="5"/>
      <c r="F975" s="6" t="s">
        <v>48</v>
      </c>
      <c r="G975" s="5" t="s">
        <v>2998</v>
      </c>
    </row>
    <row r="976" spans="1:7" ht="30.75" customHeight="1">
      <c r="A976" s="6">
        <v>20626</v>
      </c>
      <c r="B976" s="5" t="s">
        <v>2999</v>
      </c>
      <c r="C976" s="12" t="s">
        <v>3000</v>
      </c>
      <c r="D976" s="6">
        <v>0</v>
      </c>
      <c r="E976" s="5"/>
      <c r="F976" s="6" t="s">
        <v>48</v>
      </c>
      <c r="G976" s="5" t="s">
        <v>3001</v>
      </c>
    </row>
    <row r="977" spans="1:7" ht="30.75" customHeight="1">
      <c r="A977" s="6">
        <v>20627</v>
      </c>
      <c r="B977" s="5" t="s">
        <v>3002</v>
      </c>
      <c r="C977" s="12" t="s">
        <v>3003</v>
      </c>
      <c r="D977" s="6">
        <v>0</v>
      </c>
      <c r="E977" s="5"/>
      <c r="F977" s="6" t="s">
        <v>48</v>
      </c>
      <c r="G977" s="5" t="s">
        <v>3004</v>
      </c>
    </row>
    <row r="978" spans="1:7" ht="30.75" customHeight="1">
      <c r="A978" s="6">
        <v>20628</v>
      </c>
      <c r="B978" s="5" t="s">
        <v>3005</v>
      </c>
      <c r="C978" s="12" t="s">
        <v>3006</v>
      </c>
      <c r="D978" s="6">
        <v>0</v>
      </c>
      <c r="E978" s="5"/>
      <c r="F978" s="6" t="s">
        <v>48</v>
      </c>
      <c r="G978" s="5" t="s">
        <v>3007</v>
      </c>
    </row>
    <row r="979" spans="1:7" ht="30.75" customHeight="1">
      <c r="A979" s="6">
        <v>20629</v>
      </c>
      <c r="B979" s="5" t="s">
        <v>3008</v>
      </c>
      <c r="C979" s="12" t="s">
        <v>3009</v>
      </c>
      <c r="D979" s="6">
        <v>0</v>
      </c>
      <c r="E979" s="5"/>
      <c r="F979" s="6" t="s">
        <v>48</v>
      </c>
      <c r="G979" s="5" t="s">
        <v>3010</v>
      </c>
    </row>
    <row r="980" spans="1:7" ht="30.75" customHeight="1">
      <c r="A980" s="6">
        <v>20630</v>
      </c>
      <c r="B980" s="5" t="s">
        <v>3011</v>
      </c>
      <c r="C980" s="12" t="s">
        <v>3012</v>
      </c>
      <c r="D980" s="6">
        <v>0</v>
      </c>
      <c r="E980" s="5"/>
      <c r="F980" s="6" t="s">
        <v>48</v>
      </c>
      <c r="G980" s="5" t="s">
        <v>3013</v>
      </c>
    </row>
    <row r="981" spans="1:7" ht="30.75" customHeight="1">
      <c r="A981" s="6">
        <v>20631</v>
      </c>
      <c r="B981" s="5" t="s">
        <v>3014</v>
      </c>
      <c r="C981" s="12" t="s">
        <v>3015</v>
      </c>
      <c r="D981" s="6">
        <v>0</v>
      </c>
      <c r="E981" s="5"/>
      <c r="F981" s="6" t="s">
        <v>48</v>
      </c>
      <c r="G981" s="5" t="s">
        <v>3016</v>
      </c>
    </row>
    <row r="982" spans="1:7" ht="30.75" customHeight="1">
      <c r="A982" s="6">
        <v>20632</v>
      </c>
      <c r="B982" s="5" t="s">
        <v>3017</v>
      </c>
      <c r="C982" s="11" t="s">
        <v>3018</v>
      </c>
      <c r="D982" s="6">
        <v>0</v>
      </c>
      <c r="E982" s="5"/>
      <c r="F982" s="6" t="s">
        <v>48</v>
      </c>
      <c r="G982" s="5" t="s">
        <v>3019</v>
      </c>
    </row>
    <row r="983" spans="1:7" ht="30.75" customHeight="1">
      <c r="A983" s="6">
        <v>20633</v>
      </c>
      <c r="B983" s="5" t="s">
        <v>3020</v>
      </c>
      <c r="C983" s="12" t="s">
        <v>3021</v>
      </c>
      <c r="D983" s="6">
        <v>0</v>
      </c>
      <c r="E983" s="5"/>
      <c r="F983" s="6" t="s">
        <v>48</v>
      </c>
      <c r="G983" s="5" t="s">
        <v>3022</v>
      </c>
    </row>
    <row r="984" spans="1:7" ht="30.75" customHeight="1">
      <c r="A984" s="6">
        <v>20634</v>
      </c>
      <c r="B984" s="5" t="s">
        <v>3023</v>
      </c>
      <c r="C984" s="12" t="s">
        <v>3024</v>
      </c>
      <c r="D984" s="6">
        <v>0</v>
      </c>
      <c r="E984" s="5"/>
      <c r="F984" s="6" t="s">
        <v>48</v>
      </c>
      <c r="G984" s="5" t="s">
        <v>3025</v>
      </c>
    </row>
    <row r="985" spans="1:7" ht="30.75" customHeight="1">
      <c r="A985" s="6">
        <v>20635</v>
      </c>
      <c r="B985" s="5" t="s">
        <v>3026</v>
      </c>
      <c r="C985" s="12" t="s">
        <v>3027</v>
      </c>
      <c r="D985" s="6">
        <v>0</v>
      </c>
      <c r="E985" s="5"/>
      <c r="F985" s="6" t="s">
        <v>48</v>
      </c>
      <c r="G985" s="5" t="s">
        <v>3028</v>
      </c>
    </row>
    <row r="986" spans="1:7" ht="30.75" customHeight="1">
      <c r="A986" s="6">
        <v>20636</v>
      </c>
      <c r="B986" s="5" t="s">
        <v>3029</v>
      </c>
      <c r="C986" s="12" t="s">
        <v>3030</v>
      </c>
      <c r="D986" s="6">
        <v>0</v>
      </c>
      <c r="E986" s="5"/>
      <c r="F986" s="6" t="s">
        <v>48</v>
      </c>
      <c r="G986" s="5" t="s">
        <v>3031</v>
      </c>
    </row>
    <row r="987" spans="1:7" ht="30.75" customHeight="1">
      <c r="A987" s="6">
        <v>20637</v>
      </c>
      <c r="B987" s="5" t="s">
        <v>3032</v>
      </c>
      <c r="C987" s="12" t="s">
        <v>3033</v>
      </c>
      <c r="D987" s="6">
        <v>0</v>
      </c>
      <c r="E987" s="5"/>
      <c r="F987" s="6" t="s">
        <v>48</v>
      </c>
      <c r="G987" s="5" t="s">
        <v>3034</v>
      </c>
    </row>
    <row r="988" spans="1:7" ht="30.75" customHeight="1">
      <c r="A988" s="6">
        <v>20638</v>
      </c>
      <c r="B988" s="5" t="s">
        <v>3035</v>
      </c>
      <c r="C988" s="12" t="s">
        <v>3036</v>
      </c>
      <c r="D988" s="6">
        <v>0</v>
      </c>
      <c r="E988" s="5"/>
      <c r="F988" s="6" t="s">
        <v>48</v>
      </c>
      <c r="G988" s="5" t="s">
        <v>3037</v>
      </c>
    </row>
    <row r="989" spans="1:7" ht="30.75" customHeight="1">
      <c r="A989" s="6">
        <v>20640</v>
      </c>
      <c r="B989" s="5" t="s">
        <v>3038</v>
      </c>
      <c r="C989" s="12" t="s">
        <v>3039</v>
      </c>
      <c r="D989" s="6">
        <v>0</v>
      </c>
      <c r="E989" s="5"/>
      <c r="F989" s="6" t="s">
        <v>48</v>
      </c>
      <c r="G989" s="5" t="s">
        <v>3040</v>
      </c>
    </row>
    <row r="990" spans="1:7" ht="30.75" customHeight="1">
      <c r="A990" s="6">
        <v>20641</v>
      </c>
      <c r="B990" s="5" t="s">
        <v>3041</v>
      </c>
      <c r="C990" s="11" t="s">
        <v>3042</v>
      </c>
      <c r="D990" s="6">
        <v>0</v>
      </c>
      <c r="E990" s="5"/>
      <c r="F990" s="6" t="s">
        <v>15</v>
      </c>
      <c r="G990" s="5" t="s">
        <v>3043</v>
      </c>
    </row>
    <row r="991" spans="1:7" ht="30.75" customHeight="1">
      <c r="A991" s="6">
        <v>20642</v>
      </c>
      <c r="B991" s="5" t="s">
        <v>3044</v>
      </c>
      <c r="C991" s="12" t="s">
        <v>3045</v>
      </c>
      <c r="D991" s="6">
        <v>0</v>
      </c>
      <c r="E991" s="5"/>
      <c r="F991" s="6" t="s">
        <v>48</v>
      </c>
      <c r="G991" s="5" t="s">
        <v>3046</v>
      </c>
    </row>
    <row r="992" spans="1:7" ht="30.75" customHeight="1">
      <c r="A992" s="6">
        <v>20643</v>
      </c>
      <c r="B992" s="5" t="s">
        <v>3047</v>
      </c>
      <c r="C992" s="12" t="s">
        <v>3048</v>
      </c>
      <c r="D992" s="6">
        <v>0</v>
      </c>
      <c r="E992" s="5"/>
      <c r="F992" s="6" t="s">
        <v>48</v>
      </c>
      <c r="G992" s="5" t="s">
        <v>3049</v>
      </c>
    </row>
    <row r="993" spans="1:7" ht="30.75" customHeight="1">
      <c r="A993" s="6">
        <v>20644</v>
      </c>
      <c r="B993" s="5" t="s">
        <v>3050</v>
      </c>
      <c r="C993" s="12" t="s">
        <v>3051</v>
      </c>
      <c r="D993" s="6">
        <v>0</v>
      </c>
      <c r="E993" s="5"/>
      <c r="F993" s="6" t="s">
        <v>48</v>
      </c>
      <c r="G993" s="5" t="s">
        <v>3052</v>
      </c>
    </row>
    <row r="994" spans="1:7" ht="30.75" customHeight="1">
      <c r="A994" s="6">
        <v>20645</v>
      </c>
      <c r="B994" s="5" t="s">
        <v>3053</v>
      </c>
      <c r="C994" s="12" t="s">
        <v>3054</v>
      </c>
      <c r="D994" s="6">
        <v>0</v>
      </c>
      <c r="E994" s="5"/>
      <c r="F994" s="6" t="s">
        <v>48</v>
      </c>
      <c r="G994" s="5" t="s">
        <v>3055</v>
      </c>
    </row>
    <row r="995" spans="1:7" ht="30.75" customHeight="1">
      <c r="A995" s="6">
        <v>20646</v>
      </c>
      <c r="B995" s="5" t="s">
        <v>3056</v>
      </c>
      <c r="C995" s="12" t="s">
        <v>3057</v>
      </c>
      <c r="D995" s="6">
        <v>0</v>
      </c>
      <c r="E995" s="5"/>
      <c r="F995" s="6" t="s">
        <v>48</v>
      </c>
      <c r="G995" s="5" t="s">
        <v>3058</v>
      </c>
    </row>
    <row r="996" spans="1:7" ht="30.75" customHeight="1">
      <c r="A996" s="6">
        <v>20648</v>
      </c>
      <c r="B996" s="5" t="s">
        <v>3059</v>
      </c>
      <c r="C996" s="11" t="s">
        <v>3060</v>
      </c>
      <c r="D996" s="6">
        <v>0</v>
      </c>
      <c r="E996" s="5"/>
      <c r="F996" s="6" t="s">
        <v>15</v>
      </c>
      <c r="G996" s="5" t="s">
        <v>3061</v>
      </c>
    </row>
    <row r="997" spans="1:7" ht="30.75" customHeight="1">
      <c r="A997" s="6">
        <v>20649</v>
      </c>
      <c r="B997" s="5" t="s">
        <v>3062</v>
      </c>
      <c r="C997" s="12" t="s">
        <v>3063</v>
      </c>
      <c r="D997" s="6">
        <v>0</v>
      </c>
      <c r="E997" s="5"/>
      <c r="F997" s="6" t="s">
        <v>48</v>
      </c>
      <c r="G997" s="5" t="s">
        <v>3064</v>
      </c>
    </row>
    <row r="998" spans="1:7" ht="30.75" customHeight="1">
      <c r="A998" s="6">
        <v>20650</v>
      </c>
      <c r="B998" s="5" t="s">
        <v>3065</v>
      </c>
      <c r="C998" s="12" t="s">
        <v>3066</v>
      </c>
      <c r="D998" s="6">
        <v>0</v>
      </c>
      <c r="E998" s="5"/>
      <c r="F998" s="6" t="s">
        <v>48</v>
      </c>
      <c r="G998" s="5" t="s">
        <v>3067</v>
      </c>
    </row>
    <row r="999" spans="1:7" ht="30.75" customHeight="1">
      <c r="A999" s="6">
        <v>20647</v>
      </c>
      <c r="B999" s="5" t="s">
        <v>3068</v>
      </c>
      <c r="C999" s="12" t="s">
        <v>3069</v>
      </c>
      <c r="D999" s="6">
        <v>0</v>
      </c>
      <c r="E999" s="5"/>
      <c r="F999" s="6" t="s">
        <v>48</v>
      </c>
      <c r="G999" s="5" t="s">
        <v>3070</v>
      </c>
    </row>
    <row r="1000" spans="1:7" ht="30.75" customHeight="1">
      <c r="A1000" s="6">
        <v>20938</v>
      </c>
      <c r="B1000" s="5" t="s">
        <v>3071</v>
      </c>
      <c r="C1000" s="12" t="s">
        <v>3072</v>
      </c>
      <c r="D1000" s="6">
        <v>0</v>
      </c>
      <c r="E1000" s="5"/>
      <c r="F1000" s="6" t="s">
        <v>48</v>
      </c>
      <c r="G1000" s="5" t="s">
        <v>3073</v>
      </c>
    </row>
    <row r="1001" spans="1:7" ht="30.75" customHeight="1">
      <c r="A1001" s="6">
        <v>20652</v>
      </c>
      <c r="B1001" s="5" t="s">
        <v>3074</v>
      </c>
      <c r="C1001" s="10" t="s">
        <v>3075</v>
      </c>
      <c r="D1001" s="6">
        <v>0</v>
      </c>
      <c r="E1001" s="5"/>
      <c r="F1001" s="6" t="s">
        <v>15</v>
      </c>
      <c r="G1001" s="5" t="s">
        <v>3076</v>
      </c>
    </row>
    <row r="1002" spans="1:7" ht="30.75" customHeight="1">
      <c r="A1002" s="6">
        <v>20653</v>
      </c>
      <c r="B1002" s="5" t="s">
        <v>3077</v>
      </c>
      <c r="C1002" s="11" t="s">
        <v>3078</v>
      </c>
      <c r="D1002" s="6">
        <v>0</v>
      </c>
      <c r="E1002" s="5"/>
      <c r="F1002" s="6" t="s">
        <v>48</v>
      </c>
      <c r="G1002" s="5" t="s">
        <v>3079</v>
      </c>
    </row>
    <row r="1003" spans="1:7" ht="30.75" customHeight="1">
      <c r="A1003" s="6">
        <v>20654</v>
      </c>
      <c r="B1003" s="5" t="s">
        <v>3080</v>
      </c>
      <c r="C1003" s="12" t="s">
        <v>3081</v>
      </c>
      <c r="D1003" s="6">
        <v>0</v>
      </c>
      <c r="E1003" s="5"/>
      <c r="F1003" s="6" t="s">
        <v>48</v>
      </c>
      <c r="G1003" s="5" t="s">
        <v>3082</v>
      </c>
    </row>
    <row r="1004" spans="1:7" ht="30.75" customHeight="1">
      <c r="A1004" s="6">
        <v>20655</v>
      </c>
      <c r="B1004" s="5" t="s">
        <v>3083</v>
      </c>
      <c r="C1004" s="12" t="s">
        <v>3084</v>
      </c>
      <c r="D1004" s="6">
        <v>0</v>
      </c>
      <c r="E1004" s="5"/>
      <c r="F1004" s="6" t="s">
        <v>48</v>
      </c>
      <c r="G1004" s="5" t="s">
        <v>3085</v>
      </c>
    </row>
    <row r="1005" spans="1:7" ht="30.75" customHeight="1">
      <c r="A1005" s="6">
        <v>20656</v>
      </c>
      <c r="B1005" s="5" t="s">
        <v>3086</v>
      </c>
      <c r="C1005" s="12" t="s">
        <v>3087</v>
      </c>
      <c r="D1005" s="6">
        <v>0</v>
      </c>
      <c r="E1005" s="5"/>
      <c r="F1005" s="6" t="s">
        <v>48</v>
      </c>
      <c r="G1005" s="5" t="s">
        <v>3088</v>
      </c>
    </row>
    <row r="1006" spans="1:7" ht="30.75" customHeight="1">
      <c r="A1006" s="6">
        <v>20657</v>
      </c>
      <c r="B1006" s="5" t="s">
        <v>3089</v>
      </c>
      <c r="C1006" s="12" t="s">
        <v>3090</v>
      </c>
      <c r="D1006" s="6">
        <v>0</v>
      </c>
      <c r="E1006" s="5"/>
      <c r="F1006" s="6" t="s">
        <v>48</v>
      </c>
      <c r="G1006" s="5" t="s">
        <v>3091</v>
      </c>
    </row>
    <row r="1007" spans="1:7" ht="30.75" customHeight="1">
      <c r="A1007" s="6">
        <v>20658</v>
      </c>
      <c r="B1007" s="5" t="s">
        <v>3092</v>
      </c>
      <c r="C1007" s="12" t="s">
        <v>3093</v>
      </c>
      <c r="D1007" s="6">
        <v>0</v>
      </c>
      <c r="E1007" s="5"/>
      <c r="F1007" s="6" t="s">
        <v>48</v>
      </c>
      <c r="G1007" s="5" t="s">
        <v>3094</v>
      </c>
    </row>
    <row r="1008" spans="1:7" ht="30.75" customHeight="1">
      <c r="A1008" s="6">
        <v>20659</v>
      </c>
      <c r="B1008" s="5" t="s">
        <v>3095</v>
      </c>
      <c r="C1008" s="12" t="s">
        <v>3096</v>
      </c>
      <c r="D1008" s="6">
        <v>0</v>
      </c>
      <c r="E1008" s="5"/>
      <c r="F1008" s="6" t="s">
        <v>48</v>
      </c>
      <c r="G1008" s="5" t="s">
        <v>3097</v>
      </c>
    </row>
    <row r="1009" spans="1:7" ht="30.75" customHeight="1">
      <c r="A1009" s="6">
        <v>20660</v>
      </c>
      <c r="B1009" s="5" t="s">
        <v>3098</v>
      </c>
      <c r="C1009" s="11" t="s">
        <v>3099</v>
      </c>
      <c r="D1009" s="6">
        <v>0</v>
      </c>
      <c r="E1009" s="5"/>
      <c r="F1009" s="6" t="s">
        <v>15</v>
      </c>
      <c r="G1009" s="5" t="s">
        <v>3100</v>
      </c>
    </row>
    <row r="1010" spans="1:7" ht="30.75" customHeight="1">
      <c r="A1010" s="6">
        <v>20661</v>
      </c>
      <c r="B1010" s="5" t="s">
        <v>3101</v>
      </c>
      <c r="C1010" s="12" t="s">
        <v>3102</v>
      </c>
      <c r="D1010" s="6">
        <v>0</v>
      </c>
      <c r="E1010" s="5"/>
      <c r="F1010" s="6" t="s">
        <v>48</v>
      </c>
      <c r="G1010" s="5" t="s">
        <v>3103</v>
      </c>
    </row>
    <row r="1011" spans="1:7" ht="30.75" customHeight="1">
      <c r="A1011" s="6">
        <v>20662</v>
      </c>
      <c r="B1011" s="5" t="s">
        <v>3104</v>
      </c>
      <c r="C1011" s="12" t="s">
        <v>3105</v>
      </c>
      <c r="D1011" s="6">
        <v>0</v>
      </c>
      <c r="E1011" s="5"/>
      <c r="F1011" s="6" t="s">
        <v>15</v>
      </c>
      <c r="G1011" s="5" t="s">
        <v>3106</v>
      </c>
    </row>
    <row r="1012" spans="1:7" ht="30.75" customHeight="1">
      <c r="A1012" s="6">
        <v>20663</v>
      </c>
      <c r="B1012" s="5" t="s">
        <v>3107</v>
      </c>
      <c r="C1012" s="12" t="s">
        <v>3108</v>
      </c>
      <c r="D1012" s="6">
        <v>0</v>
      </c>
      <c r="E1012" s="5"/>
      <c r="F1012" s="6" t="s">
        <v>15</v>
      </c>
      <c r="G1012" s="5" t="s">
        <v>3109</v>
      </c>
    </row>
    <row r="1013" spans="1:7" ht="30.75" customHeight="1">
      <c r="A1013" s="6">
        <v>20664</v>
      </c>
      <c r="B1013" s="5" t="s">
        <v>3110</v>
      </c>
      <c r="C1013" s="12" t="s">
        <v>3111</v>
      </c>
      <c r="D1013" s="6">
        <v>0</v>
      </c>
      <c r="E1013" s="5"/>
      <c r="F1013" s="6" t="s">
        <v>48</v>
      </c>
      <c r="G1013" s="5" t="s">
        <v>3112</v>
      </c>
    </row>
    <row r="1014" spans="1:7" ht="30.75" customHeight="1">
      <c r="A1014" s="6">
        <v>20665</v>
      </c>
      <c r="B1014" s="5" t="s">
        <v>3113</v>
      </c>
      <c r="C1014" s="12" t="s">
        <v>3114</v>
      </c>
      <c r="D1014" s="6">
        <v>0</v>
      </c>
      <c r="E1014" s="5"/>
      <c r="F1014" s="6" t="s">
        <v>48</v>
      </c>
      <c r="G1014" s="5" t="s">
        <v>3115</v>
      </c>
    </row>
    <row r="1015" spans="1:7" ht="30.75" customHeight="1">
      <c r="A1015" s="6">
        <v>20667</v>
      </c>
      <c r="B1015" s="5" t="s">
        <v>3116</v>
      </c>
      <c r="C1015" s="12" t="s">
        <v>3117</v>
      </c>
      <c r="D1015" s="6">
        <v>0</v>
      </c>
      <c r="E1015" s="5"/>
      <c r="F1015" s="6" t="s">
        <v>48</v>
      </c>
      <c r="G1015" s="5" t="s">
        <v>3118</v>
      </c>
    </row>
    <row r="1016" spans="1:7" ht="30.75" customHeight="1">
      <c r="A1016" s="6">
        <v>20668</v>
      </c>
      <c r="B1016" s="5" t="s">
        <v>3119</v>
      </c>
      <c r="C1016" s="11" t="s">
        <v>3120</v>
      </c>
      <c r="D1016" s="6">
        <v>0</v>
      </c>
      <c r="E1016" s="5"/>
      <c r="F1016" s="6" t="s">
        <v>15</v>
      </c>
      <c r="G1016" s="5" t="s">
        <v>3121</v>
      </c>
    </row>
    <row r="1017" spans="1:7" ht="30.75" customHeight="1">
      <c r="A1017" s="6">
        <v>20670</v>
      </c>
      <c r="B1017" s="5" t="s">
        <v>3122</v>
      </c>
      <c r="C1017" s="12" t="s">
        <v>3123</v>
      </c>
      <c r="D1017" s="6">
        <v>0</v>
      </c>
      <c r="E1017" s="5"/>
      <c r="F1017" s="6" t="s">
        <v>48</v>
      </c>
      <c r="G1017" s="5" t="s">
        <v>3124</v>
      </c>
    </row>
    <row r="1018" spans="1:7" ht="30.75" customHeight="1">
      <c r="A1018" s="6">
        <v>20671</v>
      </c>
      <c r="B1018" s="5" t="s">
        <v>3125</v>
      </c>
      <c r="C1018" s="12" t="s">
        <v>3126</v>
      </c>
      <c r="D1018" s="6">
        <v>0</v>
      </c>
      <c r="E1018" s="5"/>
      <c r="F1018" s="6" t="s">
        <v>48</v>
      </c>
      <c r="G1018" s="5" t="s">
        <v>3127</v>
      </c>
    </row>
    <row r="1019" spans="1:7" ht="30.75" customHeight="1">
      <c r="A1019" s="6">
        <v>20672</v>
      </c>
      <c r="B1019" s="5" t="s">
        <v>3128</v>
      </c>
      <c r="C1019" s="12" t="s">
        <v>3129</v>
      </c>
      <c r="D1019" s="6">
        <v>0</v>
      </c>
      <c r="E1019" s="5"/>
      <c r="F1019" s="6" t="s">
        <v>48</v>
      </c>
      <c r="G1019" s="5" t="s">
        <v>3130</v>
      </c>
    </row>
    <row r="1020" spans="1:7" ht="30.75" customHeight="1">
      <c r="A1020" s="6">
        <v>20673</v>
      </c>
      <c r="B1020" s="5" t="s">
        <v>3131</v>
      </c>
      <c r="C1020" s="12" t="s">
        <v>3132</v>
      </c>
      <c r="D1020" s="6">
        <v>0</v>
      </c>
      <c r="E1020" s="5"/>
      <c r="F1020" s="6" t="s">
        <v>48</v>
      </c>
      <c r="G1020" s="5" t="s">
        <v>3133</v>
      </c>
    </row>
    <row r="1021" spans="1:7" ht="30.75" customHeight="1">
      <c r="A1021" s="6">
        <v>20674</v>
      </c>
      <c r="B1021" s="5" t="s">
        <v>3134</v>
      </c>
      <c r="C1021" s="11" t="s">
        <v>3135</v>
      </c>
      <c r="D1021" s="6">
        <v>0</v>
      </c>
      <c r="E1021" s="5"/>
      <c r="F1021" s="6" t="s">
        <v>15</v>
      </c>
      <c r="G1021" s="5" t="s">
        <v>3136</v>
      </c>
    </row>
    <row r="1022" spans="1:7" ht="30.75" customHeight="1">
      <c r="A1022" s="6">
        <v>20675</v>
      </c>
      <c r="B1022" s="5" t="s">
        <v>3137</v>
      </c>
      <c r="C1022" s="12" t="s">
        <v>3138</v>
      </c>
      <c r="D1022" s="6">
        <v>0</v>
      </c>
      <c r="E1022" s="5"/>
      <c r="F1022" s="6" t="s">
        <v>48</v>
      </c>
      <c r="G1022" s="5" t="s">
        <v>3139</v>
      </c>
    </row>
    <row r="1023" spans="1:7" ht="30.75" customHeight="1">
      <c r="A1023" s="6">
        <v>20676</v>
      </c>
      <c r="B1023" s="5" t="s">
        <v>3140</v>
      </c>
      <c r="C1023" s="12" t="s">
        <v>3141</v>
      </c>
      <c r="D1023" s="6">
        <v>0</v>
      </c>
      <c r="E1023" s="5"/>
      <c r="F1023" s="6" t="s">
        <v>48</v>
      </c>
      <c r="G1023" s="5" t="s">
        <v>3142</v>
      </c>
    </row>
    <row r="1024" spans="1:7" ht="30.75" customHeight="1">
      <c r="A1024" s="6">
        <v>20677</v>
      </c>
      <c r="B1024" s="5" t="s">
        <v>3143</v>
      </c>
      <c r="C1024" s="12" t="s">
        <v>3144</v>
      </c>
      <c r="D1024" s="6">
        <v>0</v>
      </c>
      <c r="E1024" s="5"/>
      <c r="F1024" s="6" t="s">
        <v>48</v>
      </c>
      <c r="G1024" s="5" t="s">
        <v>3145</v>
      </c>
    </row>
    <row r="1025" spans="1:7" ht="30.75" customHeight="1">
      <c r="A1025" s="6">
        <v>20678</v>
      </c>
      <c r="B1025" s="5" t="s">
        <v>3146</v>
      </c>
      <c r="C1025" s="12" t="s">
        <v>3147</v>
      </c>
      <c r="D1025" s="6">
        <v>0</v>
      </c>
      <c r="E1025" s="5"/>
      <c r="F1025" s="6" t="s">
        <v>48</v>
      </c>
      <c r="G1025" s="5" t="s">
        <v>3148</v>
      </c>
    </row>
    <row r="1026" spans="1:7" ht="30.75" customHeight="1">
      <c r="A1026" s="6">
        <v>20679</v>
      </c>
      <c r="B1026" s="5" t="s">
        <v>3149</v>
      </c>
      <c r="C1026" s="12" t="s">
        <v>3150</v>
      </c>
      <c r="D1026" s="6">
        <v>0</v>
      </c>
      <c r="E1026" s="5"/>
      <c r="F1026" s="6" t="s">
        <v>48</v>
      </c>
      <c r="G1026" s="5" t="s">
        <v>3151</v>
      </c>
    </row>
    <row r="1027" spans="1:7" ht="30.75" customHeight="1">
      <c r="A1027" s="6">
        <v>20680</v>
      </c>
      <c r="B1027" s="5" t="s">
        <v>3152</v>
      </c>
      <c r="C1027" s="12" t="s">
        <v>3153</v>
      </c>
      <c r="D1027" s="6">
        <v>0</v>
      </c>
      <c r="E1027" s="5"/>
      <c r="F1027" s="6" t="s">
        <v>48</v>
      </c>
      <c r="G1027" s="5" t="s">
        <v>3154</v>
      </c>
    </row>
    <row r="1028" spans="1:7" ht="30.75" customHeight="1">
      <c r="A1028" s="6">
        <v>20681</v>
      </c>
      <c r="B1028" s="5" t="s">
        <v>3155</v>
      </c>
      <c r="C1028" s="12" t="s">
        <v>3156</v>
      </c>
      <c r="D1028" s="6">
        <v>0</v>
      </c>
      <c r="E1028" s="5"/>
      <c r="F1028" s="6" t="s">
        <v>48</v>
      </c>
      <c r="G1028" s="5" t="s">
        <v>3157</v>
      </c>
    </row>
    <row r="1029" spans="1:7" ht="30.75" customHeight="1">
      <c r="A1029" s="6">
        <v>20682</v>
      </c>
      <c r="B1029" s="5" t="s">
        <v>3158</v>
      </c>
      <c r="C1029" s="11" t="s">
        <v>3159</v>
      </c>
      <c r="D1029" s="6">
        <v>0</v>
      </c>
      <c r="E1029" s="5"/>
      <c r="F1029" s="6" t="s">
        <v>15</v>
      </c>
      <c r="G1029" s="5" t="s">
        <v>3160</v>
      </c>
    </row>
    <row r="1030" spans="1:7" ht="30.75" customHeight="1">
      <c r="A1030" s="6">
        <v>20683</v>
      </c>
      <c r="B1030" s="5" t="s">
        <v>3161</v>
      </c>
      <c r="C1030" s="12" t="s">
        <v>3162</v>
      </c>
      <c r="D1030" s="6">
        <v>0</v>
      </c>
      <c r="E1030" s="5"/>
      <c r="F1030" s="6" t="s">
        <v>48</v>
      </c>
      <c r="G1030" s="5" t="s">
        <v>3163</v>
      </c>
    </row>
    <row r="1031" spans="1:7" ht="30.75" customHeight="1">
      <c r="A1031" s="6">
        <v>20684</v>
      </c>
      <c r="B1031" s="5" t="s">
        <v>3164</v>
      </c>
      <c r="C1031" s="12" t="s">
        <v>3165</v>
      </c>
      <c r="D1031" s="6">
        <v>0</v>
      </c>
      <c r="E1031" s="5"/>
      <c r="F1031" s="6" t="s">
        <v>48</v>
      </c>
      <c r="G1031" s="5" t="s">
        <v>3166</v>
      </c>
    </row>
    <row r="1032" spans="1:7" ht="30.75" customHeight="1">
      <c r="A1032" s="6">
        <v>20685</v>
      </c>
      <c r="B1032" s="5" t="s">
        <v>3167</v>
      </c>
      <c r="C1032" s="12" t="s">
        <v>3168</v>
      </c>
      <c r="D1032" s="6">
        <v>0</v>
      </c>
      <c r="E1032" s="5"/>
      <c r="F1032" s="6" t="s">
        <v>48</v>
      </c>
      <c r="G1032" s="5" t="s">
        <v>3169</v>
      </c>
    </row>
    <row r="1033" spans="1:7" ht="30.75" customHeight="1">
      <c r="A1033" s="6">
        <v>20686</v>
      </c>
      <c r="B1033" s="5" t="s">
        <v>3170</v>
      </c>
      <c r="C1033" s="12" t="s">
        <v>3171</v>
      </c>
      <c r="D1033" s="6">
        <v>0</v>
      </c>
      <c r="E1033" s="5"/>
      <c r="F1033" s="6" t="s">
        <v>15</v>
      </c>
      <c r="G1033" s="5" t="s">
        <v>3172</v>
      </c>
    </row>
    <row r="1034" spans="1:7" ht="30.75" customHeight="1">
      <c r="A1034" s="6">
        <v>20687</v>
      </c>
      <c r="B1034" s="5" t="s">
        <v>3173</v>
      </c>
      <c r="C1034" s="12" t="s">
        <v>3174</v>
      </c>
      <c r="D1034" s="6">
        <v>0</v>
      </c>
      <c r="E1034" s="5"/>
      <c r="F1034" s="6" t="s">
        <v>48</v>
      </c>
      <c r="G1034" s="5" t="s">
        <v>3175</v>
      </c>
    </row>
    <row r="1035" spans="1:7" ht="30.75" customHeight="1">
      <c r="A1035" s="6">
        <v>20688</v>
      </c>
      <c r="B1035" s="5" t="s">
        <v>3176</v>
      </c>
      <c r="C1035" s="12" t="s">
        <v>3177</v>
      </c>
      <c r="D1035" s="6">
        <v>0</v>
      </c>
      <c r="E1035" s="5"/>
      <c r="F1035" s="6" t="s">
        <v>48</v>
      </c>
      <c r="G1035" s="5" t="s">
        <v>3178</v>
      </c>
    </row>
    <row r="1036" spans="1:7" ht="30.75" customHeight="1">
      <c r="A1036" s="6">
        <v>20689</v>
      </c>
      <c r="B1036" s="5" t="s">
        <v>3179</v>
      </c>
      <c r="C1036" s="12" t="s">
        <v>3180</v>
      </c>
      <c r="D1036" s="6">
        <v>0</v>
      </c>
      <c r="E1036" s="5"/>
      <c r="F1036" s="6" t="s">
        <v>48</v>
      </c>
      <c r="G1036" s="5" t="s">
        <v>3181</v>
      </c>
    </row>
    <row r="1037" spans="1:7" ht="30.75" customHeight="1">
      <c r="A1037" s="6">
        <v>20690</v>
      </c>
      <c r="B1037" s="5" t="s">
        <v>3182</v>
      </c>
      <c r="C1037" s="12" t="s">
        <v>3183</v>
      </c>
      <c r="D1037" s="6">
        <v>0</v>
      </c>
      <c r="E1037" s="5"/>
      <c r="F1037" s="6" t="s">
        <v>48</v>
      </c>
      <c r="G1037" s="5" t="s">
        <v>3184</v>
      </c>
    </row>
    <row r="1038" spans="1:7" ht="30.75" customHeight="1">
      <c r="A1038" s="6">
        <v>20692</v>
      </c>
      <c r="B1038" s="5" t="s">
        <v>3185</v>
      </c>
      <c r="C1038" s="12" t="s">
        <v>3186</v>
      </c>
      <c r="D1038" s="6">
        <v>0</v>
      </c>
      <c r="E1038" s="5"/>
      <c r="F1038" s="6" t="s">
        <v>48</v>
      </c>
      <c r="G1038" s="5" t="s">
        <v>3187</v>
      </c>
    </row>
    <row r="1039" spans="1:7" ht="30.75" customHeight="1">
      <c r="A1039" s="6">
        <v>20693</v>
      </c>
      <c r="B1039" s="5" t="s">
        <v>3188</v>
      </c>
      <c r="C1039" s="11" t="s">
        <v>3189</v>
      </c>
      <c r="D1039" s="6">
        <v>0</v>
      </c>
      <c r="E1039" s="5"/>
      <c r="F1039" s="6" t="s">
        <v>15</v>
      </c>
      <c r="G1039" s="5" t="s">
        <v>3190</v>
      </c>
    </row>
    <row r="1040" spans="1:7" ht="30.75" customHeight="1">
      <c r="A1040" s="6">
        <v>20694</v>
      </c>
      <c r="B1040" s="5" t="s">
        <v>3191</v>
      </c>
      <c r="C1040" s="12" t="s">
        <v>3192</v>
      </c>
      <c r="D1040" s="6">
        <v>0</v>
      </c>
      <c r="E1040" s="5"/>
      <c r="F1040" s="6" t="s">
        <v>48</v>
      </c>
      <c r="G1040" s="5" t="s">
        <v>3193</v>
      </c>
    </row>
    <row r="1041" spans="1:7" ht="30.75" customHeight="1">
      <c r="A1041" s="6">
        <v>20695</v>
      </c>
      <c r="B1041" s="5" t="s">
        <v>3194</v>
      </c>
      <c r="C1041" s="12" t="s">
        <v>3195</v>
      </c>
      <c r="D1041" s="6">
        <v>0</v>
      </c>
      <c r="E1041" s="5"/>
      <c r="F1041" s="6" t="s">
        <v>48</v>
      </c>
      <c r="G1041" s="5" t="s">
        <v>3196</v>
      </c>
    </row>
    <row r="1042" spans="1:7" ht="30.75" customHeight="1">
      <c r="A1042" s="6">
        <v>20696</v>
      </c>
      <c r="B1042" s="5" t="s">
        <v>3197</v>
      </c>
      <c r="C1042" s="12" t="s">
        <v>3198</v>
      </c>
      <c r="D1042" s="6">
        <v>0</v>
      </c>
      <c r="E1042" s="5"/>
      <c r="F1042" s="6" t="s">
        <v>48</v>
      </c>
      <c r="G1042" s="5" t="s">
        <v>3199</v>
      </c>
    </row>
    <row r="1043" spans="1:7" ht="30.75" customHeight="1">
      <c r="A1043" s="6">
        <v>20697</v>
      </c>
      <c r="B1043" s="5" t="s">
        <v>3200</v>
      </c>
      <c r="C1043" s="12" t="s">
        <v>3201</v>
      </c>
      <c r="D1043" s="6">
        <v>0</v>
      </c>
      <c r="E1043" s="5"/>
      <c r="F1043" s="6" t="s">
        <v>48</v>
      </c>
      <c r="G1043" s="5" t="s">
        <v>3202</v>
      </c>
    </row>
    <row r="1044" spans="1:7" ht="30.75" customHeight="1">
      <c r="A1044" s="6">
        <v>20699</v>
      </c>
      <c r="B1044" s="5" t="s">
        <v>3203</v>
      </c>
      <c r="C1044" s="11" t="s">
        <v>3204</v>
      </c>
      <c r="D1044" s="6">
        <v>0</v>
      </c>
      <c r="E1044" s="5"/>
      <c r="F1044" s="6" t="s">
        <v>15</v>
      </c>
      <c r="G1044" s="5" t="s">
        <v>3205</v>
      </c>
    </row>
    <row r="1045" spans="1:7" ht="30.75" customHeight="1">
      <c r="A1045" s="6">
        <v>20700</v>
      </c>
      <c r="B1045" s="5" t="s">
        <v>3206</v>
      </c>
      <c r="C1045" s="12" t="s">
        <v>3207</v>
      </c>
      <c r="D1045" s="6">
        <v>0</v>
      </c>
      <c r="E1045" s="5"/>
      <c r="F1045" s="6" t="s">
        <v>48</v>
      </c>
      <c r="G1045" s="5" t="s">
        <v>3208</v>
      </c>
    </row>
    <row r="1046" spans="1:7" ht="30.75" customHeight="1">
      <c r="A1046" s="6">
        <v>20701</v>
      </c>
      <c r="B1046" s="5" t="s">
        <v>3209</v>
      </c>
      <c r="C1046" s="12" t="s">
        <v>3210</v>
      </c>
      <c r="D1046" s="6">
        <v>0</v>
      </c>
      <c r="E1046" s="5"/>
      <c r="F1046" s="6" t="s">
        <v>48</v>
      </c>
      <c r="G1046" s="5" t="s">
        <v>3211</v>
      </c>
    </row>
    <row r="1047" spans="1:7" ht="30.75" customHeight="1">
      <c r="A1047" s="6">
        <v>20702</v>
      </c>
      <c r="B1047" s="5" t="s">
        <v>3212</v>
      </c>
      <c r="C1047" s="12" t="s">
        <v>3213</v>
      </c>
      <c r="D1047" s="6">
        <v>0</v>
      </c>
      <c r="E1047" s="5"/>
      <c r="F1047" s="6" t="s">
        <v>48</v>
      </c>
      <c r="G1047" s="5" t="s">
        <v>3214</v>
      </c>
    </row>
    <row r="1048" spans="1:7" ht="30.75" customHeight="1">
      <c r="A1048" s="6">
        <v>20703</v>
      </c>
      <c r="B1048" s="5" t="s">
        <v>3215</v>
      </c>
      <c r="C1048" s="12" t="s">
        <v>3216</v>
      </c>
      <c r="D1048" s="6">
        <v>0</v>
      </c>
      <c r="E1048" s="5"/>
      <c r="F1048" s="6" t="s">
        <v>48</v>
      </c>
      <c r="G1048" s="5" t="s">
        <v>3217</v>
      </c>
    </row>
    <row r="1049" spans="1:7" ht="30.75" customHeight="1">
      <c r="A1049" s="6">
        <v>20939</v>
      </c>
      <c r="B1049" s="5" t="s">
        <v>3218</v>
      </c>
      <c r="C1049" s="12" t="s">
        <v>3219</v>
      </c>
      <c r="D1049" s="6">
        <v>0</v>
      </c>
      <c r="E1049" s="5"/>
      <c r="F1049" s="6" t="s">
        <v>15</v>
      </c>
      <c r="G1049" s="5" t="s">
        <v>3220</v>
      </c>
    </row>
    <row r="1050" spans="1:7" ht="30.75" customHeight="1">
      <c r="A1050" s="6">
        <v>20704</v>
      </c>
      <c r="B1050" s="5" t="s">
        <v>3221</v>
      </c>
      <c r="C1050" s="12" t="s">
        <v>3222</v>
      </c>
      <c r="D1050" s="6">
        <v>0</v>
      </c>
      <c r="E1050" s="5"/>
      <c r="F1050" s="6" t="s">
        <v>48</v>
      </c>
      <c r="G1050" s="5" t="s">
        <v>3223</v>
      </c>
    </row>
    <row r="1051" spans="1:7" ht="30.75" customHeight="1">
      <c r="A1051" s="6">
        <v>20705</v>
      </c>
      <c r="B1051" s="5" t="s">
        <v>3224</v>
      </c>
      <c r="C1051" s="12" t="s">
        <v>3225</v>
      </c>
      <c r="D1051" s="6">
        <v>0</v>
      </c>
      <c r="E1051" s="5"/>
      <c r="F1051" s="6" t="s">
        <v>48</v>
      </c>
      <c r="G1051" s="5" t="s">
        <v>3226</v>
      </c>
    </row>
    <row r="1052" spans="1:7" ht="30.75" customHeight="1">
      <c r="A1052" s="6">
        <v>20706</v>
      </c>
      <c r="B1052" s="5" t="s">
        <v>3227</v>
      </c>
      <c r="C1052" s="10" t="s">
        <v>3228</v>
      </c>
      <c r="D1052" s="6">
        <v>0</v>
      </c>
      <c r="E1052" s="5"/>
      <c r="F1052" s="6" t="s">
        <v>15</v>
      </c>
      <c r="G1052" s="5" t="s">
        <v>3229</v>
      </c>
    </row>
    <row r="1053" spans="1:7" ht="30.75" customHeight="1">
      <c r="A1053" s="6">
        <v>20707</v>
      </c>
      <c r="B1053" s="5" t="s">
        <v>3230</v>
      </c>
      <c r="C1053" s="11" t="s">
        <v>3231</v>
      </c>
      <c r="D1053" s="6">
        <v>0</v>
      </c>
      <c r="E1053" s="5"/>
      <c r="F1053" s="6" t="s">
        <v>15</v>
      </c>
      <c r="G1053" s="5" t="s">
        <v>3232</v>
      </c>
    </row>
    <row r="1054" spans="1:7" ht="30.75" customHeight="1">
      <c r="A1054" s="6">
        <v>20708</v>
      </c>
      <c r="B1054" s="5" t="s">
        <v>3233</v>
      </c>
      <c r="C1054" s="12" t="s">
        <v>3234</v>
      </c>
      <c r="D1054" s="6">
        <v>0</v>
      </c>
      <c r="E1054" s="5"/>
      <c r="F1054" s="6" t="s">
        <v>48</v>
      </c>
      <c r="G1054" s="5" t="s">
        <v>3235</v>
      </c>
    </row>
    <row r="1055" spans="1:7" ht="30.75" customHeight="1">
      <c r="A1055" s="6">
        <v>20940</v>
      </c>
      <c r="B1055" s="5" t="s">
        <v>3236</v>
      </c>
      <c r="C1055" s="12" t="s">
        <v>3237</v>
      </c>
      <c r="D1055" s="6">
        <v>0</v>
      </c>
      <c r="E1055" s="5"/>
      <c r="F1055" s="6" t="s">
        <v>48</v>
      </c>
      <c r="G1055" s="5" t="s">
        <v>3238</v>
      </c>
    </row>
    <row r="1056" spans="1:7" ht="30.75" customHeight="1">
      <c r="A1056" s="6">
        <v>20709</v>
      </c>
      <c r="B1056" s="5" t="s">
        <v>3239</v>
      </c>
      <c r="C1056" s="12" t="s">
        <v>3240</v>
      </c>
      <c r="D1056" s="6">
        <v>0</v>
      </c>
      <c r="E1056" s="5"/>
      <c r="F1056" s="6" t="s">
        <v>48</v>
      </c>
      <c r="G1056" s="5" t="s">
        <v>3241</v>
      </c>
    </row>
    <row r="1057" spans="1:7" ht="30.75" customHeight="1">
      <c r="A1057" s="6">
        <v>20710</v>
      </c>
      <c r="B1057" s="5" t="s">
        <v>3242</v>
      </c>
      <c r="C1057" s="12" t="s">
        <v>3243</v>
      </c>
      <c r="D1057" s="6">
        <v>0</v>
      </c>
      <c r="E1057" s="5"/>
      <c r="F1057" s="6" t="s">
        <v>48</v>
      </c>
      <c r="G1057" s="5" t="s">
        <v>3244</v>
      </c>
    </row>
    <row r="1058" spans="1:7" ht="30.75" customHeight="1">
      <c r="A1058" s="6">
        <v>20711</v>
      </c>
      <c r="B1058" s="5" t="s">
        <v>3245</v>
      </c>
      <c r="C1058" s="12" t="s">
        <v>3246</v>
      </c>
      <c r="D1058" s="6">
        <v>0</v>
      </c>
      <c r="E1058" s="5"/>
      <c r="F1058" s="6" t="s">
        <v>48</v>
      </c>
      <c r="G1058" s="5" t="s">
        <v>3247</v>
      </c>
    </row>
    <row r="1059" spans="1:7" ht="30.75" customHeight="1">
      <c r="A1059" s="6">
        <v>20712</v>
      </c>
      <c r="B1059" s="5" t="s">
        <v>3248</v>
      </c>
      <c r="C1059" s="12" t="s">
        <v>3249</v>
      </c>
      <c r="D1059" s="6">
        <v>0</v>
      </c>
      <c r="E1059" s="5"/>
      <c r="F1059" s="6" t="s">
        <v>48</v>
      </c>
      <c r="G1059" s="5" t="s">
        <v>3250</v>
      </c>
    </row>
    <row r="1060" spans="1:7" ht="30.75" customHeight="1">
      <c r="A1060" s="6">
        <v>20941</v>
      </c>
      <c r="B1060" s="5" t="s">
        <v>3251</v>
      </c>
      <c r="C1060" s="12" t="s">
        <v>3252</v>
      </c>
      <c r="D1060" s="6">
        <v>0</v>
      </c>
      <c r="E1060" s="5"/>
      <c r="F1060" s="6" t="s">
        <v>48</v>
      </c>
      <c r="G1060" s="5" t="s">
        <v>3253</v>
      </c>
    </row>
    <row r="1061" spans="1:7" ht="30.75" customHeight="1">
      <c r="A1061" s="6">
        <v>20713</v>
      </c>
      <c r="B1061" s="5" t="s">
        <v>3254</v>
      </c>
      <c r="C1061" s="12" t="s">
        <v>3255</v>
      </c>
      <c r="D1061" s="6">
        <v>0</v>
      </c>
      <c r="E1061" s="5"/>
      <c r="F1061" s="6" t="s">
        <v>48</v>
      </c>
      <c r="G1061" s="5" t="s">
        <v>3256</v>
      </c>
    </row>
    <row r="1062" spans="1:7" ht="30.75" customHeight="1">
      <c r="A1062" s="6">
        <v>20714</v>
      </c>
      <c r="B1062" s="5" t="s">
        <v>3257</v>
      </c>
      <c r="C1062" s="12" t="s">
        <v>3258</v>
      </c>
      <c r="D1062" s="6">
        <v>0</v>
      </c>
      <c r="E1062" s="5"/>
      <c r="F1062" s="6" t="s">
        <v>15</v>
      </c>
      <c r="G1062" s="5" t="s">
        <v>3259</v>
      </c>
    </row>
    <row r="1063" spans="1:7" ht="30.75" customHeight="1">
      <c r="A1063" s="6">
        <v>20715</v>
      </c>
      <c r="B1063" s="5" t="s">
        <v>3260</v>
      </c>
      <c r="C1063" s="12" t="s">
        <v>3261</v>
      </c>
      <c r="D1063" s="6">
        <v>2</v>
      </c>
      <c r="E1063" s="5" t="s">
        <v>3262</v>
      </c>
      <c r="F1063" s="6" t="s">
        <v>48</v>
      </c>
      <c r="G1063" s="5" t="s">
        <v>3263</v>
      </c>
    </row>
    <row r="1064" spans="1:7" ht="30.75" customHeight="1">
      <c r="A1064" s="6">
        <v>21695</v>
      </c>
      <c r="B1064" s="5" t="s">
        <v>3264</v>
      </c>
      <c r="C1064" s="13" t="s">
        <v>3265</v>
      </c>
      <c r="D1064" s="6">
        <v>1</v>
      </c>
      <c r="E1064" s="5" t="s">
        <v>834</v>
      </c>
      <c r="F1064" s="6" t="s">
        <v>48</v>
      </c>
      <c r="G1064" s="5" t="s">
        <v>3266</v>
      </c>
    </row>
    <row r="1065" spans="1:7" ht="30.75" customHeight="1">
      <c r="A1065" s="6">
        <v>21696</v>
      </c>
      <c r="B1065" s="5" t="s">
        <v>3267</v>
      </c>
      <c r="C1065" s="13" t="s">
        <v>3268</v>
      </c>
      <c r="D1065" s="6">
        <v>1</v>
      </c>
      <c r="E1065" s="5" t="s">
        <v>834</v>
      </c>
      <c r="F1065" s="6" t="s">
        <v>48</v>
      </c>
      <c r="G1065" s="5" t="s">
        <v>3269</v>
      </c>
    </row>
    <row r="1066" spans="1:7" ht="30.75" customHeight="1">
      <c r="A1066" s="6">
        <v>20716</v>
      </c>
      <c r="B1066" s="5" t="s">
        <v>3270</v>
      </c>
      <c r="C1066" s="11" t="s">
        <v>3271</v>
      </c>
      <c r="D1066" s="6">
        <v>0</v>
      </c>
      <c r="E1066" s="5"/>
      <c r="F1066" s="6" t="s">
        <v>15</v>
      </c>
      <c r="G1066" s="5" t="s">
        <v>3272</v>
      </c>
    </row>
    <row r="1067" spans="1:7" ht="30.75" customHeight="1">
      <c r="A1067" s="6">
        <v>20717</v>
      </c>
      <c r="B1067" s="5" t="s">
        <v>3273</v>
      </c>
      <c r="C1067" s="12" t="s">
        <v>3274</v>
      </c>
      <c r="D1067" s="6">
        <v>0</v>
      </c>
      <c r="E1067" s="5"/>
      <c r="F1067" s="6" t="s">
        <v>48</v>
      </c>
      <c r="G1067" s="5" t="s">
        <v>3275</v>
      </c>
    </row>
    <row r="1068" spans="1:7" ht="30.75" customHeight="1">
      <c r="A1068" s="6">
        <v>20718</v>
      </c>
      <c r="B1068" s="5" t="s">
        <v>3276</v>
      </c>
      <c r="C1068" s="12" t="s">
        <v>3277</v>
      </c>
      <c r="D1068" s="6">
        <v>0</v>
      </c>
      <c r="E1068" s="5"/>
      <c r="F1068" s="6" t="s">
        <v>48</v>
      </c>
      <c r="G1068" s="5" t="s">
        <v>3278</v>
      </c>
    </row>
    <row r="1069" spans="1:7" ht="30.75" customHeight="1">
      <c r="A1069" s="6">
        <v>20719</v>
      </c>
      <c r="B1069" s="5" t="s">
        <v>3279</v>
      </c>
      <c r="C1069" s="12" t="s">
        <v>3280</v>
      </c>
      <c r="D1069" s="6">
        <v>0</v>
      </c>
      <c r="E1069" s="5"/>
      <c r="F1069" s="6" t="s">
        <v>48</v>
      </c>
      <c r="G1069" s="5" t="s">
        <v>3281</v>
      </c>
    </row>
    <row r="1070" spans="1:7" ht="30.75" customHeight="1">
      <c r="A1070" s="6">
        <v>20720</v>
      </c>
      <c r="B1070" s="5" t="s">
        <v>3282</v>
      </c>
      <c r="C1070" s="12" t="s">
        <v>3283</v>
      </c>
      <c r="D1070" s="6">
        <v>0</v>
      </c>
      <c r="E1070" s="5"/>
      <c r="F1070" s="6" t="s">
        <v>48</v>
      </c>
      <c r="G1070" s="5" t="s">
        <v>3284</v>
      </c>
    </row>
    <row r="1071" spans="1:7" ht="30.75" customHeight="1">
      <c r="A1071" s="6">
        <v>20721</v>
      </c>
      <c r="B1071" s="5" t="s">
        <v>3285</v>
      </c>
      <c r="C1071" s="11" t="s">
        <v>3286</v>
      </c>
      <c r="D1071" s="6">
        <v>0</v>
      </c>
      <c r="E1071" s="5"/>
      <c r="F1071" s="6" t="s">
        <v>15</v>
      </c>
      <c r="G1071" s="5" t="s">
        <v>3287</v>
      </c>
    </row>
    <row r="1072" spans="1:7" ht="30.75" customHeight="1">
      <c r="A1072" s="6">
        <v>20722</v>
      </c>
      <c r="B1072" s="5" t="s">
        <v>3288</v>
      </c>
      <c r="C1072" s="12" t="s">
        <v>3289</v>
      </c>
      <c r="D1072" s="6">
        <v>0</v>
      </c>
      <c r="E1072" s="5"/>
      <c r="F1072" s="6" t="s">
        <v>48</v>
      </c>
      <c r="G1072" s="5" t="s">
        <v>3290</v>
      </c>
    </row>
    <row r="1073" spans="1:7" ht="30.75" customHeight="1">
      <c r="A1073" s="6">
        <v>20723</v>
      </c>
      <c r="B1073" s="5" t="s">
        <v>3291</v>
      </c>
      <c r="C1073" s="12" t="s">
        <v>3292</v>
      </c>
      <c r="D1073" s="6">
        <v>0</v>
      </c>
      <c r="E1073" s="5"/>
      <c r="F1073" s="6" t="s">
        <v>48</v>
      </c>
      <c r="G1073" s="5" t="s">
        <v>3293</v>
      </c>
    </row>
    <row r="1074" spans="1:7" ht="30.75" customHeight="1">
      <c r="A1074" s="6">
        <v>20724</v>
      </c>
      <c r="B1074" s="5" t="s">
        <v>3294</v>
      </c>
      <c r="C1074" s="12" t="s">
        <v>3295</v>
      </c>
      <c r="D1074" s="6">
        <v>0</v>
      </c>
      <c r="E1074" s="5"/>
      <c r="F1074" s="6" t="s">
        <v>48</v>
      </c>
      <c r="G1074" s="5" t="s">
        <v>3296</v>
      </c>
    </row>
    <row r="1075" spans="1:7" ht="30.75" customHeight="1">
      <c r="A1075" s="6">
        <v>20942</v>
      </c>
      <c r="B1075" s="5" t="s">
        <v>3297</v>
      </c>
      <c r="C1075" s="12" t="s">
        <v>3298</v>
      </c>
      <c r="D1075" s="6">
        <v>0</v>
      </c>
      <c r="E1075" s="5"/>
      <c r="F1075" s="6" t="s">
        <v>48</v>
      </c>
      <c r="G1075" s="5" t="s">
        <v>3299</v>
      </c>
    </row>
    <row r="1076" spans="1:7" ht="30.75" customHeight="1">
      <c r="A1076" s="6">
        <v>20725</v>
      </c>
      <c r="B1076" s="5" t="s">
        <v>3300</v>
      </c>
      <c r="C1076" s="12" t="s">
        <v>3301</v>
      </c>
      <c r="D1076" s="6">
        <v>0</v>
      </c>
      <c r="E1076" s="5"/>
      <c r="F1076" s="6" t="s">
        <v>48</v>
      </c>
      <c r="G1076" s="5" t="s">
        <v>3302</v>
      </c>
    </row>
    <row r="1077" spans="1:7" ht="30.75" customHeight="1">
      <c r="A1077" s="6">
        <v>20726</v>
      </c>
      <c r="B1077" s="5" t="s">
        <v>3303</v>
      </c>
      <c r="C1077" s="12" t="s">
        <v>3304</v>
      </c>
      <c r="D1077" s="6">
        <v>0</v>
      </c>
      <c r="E1077" s="5"/>
      <c r="F1077" s="6" t="s">
        <v>48</v>
      </c>
      <c r="G1077" s="5" t="s">
        <v>3305</v>
      </c>
    </row>
    <row r="1078" spans="1:7" ht="30.75" customHeight="1">
      <c r="A1078" s="6">
        <v>20727</v>
      </c>
      <c r="B1078" s="5" t="s">
        <v>3306</v>
      </c>
      <c r="C1078" s="12" t="s">
        <v>3307</v>
      </c>
      <c r="D1078" s="6">
        <v>0</v>
      </c>
      <c r="E1078" s="5"/>
      <c r="F1078" s="6" t="s">
        <v>48</v>
      </c>
      <c r="G1078" s="5" t="s">
        <v>3308</v>
      </c>
    </row>
    <row r="1079" spans="1:7" ht="30.75" customHeight="1">
      <c r="A1079" s="6">
        <v>20728</v>
      </c>
      <c r="B1079" s="5" t="s">
        <v>3309</v>
      </c>
      <c r="C1079" s="12" t="s">
        <v>3310</v>
      </c>
      <c r="D1079" s="6">
        <v>0</v>
      </c>
      <c r="E1079" s="5"/>
      <c r="F1079" s="6" t="s">
        <v>48</v>
      </c>
      <c r="G1079" s="5" t="s">
        <v>3311</v>
      </c>
    </row>
    <row r="1080" spans="1:7" ht="30.75" customHeight="1">
      <c r="A1080" s="6">
        <v>20729</v>
      </c>
      <c r="B1080" s="5" t="s">
        <v>3312</v>
      </c>
      <c r="C1080" s="12" t="s">
        <v>3313</v>
      </c>
      <c r="D1080" s="6">
        <v>0</v>
      </c>
      <c r="E1080" s="5"/>
      <c r="F1080" s="6" t="s">
        <v>48</v>
      </c>
      <c r="G1080" s="5" t="s">
        <v>3314</v>
      </c>
    </row>
    <row r="1081" spans="1:7" ht="30.75" customHeight="1">
      <c r="A1081" s="6">
        <v>20730</v>
      </c>
      <c r="B1081" s="5" t="s">
        <v>3315</v>
      </c>
      <c r="C1081" s="12" t="s">
        <v>3316</v>
      </c>
      <c r="D1081" s="6">
        <v>0</v>
      </c>
      <c r="E1081" s="5"/>
      <c r="F1081" s="6" t="s">
        <v>48</v>
      </c>
      <c r="G1081" s="5" t="s">
        <v>3317</v>
      </c>
    </row>
    <row r="1082" spans="1:7" ht="30.75" customHeight="1">
      <c r="A1082" s="6">
        <v>20731</v>
      </c>
      <c r="B1082" s="5" t="s">
        <v>3318</v>
      </c>
      <c r="C1082" s="11" t="s">
        <v>3319</v>
      </c>
      <c r="D1082" s="6">
        <v>0</v>
      </c>
      <c r="E1082" s="5"/>
      <c r="F1082" s="6" t="s">
        <v>15</v>
      </c>
      <c r="G1082" s="5" t="s">
        <v>3320</v>
      </c>
    </row>
    <row r="1083" spans="1:7" ht="30.75" customHeight="1">
      <c r="A1083" s="6">
        <v>20732</v>
      </c>
      <c r="B1083" s="5" t="s">
        <v>3321</v>
      </c>
      <c r="C1083" s="12" t="s">
        <v>3322</v>
      </c>
      <c r="D1083" s="6">
        <v>0</v>
      </c>
      <c r="E1083" s="5"/>
      <c r="F1083" s="6" t="s">
        <v>48</v>
      </c>
      <c r="G1083" s="5" t="s">
        <v>3323</v>
      </c>
    </row>
    <row r="1084" spans="1:7" ht="30.75" customHeight="1">
      <c r="A1084" s="6">
        <v>20733</v>
      </c>
      <c r="B1084" s="5" t="s">
        <v>3324</v>
      </c>
      <c r="C1084" s="12" t="s">
        <v>3325</v>
      </c>
      <c r="D1084" s="6">
        <v>0</v>
      </c>
      <c r="E1084" s="5"/>
      <c r="F1084" s="6" t="s">
        <v>48</v>
      </c>
      <c r="G1084" s="5" t="s">
        <v>3326</v>
      </c>
    </row>
    <row r="1085" spans="1:7" ht="30.75" customHeight="1">
      <c r="A1085" s="6">
        <v>20734</v>
      </c>
      <c r="B1085" s="5" t="s">
        <v>3327</v>
      </c>
      <c r="C1085" s="12" t="s">
        <v>3328</v>
      </c>
      <c r="D1085" s="6">
        <v>0</v>
      </c>
      <c r="E1085" s="5"/>
      <c r="F1085" s="6" t="s">
        <v>48</v>
      </c>
      <c r="G1085" s="5" t="s">
        <v>3329</v>
      </c>
    </row>
    <row r="1086" spans="1:7" ht="30.75" customHeight="1">
      <c r="A1086" s="6">
        <v>20735</v>
      </c>
      <c r="B1086" s="5" t="s">
        <v>3330</v>
      </c>
      <c r="C1086" s="11" t="s">
        <v>3331</v>
      </c>
      <c r="D1086" s="6">
        <v>0</v>
      </c>
      <c r="E1086" s="5"/>
      <c r="F1086" s="6" t="s">
        <v>15</v>
      </c>
      <c r="G1086" s="5" t="s">
        <v>3332</v>
      </c>
    </row>
    <row r="1087" spans="1:7" ht="30.75" customHeight="1">
      <c r="A1087" s="6">
        <v>20736</v>
      </c>
      <c r="B1087" s="5" t="s">
        <v>3333</v>
      </c>
      <c r="C1087" s="12" t="s">
        <v>3334</v>
      </c>
      <c r="D1087" s="6">
        <v>0</v>
      </c>
      <c r="E1087" s="5"/>
      <c r="F1087" s="6" t="s">
        <v>48</v>
      </c>
      <c r="G1087" s="5" t="s">
        <v>3335</v>
      </c>
    </row>
    <row r="1088" spans="1:7" ht="30.75" customHeight="1">
      <c r="A1088" s="6">
        <v>20737</v>
      </c>
      <c r="B1088" s="5" t="s">
        <v>3336</v>
      </c>
      <c r="C1088" s="12" t="s">
        <v>3337</v>
      </c>
      <c r="D1088" s="6">
        <v>0</v>
      </c>
      <c r="E1088" s="5"/>
      <c r="F1088" s="6" t="s">
        <v>48</v>
      </c>
      <c r="G1088" s="5" t="s">
        <v>3338</v>
      </c>
    </row>
    <row r="1089" spans="1:7" ht="30.75" customHeight="1">
      <c r="A1089" s="6">
        <v>20738</v>
      </c>
      <c r="B1089" s="5" t="s">
        <v>3339</v>
      </c>
      <c r="C1089" s="12" t="s">
        <v>3340</v>
      </c>
      <c r="D1089" s="6">
        <v>0</v>
      </c>
      <c r="E1089" s="5"/>
      <c r="F1089" s="6" t="s">
        <v>48</v>
      </c>
      <c r="G1089" s="5" t="s">
        <v>3341</v>
      </c>
    </row>
    <row r="1090" spans="1:7" ht="30.75" customHeight="1">
      <c r="A1090" s="6">
        <v>20739</v>
      </c>
      <c r="B1090" s="5" t="s">
        <v>3342</v>
      </c>
      <c r="C1090" s="12" t="s">
        <v>3343</v>
      </c>
      <c r="D1090" s="6">
        <v>0</v>
      </c>
      <c r="E1090" s="5"/>
      <c r="F1090" s="6" t="s">
        <v>48</v>
      </c>
      <c r="G1090" s="5" t="s">
        <v>3344</v>
      </c>
    </row>
    <row r="1091" spans="1:7" ht="30.75" customHeight="1">
      <c r="A1091" s="6">
        <v>20740</v>
      </c>
      <c r="B1091" s="5" t="s">
        <v>3345</v>
      </c>
      <c r="C1091" s="12" t="s">
        <v>3346</v>
      </c>
      <c r="D1091" s="6">
        <v>0</v>
      </c>
      <c r="E1091" s="5"/>
      <c r="F1091" s="6" t="s">
        <v>48</v>
      </c>
      <c r="G1091" s="5" t="s">
        <v>3347</v>
      </c>
    </row>
    <row r="1092" spans="1:7" ht="30.75" customHeight="1">
      <c r="A1092" s="6">
        <v>20741</v>
      </c>
      <c r="B1092" s="5" t="s">
        <v>3348</v>
      </c>
      <c r="C1092" s="12" t="s">
        <v>3349</v>
      </c>
      <c r="D1092" s="6">
        <v>0</v>
      </c>
      <c r="E1092" s="5"/>
      <c r="F1092" s="6" t="s">
        <v>48</v>
      </c>
      <c r="G1092" s="5" t="s">
        <v>3350</v>
      </c>
    </row>
    <row r="1093" spans="1:7" ht="30.75" customHeight="1">
      <c r="A1093" s="6">
        <v>20742</v>
      </c>
      <c r="B1093" s="5" t="s">
        <v>3351</v>
      </c>
      <c r="C1093" s="12" t="s">
        <v>3352</v>
      </c>
      <c r="D1093" s="6">
        <v>0</v>
      </c>
      <c r="E1093" s="5"/>
      <c r="F1093" s="6" t="s">
        <v>48</v>
      </c>
      <c r="G1093" s="5" t="s">
        <v>3353</v>
      </c>
    </row>
    <row r="1094" spans="1:7" ht="30.75" customHeight="1">
      <c r="A1094" s="6">
        <v>20743</v>
      </c>
      <c r="B1094" s="5" t="s">
        <v>3354</v>
      </c>
      <c r="C1094" s="11" t="s">
        <v>3355</v>
      </c>
      <c r="D1094" s="6">
        <v>0</v>
      </c>
      <c r="E1094" s="5"/>
      <c r="F1094" s="6" t="s">
        <v>48</v>
      </c>
      <c r="G1094" s="5" t="s">
        <v>3356</v>
      </c>
    </row>
    <row r="1095" spans="1:7" ht="30.75" customHeight="1">
      <c r="A1095" s="6">
        <v>20744</v>
      </c>
      <c r="B1095" s="5" t="s">
        <v>3357</v>
      </c>
      <c r="C1095" s="12" t="s">
        <v>3358</v>
      </c>
      <c r="D1095" s="6">
        <v>0</v>
      </c>
      <c r="E1095" s="5"/>
      <c r="F1095" s="6" t="s">
        <v>48</v>
      </c>
      <c r="G1095" s="5" t="s">
        <v>3359</v>
      </c>
    </row>
    <row r="1096" spans="1:7" ht="30.75" customHeight="1">
      <c r="A1096" s="6">
        <v>20745</v>
      </c>
      <c r="B1096" s="5" t="s">
        <v>3360</v>
      </c>
      <c r="C1096" s="12" t="s">
        <v>3361</v>
      </c>
      <c r="D1096" s="6">
        <v>0</v>
      </c>
      <c r="E1096" s="5"/>
      <c r="F1096" s="6" t="s">
        <v>48</v>
      </c>
      <c r="G1096" s="5" t="s">
        <v>3362</v>
      </c>
    </row>
    <row r="1097" spans="1:7" ht="30.75" customHeight="1">
      <c r="A1097" s="6">
        <v>20746</v>
      </c>
      <c r="B1097" s="5" t="s">
        <v>3363</v>
      </c>
      <c r="C1097" s="12" t="s">
        <v>3364</v>
      </c>
      <c r="D1097" s="6">
        <v>0</v>
      </c>
      <c r="E1097" s="5"/>
      <c r="F1097" s="6" t="s">
        <v>48</v>
      </c>
      <c r="G1097" s="5" t="s">
        <v>3365</v>
      </c>
    </row>
    <row r="1098" spans="1:7" ht="30.75" customHeight="1">
      <c r="A1098" s="6">
        <v>20747</v>
      </c>
      <c r="B1098" s="5" t="s">
        <v>3366</v>
      </c>
      <c r="C1098" s="12" t="s">
        <v>3367</v>
      </c>
      <c r="D1098" s="6">
        <v>0</v>
      </c>
      <c r="E1098" s="5"/>
      <c r="F1098" s="6" t="s">
        <v>48</v>
      </c>
      <c r="G1098" s="5" t="s">
        <v>3368</v>
      </c>
    </row>
    <row r="1099" spans="1:7" ht="30.75" customHeight="1">
      <c r="A1099" s="6">
        <v>20748</v>
      </c>
      <c r="B1099" s="5" t="s">
        <v>3369</v>
      </c>
      <c r="C1099" s="12" t="s">
        <v>3370</v>
      </c>
      <c r="D1099" s="6">
        <v>0</v>
      </c>
      <c r="E1099" s="5"/>
      <c r="F1099" s="6" t="s">
        <v>48</v>
      </c>
      <c r="G1099" s="5" t="s">
        <v>3371</v>
      </c>
    </row>
    <row r="1100" spans="1:7" ht="30.75" customHeight="1">
      <c r="A1100" s="6">
        <v>20749</v>
      </c>
      <c r="B1100" s="5" t="s">
        <v>3372</v>
      </c>
      <c r="C1100" s="11" t="s">
        <v>3373</v>
      </c>
      <c r="D1100" s="6">
        <v>0</v>
      </c>
      <c r="E1100" s="5"/>
      <c r="F1100" s="6" t="s">
        <v>48</v>
      </c>
      <c r="G1100" s="5" t="s">
        <v>3374</v>
      </c>
    </row>
    <row r="1101" spans="1:7" ht="30.75" customHeight="1">
      <c r="A1101" s="6">
        <v>20750</v>
      </c>
      <c r="B1101" s="5" t="s">
        <v>3375</v>
      </c>
      <c r="C1101" s="12" t="s">
        <v>3376</v>
      </c>
      <c r="D1101" s="6">
        <v>0</v>
      </c>
      <c r="E1101" s="5"/>
      <c r="F1101" s="6" t="s">
        <v>48</v>
      </c>
      <c r="G1101" s="5" t="s">
        <v>3377</v>
      </c>
    </row>
    <row r="1102" spans="1:7" ht="30.75" customHeight="1">
      <c r="A1102" s="6">
        <v>20751</v>
      </c>
      <c r="B1102" s="5" t="s">
        <v>3378</v>
      </c>
      <c r="C1102" s="12" t="s">
        <v>3379</v>
      </c>
      <c r="D1102" s="6">
        <v>0</v>
      </c>
      <c r="E1102" s="5"/>
      <c r="F1102" s="6" t="s">
        <v>48</v>
      </c>
      <c r="G1102" s="5" t="s">
        <v>3380</v>
      </c>
    </row>
    <row r="1103" spans="1:7" ht="30.75" customHeight="1">
      <c r="A1103" s="6">
        <v>20752</v>
      </c>
      <c r="B1103" s="5" t="s">
        <v>3381</v>
      </c>
      <c r="C1103" s="12" t="s">
        <v>3382</v>
      </c>
      <c r="D1103" s="6">
        <v>0</v>
      </c>
      <c r="E1103" s="5"/>
      <c r="F1103" s="6" t="s">
        <v>48</v>
      </c>
      <c r="G1103" s="5" t="s">
        <v>3383</v>
      </c>
    </row>
    <row r="1104" spans="1:7" ht="30.75" customHeight="1">
      <c r="A1104" s="6">
        <v>20753</v>
      </c>
      <c r="B1104" s="5" t="s">
        <v>3384</v>
      </c>
      <c r="C1104" s="12" t="s">
        <v>3385</v>
      </c>
      <c r="D1104" s="6">
        <v>0</v>
      </c>
      <c r="E1104" s="5"/>
      <c r="F1104" s="6" t="s">
        <v>48</v>
      </c>
      <c r="G1104" s="5" t="s">
        <v>3386</v>
      </c>
    </row>
    <row r="1105" spans="1:7" ht="30.75" customHeight="1">
      <c r="A1105" s="6">
        <v>20754</v>
      </c>
      <c r="B1105" s="5" t="s">
        <v>3387</v>
      </c>
      <c r="C1105" s="12" t="s">
        <v>3388</v>
      </c>
      <c r="D1105" s="6">
        <v>0</v>
      </c>
      <c r="E1105" s="5"/>
      <c r="F1105" s="6" t="s">
        <v>48</v>
      </c>
      <c r="G1105" s="5" t="s">
        <v>3389</v>
      </c>
    </row>
    <row r="1106" spans="1:7" ht="30.75" customHeight="1">
      <c r="A1106" s="6">
        <v>20755</v>
      </c>
      <c r="B1106" s="5" t="s">
        <v>3390</v>
      </c>
      <c r="C1106" s="12" t="s">
        <v>3391</v>
      </c>
      <c r="D1106" s="6">
        <v>0</v>
      </c>
      <c r="E1106" s="5"/>
      <c r="F1106" s="6" t="s">
        <v>48</v>
      </c>
      <c r="G1106" s="5" t="s">
        <v>3392</v>
      </c>
    </row>
    <row r="1107" spans="1:7" ht="30.75" customHeight="1">
      <c r="A1107" s="6">
        <v>20756</v>
      </c>
      <c r="B1107" s="5" t="s">
        <v>3393</v>
      </c>
      <c r="C1107" s="11" t="s">
        <v>3394</v>
      </c>
      <c r="D1107" s="6">
        <v>0</v>
      </c>
      <c r="E1107" s="5"/>
      <c r="F1107" s="6" t="s">
        <v>48</v>
      </c>
      <c r="G1107" s="5" t="s">
        <v>3395</v>
      </c>
    </row>
    <row r="1108" spans="1:7" ht="30.75" customHeight="1">
      <c r="A1108" s="6">
        <v>20757</v>
      </c>
      <c r="B1108" s="5" t="s">
        <v>3396</v>
      </c>
      <c r="C1108" s="12" t="s">
        <v>3397</v>
      </c>
      <c r="D1108" s="6">
        <v>0</v>
      </c>
      <c r="E1108" s="5"/>
      <c r="F1108" s="6" t="s">
        <v>48</v>
      </c>
      <c r="G1108" s="5" t="s">
        <v>3398</v>
      </c>
    </row>
    <row r="1109" spans="1:7" ht="30.75" customHeight="1">
      <c r="A1109" s="6">
        <v>20758</v>
      </c>
      <c r="B1109" s="5" t="s">
        <v>3399</v>
      </c>
      <c r="C1109" s="12" t="s">
        <v>3400</v>
      </c>
      <c r="D1109" s="6">
        <v>0</v>
      </c>
      <c r="E1109" s="5"/>
      <c r="F1109" s="6" t="s">
        <v>48</v>
      </c>
      <c r="G1109" s="5" t="s">
        <v>3401</v>
      </c>
    </row>
    <row r="1110" spans="1:7" ht="30.75" customHeight="1">
      <c r="A1110" s="6">
        <v>20759</v>
      </c>
      <c r="B1110" s="5" t="s">
        <v>3402</v>
      </c>
      <c r="C1110" s="12" t="s">
        <v>3403</v>
      </c>
      <c r="D1110" s="6">
        <v>0</v>
      </c>
      <c r="E1110" s="5"/>
      <c r="F1110" s="6" t="s">
        <v>48</v>
      </c>
      <c r="G1110" s="5" t="s">
        <v>3404</v>
      </c>
    </row>
    <row r="1111" spans="1:7" ht="30.75" customHeight="1">
      <c r="A1111" s="6">
        <v>20760</v>
      </c>
      <c r="B1111" s="5" t="s">
        <v>3405</v>
      </c>
      <c r="C1111" s="12" t="s">
        <v>3406</v>
      </c>
      <c r="D1111" s="6">
        <v>2</v>
      </c>
      <c r="E1111" s="5" t="s">
        <v>3407</v>
      </c>
      <c r="F1111" s="6" t="s">
        <v>48</v>
      </c>
      <c r="G1111" s="5" t="s">
        <v>3408</v>
      </c>
    </row>
    <row r="1112" spans="1:7" ht="30.75" customHeight="1">
      <c r="A1112" s="6">
        <v>21691</v>
      </c>
      <c r="B1112" s="5" t="s">
        <v>3409</v>
      </c>
      <c r="C1112" s="13" t="s">
        <v>3410</v>
      </c>
      <c r="D1112" s="6">
        <v>1</v>
      </c>
      <c r="E1112" s="5" t="s">
        <v>834</v>
      </c>
      <c r="F1112" s="6" t="s">
        <v>48</v>
      </c>
      <c r="G1112" s="5" t="s">
        <v>3411</v>
      </c>
    </row>
    <row r="1113" spans="1:7" ht="30.75" customHeight="1">
      <c r="A1113" s="6">
        <v>21692</v>
      </c>
      <c r="B1113" s="5" t="s">
        <v>3412</v>
      </c>
      <c r="C1113" s="13" t="s">
        <v>3413</v>
      </c>
      <c r="D1113" s="6">
        <v>1</v>
      </c>
      <c r="E1113" s="5" t="s">
        <v>834</v>
      </c>
      <c r="F1113" s="6" t="s">
        <v>48</v>
      </c>
      <c r="G1113" s="5" t="s">
        <v>3414</v>
      </c>
    </row>
    <row r="1114" spans="1:7" ht="30.75" customHeight="1">
      <c r="A1114" s="6">
        <v>20761</v>
      </c>
      <c r="B1114" s="5" t="s">
        <v>3415</v>
      </c>
      <c r="C1114" s="12" t="s">
        <v>3416</v>
      </c>
      <c r="D1114" s="6">
        <v>0</v>
      </c>
      <c r="E1114" s="5"/>
      <c r="F1114" s="6" t="s">
        <v>48</v>
      </c>
      <c r="G1114" s="5" t="s">
        <v>3417</v>
      </c>
    </row>
    <row r="1115" spans="1:7" ht="30.75" customHeight="1">
      <c r="A1115" s="6">
        <v>20762</v>
      </c>
      <c r="B1115" s="5" t="s">
        <v>3418</v>
      </c>
      <c r="C1115" s="12" t="s">
        <v>3419</v>
      </c>
      <c r="D1115" s="6">
        <v>0</v>
      </c>
      <c r="E1115" s="5"/>
      <c r="F1115" s="6" t="s">
        <v>48</v>
      </c>
      <c r="G1115" s="5" t="s">
        <v>3420</v>
      </c>
    </row>
    <row r="1116" spans="1:7" ht="30.75" customHeight="1">
      <c r="A1116" s="6">
        <v>20763</v>
      </c>
      <c r="B1116" s="5" t="s">
        <v>3421</v>
      </c>
      <c r="C1116" s="12" t="s">
        <v>3422</v>
      </c>
      <c r="D1116" s="6">
        <v>0</v>
      </c>
      <c r="E1116" s="5"/>
      <c r="F1116" s="6" t="s">
        <v>48</v>
      </c>
      <c r="G1116" s="5" t="s">
        <v>3423</v>
      </c>
    </row>
    <row r="1117" spans="1:7" ht="30.75" customHeight="1">
      <c r="A1117" s="6">
        <v>20764</v>
      </c>
      <c r="B1117" s="5" t="s">
        <v>3424</v>
      </c>
      <c r="C1117" s="12" t="s">
        <v>3425</v>
      </c>
      <c r="D1117" s="6">
        <v>0</v>
      </c>
      <c r="E1117" s="5"/>
      <c r="F1117" s="6" t="s">
        <v>48</v>
      </c>
      <c r="G1117" s="5" t="s">
        <v>3426</v>
      </c>
    </row>
    <row r="1118" spans="1:7" ht="30.75" customHeight="1">
      <c r="A1118" s="6">
        <v>20765</v>
      </c>
      <c r="B1118" s="5" t="s">
        <v>3427</v>
      </c>
      <c r="C1118" s="10" t="s">
        <v>3428</v>
      </c>
      <c r="D1118" s="6">
        <v>0</v>
      </c>
      <c r="E1118" s="5"/>
      <c r="F1118" s="6" t="s">
        <v>15</v>
      </c>
      <c r="G1118" s="5" t="s">
        <v>3429</v>
      </c>
    </row>
    <row r="1119" spans="1:7" ht="30.75" customHeight="1">
      <c r="A1119" s="6">
        <v>20766</v>
      </c>
      <c r="B1119" s="5" t="s">
        <v>3430</v>
      </c>
      <c r="C1119" s="11" t="s">
        <v>3431</v>
      </c>
      <c r="D1119" s="6">
        <v>0</v>
      </c>
      <c r="E1119" s="5"/>
      <c r="F1119" s="6" t="s">
        <v>48</v>
      </c>
      <c r="G1119" s="5" t="s">
        <v>3432</v>
      </c>
    </row>
    <row r="1120" spans="1:7" ht="30.75" customHeight="1">
      <c r="A1120" s="6">
        <v>20767</v>
      </c>
      <c r="B1120" s="5" t="s">
        <v>3433</v>
      </c>
      <c r="C1120" s="12" t="s">
        <v>3434</v>
      </c>
      <c r="D1120" s="6">
        <v>0</v>
      </c>
      <c r="E1120" s="5"/>
      <c r="F1120" s="6" t="s">
        <v>48</v>
      </c>
      <c r="G1120" s="5" t="s">
        <v>3435</v>
      </c>
    </row>
    <row r="1121" spans="1:7" ht="30.75" customHeight="1">
      <c r="A1121" s="6">
        <v>20768</v>
      </c>
      <c r="B1121" s="5" t="s">
        <v>3436</v>
      </c>
      <c r="C1121" s="12" t="s">
        <v>3437</v>
      </c>
      <c r="D1121" s="6">
        <v>0</v>
      </c>
      <c r="E1121" s="5"/>
      <c r="F1121" s="6" t="s">
        <v>48</v>
      </c>
      <c r="G1121" s="5" t="s">
        <v>3438</v>
      </c>
    </row>
    <row r="1122" spans="1:7" ht="30.75" customHeight="1">
      <c r="A1122" s="6">
        <v>20769</v>
      </c>
      <c r="B1122" s="5" t="s">
        <v>3439</v>
      </c>
      <c r="C1122" s="12" t="s">
        <v>3440</v>
      </c>
      <c r="D1122" s="6">
        <v>0</v>
      </c>
      <c r="E1122" s="5"/>
      <c r="F1122" s="6" t="s">
        <v>48</v>
      </c>
      <c r="G1122" s="5" t="s">
        <v>3441</v>
      </c>
    </row>
    <row r="1123" spans="1:7" ht="30.75" customHeight="1">
      <c r="A1123" s="6">
        <v>20770</v>
      </c>
      <c r="B1123" s="5" t="s">
        <v>3442</v>
      </c>
      <c r="C1123" s="11" t="s">
        <v>3443</v>
      </c>
      <c r="D1123" s="6">
        <v>0</v>
      </c>
      <c r="E1123" s="5"/>
      <c r="F1123" s="6" t="s">
        <v>15</v>
      </c>
      <c r="G1123" s="5" t="s">
        <v>3444</v>
      </c>
    </row>
    <row r="1124" spans="1:7" ht="30.75" customHeight="1">
      <c r="A1124" s="6">
        <v>20771</v>
      </c>
      <c r="B1124" s="5" t="s">
        <v>3445</v>
      </c>
      <c r="C1124" s="12" t="s">
        <v>3446</v>
      </c>
      <c r="D1124" s="6">
        <v>0</v>
      </c>
      <c r="E1124" s="5"/>
      <c r="F1124" s="6" t="s">
        <v>48</v>
      </c>
      <c r="G1124" s="5" t="s">
        <v>3447</v>
      </c>
    </row>
    <row r="1125" spans="1:7" ht="30.75" customHeight="1">
      <c r="A1125" s="6">
        <v>20772</v>
      </c>
      <c r="B1125" s="5" t="s">
        <v>3448</v>
      </c>
      <c r="C1125" s="12" t="s">
        <v>3449</v>
      </c>
      <c r="D1125" s="6">
        <v>0</v>
      </c>
      <c r="E1125" s="5"/>
      <c r="F1125" s="6" t="s">
        <v>48</v>
      </c>
      <c r="G1125" s="5" t="s">
        <v>3450</v>
      </c>
    </row>
    <row r="1126" spans="1:7" ht="30.75" customHeight="1">
      <c r="A1126" s="6">
        <v>20773</v>
      </c>
      <c r="B1126" s="5" t="s">
        <v>3451</v>
      </c>
      <c r="C1126" s="12" t="s">
        <v>3452</v>
      </c>
      <c r="D1126" s="6">
        <v>0</v>
      </c>
      <c r="E1126" s="5"/>
      <c r="F1126" s="6" t="s">
        <v>48</v>
      </c>
      <c r="G1126" s="5" t="s">
        <v>3453</v>
      </c>
    </row>
    <row r="1127" spans="1:7" ht="30.75" customHeight="1">
      <c r="A1127" s="6">
        <v>20774</v>
      </c>
      <c r="B1127" s="5" t="s">
        <v>3454</v>
      </c>
      <c r="C1127" s="12" t="s">
        <v>3455</v>
      </c>
      <c r="D1127" s="6">
        <v>0</v>
      </c>
      <c r="E1127" s="5"/>
      <c r="F1127" s="6" t="s">
        <v>48</v>
      </c>
      <c r="G1127" s="5" t="s">
        <v>3456</v>
      </c>
    </row>
    <row r="1128" spans="1:7" ht="30.75" customHeight="1">
      <c r="A1128" s="6">
        <v>20775</v>
      </c>
      <c r="B1128" s="5" t="s">
        <v>3457</v>
      </c>
      <c r="C1128" s="12" t="s">
        <v>3458</v>
      </c>
      <c r="D1128" s="6">
        <v>0</v>
      </c>
      <c r="E1128" s="5"/>
      <c r="F1128" s="6" t="s">
        <v>48</v>
      </c>
      <c r="G1128" s="5" t="s">
        <v>3459</v>
      </c>
    </row>
    <row r="1129" spans="1:7" ht="30.75" customHeight="1">
      <c r="A1129" s="6">
        <v>20776</v>
      </c>
      <c r="B1129" s="5" t="s">
        <v>3460</v>
      </c>
      <c r="C1129" s="11" t="s">
        <v>3461</v>
      </c>
      <c r="D1129" s="6">
        <v>0</v>
      </c>
      <c r="E1129" s="5"/>
      <c r="F1129" s="6" t="s">
        <v>48</v>
      </c>
      <c r="G1129" s="5" t="s">
        <v>3462</v>
      </c>
    </row>
    <row r="1130" spans="1:7" ht="30.75" customHeight="1">
      <c r="A1130" s="6">
        <v>20777</v>
      </c>
      <c r="B1130" s="5" t="s">
        <v>3463</v>
      </c>
      <c r="C1130" s="12" t="s">
        <v>3464</v>
      </c>
      <c r="D1130" s="6">
        <v>0</v>
      </c>
      <c r="E1130" s="5"/>
      <c r="F1130" s="6" t="s">
        <v>48</v>
      </c>
      <c r="G1130" s="5" t="s">
        <v>3465</v>
      </c>
    </row>
    <row r="1131" spans="1:7" ht="30.75" customHeight="1">
      <c r="A1131" s="6">
        <v>20778</v>
      </c>
      <c r="B1131" s="5" t="s">
        <v>3466</v>
      </c>
      <c r="C1131" s="12" t="s">
        <v>3467</v>
      </c>
      <c r="D1131" s="6">
        <v>0</v>
      </c>
      <c r="E1131" s="5"/>
      <c r="F1131" s="6" t="s">
        <v>48</v>
      </c>
      <c r="G1131" s="5" t="s">
        <v>3468</v>
      </c>
    </row>
    <row r="1132" spans="1:7" ht="30.75" customHeight="1">
      <c r="A1132" s="6">
        <v>20779</v>
      </c>
      <c r="B1132" s="5" t="s">
        <v>3469</v>
      </c>
      <c r="C1132" s="11" t="s">
        <v>3470</v>
      </c>
      <c r="D1132" s="6">
        <v>0</v>
      </c>
      <c r="E1132" s="5"/>
      <c r="F1132" s="6" t="s">
        <v>48</v>
      </c>
      <c r="G1132" s="5" t="s">
        <v>3471</v>
      </c>
    </row>
    <row r="1133" spans="1:7" ht="30.75" customHeight="1">
      <c r="A1133" s="6">
        <v>20780</v>
      </c>
      <c r="B1133" s="5" t="s">
        <v>3472</v>
      </c>
      <c r="C1133" s="12" t="s">
        <v>3473</v>
      </c>
      <c r="D1133" s="6">
        <v>0</v>
      </c>
      <c r="E1133" s="5"/>
      <c r="F1133" s="6" t="s">
        <v>48</v>
      </c>
      <c r="G1133" s="5" t="s">
        <v>3474</v>
      </c>
    </row>
    <row r="1134" spans="1:7" ht="30.75" customHeight="1">
      <c r="A1134" s="6">
        <v>20781</v>
      </c>
      <c r="B1134" s="5" t="s">
        <v>3475</v>
      </c>
      <c r="C1134" s="12" t="s">
        <v>3476</v>
      </c>
      <c r="D1134" s="6">
        <v>0</v>
      </c>
      <c r="E1134" s="5"/>
      <c r="F1134" s="6" t="s">
        <v>48</v>
      </c>
      <c r="G1134" s="5" t="s">
        <v>3477</v>
      </c>
    </row>
    <row r="1135" spans="1:7" ht="30.75" customHeight="1">
      <c r="A1135" s="6">
        <v>20782</v>
      </c>
      <c r="B1135" s="5" t="s">
        <v>3478</v>
      </c>
      <c r="C1135" s="12" t="s">
        <v>3479</v>
      </c>
      <c r="D1135" s="6">
        <v>0</v>
      </c>
      <c r="E1135" s="5"/>
      <c r="F1135" s="6" t="s">
        <v>48</v>
      </c>
      <c r="G1135" s="5" t="s">
        <v>3480</v>
      </c>
    </row>
    <row r="1136" spans="1:7" ht="30.75" customHeight="1">
      <c r="A1136" s="6">
        <v>20783</v>
      </c>
      <c r="B1136" s="5" t="s">
        <v>3481</v>
      </c>
      <c r="C1136" s="12" t="s">
        <v>3482</v>
      </c>
      <c r="D1136" s="6">
        <v>0</v>
      </c>
      <c r="E1136" s="5"/>
      <c r="F1136" s="6" t="s">
        <v>48</v>
      </c>
      <c r="G1136" s="5" t="s">
        <v>3483</v>
      </c>
    </row>
    <row r="1137" spans="1:7" ht="30.75" customHeight="1">
      <c r="A1137" s="6">
        <v>20784</v>
      </c>
      <c r="B1137" s="5" t="s">
        <v>3484</v>
      </c>
      <c r="C1137" s="10" t="s">
        <v>3485</v>
      </c>
      <c r="D1137" s="6">
        <v>0</v>
      </c>
      <c r="E1137" s="5"/>
      <c r="F1137" s="6" t="s">
        <v>15</v>
      </c>
      <c r="G1137" s="5" t="s">
        <v>3486</v>
      </c>
    </row>
    <row r="1138" spans="1:7" ht="30.75" customHeight="1">
      <c r="A1138" s="6">
        <v>20785</v>
      </c>
      <c r="B1138" s="5" t="s">
        <v>3487</v>
      </c>
      <c r="C1138" s="11" t="s">
        <v>3488</v>
      </c>
      <c r="D1138" s="6">
        <v>0</v>
      </c>
      <c r="E1138" s="5"/>
      <c r="F1138" s="6" t="s">
        <v>48</v>
      </c>
      <c r="G1138" s="5" t="s">
        <v>3489</v>
      </c>
    </row>
    <row r="1139" spans="1:7" ht="30.75" customHeight="1">
      <c r="A1139" s="6">
        <v>20786</v>
      </c>
      <c r="B1139" s="5" t="s">
        <v>3490</v>
      </c>
      <c r="C1139" s="12" t="s">
        <v>3491</v>
      </c>
      <c r="D1139" s="6">
        <v>0</v>
      </c>
      <c r="E1139" s="5"/>
      <c r="F1139" s="6" t="s">
        <v>48</v>
      </c>
      <c r="G1139" s="5" t="s">
        <v>3492</v>
      </c>
    </row>
    <row r="1140" spans="1:7" ht="30.75" customHeight="1">
      <c r="A1140" s="6">
        <v>20787</v>
      </c>
      <c r="B1140" s="5" t="s">
        <v>3493</v>
      </c>
      <c r="C1140" s="12" t="s">
        <v>3494</v>
      </c>
      <c r="D1140" s="6">
        <v>0</v>
      </c>
      <c r="E1140" s="5"/>
      <c r="F1140" s="6" t="s">
        <v>48</v>
      </c>
      <c r="G1140" s="5" t="s">
        <v>3495</v>
      </c>
    </row>
    <row r="1141" spans="1:7" ht="30.75" customHeight="1">
      <c r="A1141" s="6">
        <v>20788</v>
      </c>
      <c r="B1141" s="5" t="s">
        <v>3496</v>
      </c>
      <c r="C1141" s="12" t="s">
        <v>3497</v>
      </c>
      <c r="D1141" s="6">
        <v>0</v>
      </c>
      <c r="E1141" s="5"/>
      <c r="F1141" s="6" t="s">
        <v>48</v>
      </c>
      <c r="G1141" s="5" t="s">
        <v>3498</v>
      </c>
    </row>
    <row r="1142" spans="1:7" ht="30.75" customHeight="1">
      <c r="A1142" s="6">
        <v>20789</v>
      </c>
      <c r="B1142" s="5" t="s">
        <v>3499</v>
      </c>
      <c r="C1142" s="12" t="s">
        <v>3500</v>
      </c>
      <c r="D1142" s="6">
        <v>0</v>
      </c>
      <c r="E1142" s="5"/>
      <c r="F1142" s="6" t="s">
        <v>48</v>
      </c>
      <c r="G1142" s="5" t="s">
        <v>3501</v>
      </c>
    </row>
    <row r="1143" spans="1:7" ht="30.75" customHeight="1">
      <c r="A1143" s="6">
        <v>20790</v>
      </c>
      <c r="B1143" s="5" t="s">
        <v>3502</v>
      </c>
      <c r="C1143" s="12" t="s">
        <v>3503</v>
      </c>
      <c r="D1143" s="6">
        <v>0</v>
      </c>
      <c r="E1143" s="5"/>
      <c r="F1143" s="6" t="s">
        <v>48</v>
      </c>
      <c r="G1143" s="5" t="s">
        <v>3504</v>
      </c>
    </row>
    <row r="1144" spans="1:7" ht="30.75" customHeight="1">
      <c r="A1144" s="6">
        <v>20791</v>
      </c>
      <c r="B1144" s="5" t="s">
        <v>3505</v>
      </c>
      <c r="C1144" s="12" t="s">
        <v>3506</v>
      </c>
      <c r="D1144" s="6">
        <v>0</v>
      </c>
      <c r="E1144" s="5"/>
      <c r="F1144" s="6" t="s">
        <v>48</v>
      </c>
      <c r="G1144" s="5" t="s">
        <v>3507</v>
      </c>
    </row>
    <row r="1145" spans="1:7" ht="30.75" customHeight="1">
      <c r="A1145" s="6">
        <v>20792</v>
      </c>
      <c r="B1145" s="5" t="s">
        <v>3508</v>
      </c>
      <c r="C1145" s="12" t="s">
        <v>3509</v>
      </c>
      <c r="D1145" s="6">
        <v>0</v>
      </c>
      <c r="E1145" s="5"/>
      <c r="F1145" s="6" t="s">
        <v>48</v>
      </c>
      <c r="G1145" s="5" t="s">
        <v>3510</v>
      </c>
    </row>
    <row r="1146" spans="1:7" ht="30.75" customHeight="1">
      <c r="A1146" s="6">
        <v>20793</v>
      </c>
      <c r="B1146" s="5" t="s">
        <v>3511</v>
      </c>
      <c r="C1146" s="11" t="s">
        <v>3512</v>
      </c>
      <c r="D1146" s="6">
        <v>0</v>
      </c>
      <c r="E1146" s="5"/>
      <c r="F1146" s="6" t="s">
        <v>15</v>
      </c>
      <c r="G1146" s="5" t="s">
        <v>3513</v>
      </c>
    </row>
    <row r="1147" spans="1:7" ht="30.75" customHeight="1">
      <c r="A1147" s="6">
        <v>20794</v>
      </c>
      <c r="B1147" s="5" t="s">
        <v>3514</v>
      </c>
      <c r="C1147" s="12" t="s">
        <v>3515</v>
      </c>
      <c r="D1147" s="6">
        <v>0</v>
      </c>
      <c r="E1147" s="5"/>
      <c r="F1147" s="6" t="s">
        <v>48</v>
      </c>
      <c r="G1147" s="5" t="s">
        <v>3516</v>
      </c>
    </row>
    <row r="1148" spans="1:7" ht="30.75" customHeight="1">
      <c r="A1148" s="6">
        <v>20795</v>
      </c>
      <c r="B1148" s="5" t="s">
        <v>3517</v>
      </c>
      <c r="C1148" s="12" t="s">
        <v>3518</v>
      </c>
      <c r="D1148" s="6">
        <v>0</v>
      </c>
      <c r="E1148" s="5"/>
      <c r="F1148" s="6" t="s">
        <v>48</v>
      </c>
      <c r="G1148" s="5" t="s">
        <v>3519</v>
      </c>
    </row>
    <row r="1149" spans="1:7" ht="30.75" customHeight="1">
      <c r="A1149" s="6">
        <v>20796</v>
      </c>
      <c r="B1149" s="5" t="s">
        <v>3520</v>
      </c>
      <c r="C1149" s="12" t="s">
        <v>3521</v>
      </c>
      <c r="D1149" s="6">
        <v>0</v>
      </c>
      <c r="E1149" s="5"/>
      <c r="F1149" s="6" t="s">
        <v>48</v>
      </c>
      <c r="G1149" s="5" t="s">
        <v>3522</v>
      </c>
    </row>
    <row r="1150" spans="1:7" ht="30.75" customHeight="1">
      <c r="A1150" s="6">
        <v>20797</v>
      </c>
      <c r="B1150" s="5" t="s">
        <v>3523</v>
      </c>
      <c r="C1150" s="12" t="s">
        <v>3524</v>
      </c>
      <c r="D1150" s="6">
        <v>0</v>
      </c>
      <c r="E1150" s="5"/>
      <c r="F1150" s="6" t="s">
        <v>48</v>
      </c>
      <c r="G1150" s="5" t="s">
        <v>3525</v>
      </c>
    </row>
    <row r="1151" spans="1:7" ht="30.75" customHeight="1">
      <c r="A1151" s="6">
        <v>20798</v>
      </c>
      <c r="B1151" s="5" t="s">
        <v>3526</v>
      </c>
      <c r="C1151" s="12" t="s">
        <v>3527</v>
      </c>
      <c r="D1151" s="6">
        <v>0</v>
      </c>
      <c r="E1151" s="5"/>
      <c r="F1151" s="6" t="s">
        <v>48</v>
      </c>
      <c r="G1151" s="5" t="s">
        <v>3528</v>
      </c>
    </row>
    <row r="1152" spans="1:7" ht="30.75" customHeight="1">
      <c r="A1152" s="6">
        <v>20799</v>
      </c>
      <c r="B1152" s="5" t="s">
        <v>3529</v>
      </c>
      <c r="C1152" s="11" t="s">
        <v>3530</v>
      </c>
      <c r="D1152" s="6">
        <v>0</v>
      </c>
      <c r="E1152" s="5"/>
      <c r="F1152" s="6" t="s">
        <v>48</v>
      </c>
      <c r="G1152" s="5" t="s">
        <v>3531</v>
      </c>
    </row>
    <row r="1153" spans="1:7" ht="30.75" customHeight="1">
      <c r="A1153" s="6">
        <v>20800</v>
      </c>
      <c r="B1153" s="5" t="s">
        <v>3532</v>
      </c>
      <c r="C1153" s="12" t="s">
        <v>3533</v>
      </c>
      <c r="D1153" s="6">
        <v>0</v>
      </c>
      <c r="E1153" s="5"/>
      <c r="F1153" s="6" t="s">
        <v>48</v>
      </c>
      <c r="G1153" s="5" t="s">
        <v>3534</v>
      </c>
    </row>
    <row r="1154" spans="1:7" ht="30.75" customHeight="1">
      <c r="A1154" s="6">
        <v>20801</v>
      </c>
      <c r="B1154" s="5" t="s">
        <v>3535</v>
      </c>
      <c r="C1154" s="12" t="s">
        <v>3536</v>
      </c>
      <c r="D1154" s="6">
        <v>0</v>
      </c>
      <c r="E1154" s="5"/>
      <c r="F1154" s="6" t="s">
        <v>48</v>
      </c>
      <c r="G1154" s="5" t="s">
        <v>3537</v>
      </c>
    </row>
    <row r="1155" spans="1:7" ht="30.75" customHeight="1">
      <c r="A1155" s="6">
        <v>20802</v>
      </c>
      <c r="B1155" s="5" t="s">
        <v>3538</v>
      </c>
      <c r="C1155" s="12" t="s">
        <v>3539</v>
      </c>
      <c r="D1155" s="6">
        <v>0</v>
      </c>
      <c r="E1155" s="5"/>
      <c r="F1155" s="6" t="s">
        <v>48</v>
      </c>
      <c r="G1155" s="5" t="s">
        <v>3540</v>
      </c>
    </row>
    <row r="1156" spans="1:7" ht="30.75" customHeight="1">
      <c r="A1156" s="6">
        <v>20803</v>
      </c>
      <c r="B1156" s="5" t="s">
        <v>3541</v>
      </c>
      <c r="C1156" s="12" t="s">
        <v>3542</v>
      </c>
      <c r="D1156" s="6">
        <v>0</v>
      </c>
      <c r="E1156" s="5"/>
      <c r="F1156" s="6" t="s">
        <v>48</v>
      </c>
      <c r="G1156" s="5" t="s">
        <v>3543</v>
      </c>
    </row>
    <row r="1157" spans="1:7" ht="30.75" customHeight="1">
      <c r="A1157" s="6">
        <v>20804</v>
      </c>
      <c r="B1157" s="5" t="s">
        <v>3544</v>
      </c>
      <c r="C1157" s="12" t="s">
        <v>3545</v>
      </c>
      <c r="D1157" s="6">
        <v>0</v>
      </c>
      <c r="E1157" s="5"/>
      <c r="F1157" s="6" t="s">
        <v>48</v>
      </c>
      <c r="G1157" s="5" t="s">
        <v>3546</v>
      </c>
    </row>
    <row r="1158" spans="1:7" ht="30.75" customHeight="1">
      <c r="A1158" s="6">
        <v>20805</v>
      </c>
      <c r="B1158" s="5" t="s">
        <v>3547</v>
      </c>
      <c r="C1158" s="12" t="s">
        <v>3548</v>
      </c>
      <c r="D1158" s="6">
        <v>0</v>
      </c>
      <c r="E1158" s="5"/>
      <c r="F1158" s="6" t="s">
        <v>48</v>
      </c>
      <c r="G1158" s="5" t="s">
        <v>3549</v>
      </c>
    </row>
    <row r="1159" spans="1:7" ht="30.75" customHeight="1">
      <c r="A1159" s="6">
        <v>20806</v>
      </c>
      <c r="B1159" s="5" t="s">
        <v>3550</v>
      </c>
      <c r="C1159" s="12" t="s">
        <v>3551</v>
      </c>
      <c r="D1159" s="6">
        <v>0</v>
      </c>
      <c r="E1159" s="5"/>
      <c r="F1159" s="6" t="s">
        <v>48</v>
      </c>
      <c r="G1159" s="5" t="s">
        <v>3552</v>
      </c>
    </row>
    <row r="1160" spans="1:7" ht="30.75" customHeight="1">
      <c r="A1160" s="6">
        <v>20807</v>
      </c>
      <c r="B1160" s="5" t="s">
        <v>3553</v>
      </c>
      <c r="C1160" s="12" t="s">
        <v>3554</v>
      </c>
      <c r="D1160" s="6">
        <v>0</v>
      </c>
      <c r="E1160" s="5"/>
      <c r="F1160" s="6" t="s">
        <v>48</v>
      </c>
      <c r="G1160" s="5" t="s">
        <v>3555</v>
      </c>
    </row>
    <row r="1161" spans="1:7" ht="30.75" customHeight="1">
      <c r="A1161" s="6">
        <v>20808</v>
      </c>
      <c r="B1161" s="5" t="s">
        <v>3556</v>
      </c>
      <c r="C1161" s="11" t="s">
        <v>3557</v>
      </c>
      <c r="D1161" s="6">
        <v>0</v>
      </c>
      <c r="E1161" s="5"/>
      <c r="F1161" s="6" t="s">
        <v>48</v>
      </c>
      <c r="G1161" s="5" t="s">
        <v>3558</v>
      </c>
    </row>
    <row r="1162" spans="1:7" ht="30.75" customHeight="1">
      <c r="A1162" s="6">
        <v>20809</v>
      </c>
      <c r="B1162" s="5" t="s">
        <v>3559</v>
      </c>
      <c r="C1162" s="12" t="s">
        <v>3560</v>
      </c>
      <c r="D1162" s="6">
        <v>0</v>
      </c>
      <c r="E1162" s="5"/>
      <c r="F1162" s="6" t="s">
        <v>48</v>
      </c>
      <c r="G1162" s="5" t="s">
        <v>3561</v>
      </c>
    </row>
    <row r="1163" spans="1:7" ht="30.75" customHeight="1">
      <c r="A1163" s="6">
        <v>20810</v>
      </c>
      <c r="B1163" s="5" t="s">
        <v>3562</v>
      </c>
      <c r="C1163" s="13" t="s">
        <v>3563</v>
      </c>
      <c r="D1163" s="6">
        <v>0</v>
      </c>
      <c r="E1163" s="5"/>
      <c r="F1163" s="6" t="s">
        <v>48</v>
      </c>
      <c r="G1163" s="5" t="s">
        <v>3564</v>
      </c>
    </row>
    <row r="1164" spans="1:7" ht="30.75" customHeight="1">
      <c r="A1164" s="6">
        <v>20811</v>
      </c>
      <c r="B1164" s="5" t="s">
        <v>3565</v>
      </c>
      <c r="C1164" s="13" t="s">
        <v>3566</v>
      </c>
      <c r="D1164" s="6">
        <v>0</v>
      </c>
      <c r="E1164" s="5"/>
      <c r="F1164" s="6" t="s">
        <v>48</v>
      </c>
      <c r="G1164" s="5" t="s">
        <v>3567</v>
      </c>
    </row>
    <row r="1165" spans="1:7" ht="30.75" customHeight="1">
      <c r="A1165" s="6">
        <v>20812</v>
      </c>
      <c r="B1165" s="5" t="s">
        <v>3568</v>
      </c>
      <c r="C1165" s="13" t="s">
        <v>3569</v>
      </c>
      <c r="D1165" s="6">
        <v>0</v>
      </c>
      <c r="E1165" s="5"/>
      <c r="F1165" s="6" t="s">
        <v>48</v>
      </c>
      <c r="G1165" s="5" t="s">
        <v>3570</v>
      </c>
    </row>
    <row r="1166" spans="1:7" ht="30.75" customHeight="1">
      <c r="A1166" s="6">
        <v>20813</v>
      </c>
      <c r="B1166" s="5" t="s">
        <v>3571</v>
      </c>
      <c r="C1166" s="13" t="s">
        <v>3572</v>
      </c>
      <c r="D1166" s="6">
        <v>0</v>
      </c>
      <c r="E1166" s="5"/>
      <c r="F1166" s="6" t="s">
        <v>48</v>
      </c>
      <c r="G1166" s="5" t="s">
        <v>3573</v>
      </c>
    </row>
    <row r="1167" spans="1:7" ht="30.75" customHeight="1">
      <c r="A1167" s="6">
        <v>20814</v>
      </c>
      <c r="B1167" s="5" t="s">
        <v>3574</v>
      </c>
      <c r="C1167" s="13" t="s">
        <v>3575</v>
      </c>
      <c r="D1167" s="6">
        <v>0</v>
      </c>
      <c r="E1167" s="5"/>
      <c r="F1167" s="6" t="s">
        <v>48</v>
      </c>
      <c r="G1167" s="5" t="s">
        <v>3576</v>
      </c>
    </row>
    <row r="1168" spans="1:7" ht="30.75" customHeight="1">
      <c r="A1168" s="6">
        <v>20815</v>
      </c>
      <c r="B1168" s="5" t="s">
        <v>3577</v>
      </c>
      <c r="C1168" s="13" t="s">
        <v>3578</v>
      </c>
      <c r="D1168" s="6">
        <v>0</v>
      </c>
      <c r="E1168" s="5"/>
      <c r="F1168" s="6" t="s">
        <v>48</v>
      </c>
      <c r="G1168" s="5" t="s">
        <v>3579</v>
      </c>
    </row>
    <row r="1169" spans="1:7" ht="30.75" customHeight="1">
      <c r="A1169" s="6">
        <v>20816</v>
      </c>
      <c r="B1169" s="5" t="s">
        <v>3580</v>
      </c>
      <c r="C1169" s="13" t="s">
        <v>3581</v>
      </c>
      <c r="D1169" s="6">
        <v>0</v>
      </c>
      <c r="E1169" s="5"/>
      <c r="F1169" s="6" t="s">
        <v>48</v>
      </c>
      <c r="G1169" s="5" t="s">
        <v>3582</v>
      </c>
    </row>
    <row r="1170" spans="1:7" ht="30.75" customHeight="1">
      <c r="A1170" s="6">
        <v>20817</v>
      </c>
      <c r="B1170" s="5" t="s">
        <v>3583</v>
      </c>
      <c r="C1170" s="11" t="s">
        <v>3584</v>
      </c>
      <c r="D1170" s="6">
        <v>0</v>
      </c>
      <c r="E1170" s="5"/>
      <c r="F1170" s="6" t="s">
        <v>15</v>
      </c>
      <c r="G1170" s="5" t="s">
        <v>3585</v>
      </c>
    </row>
    <row r="1171" spans="1:7" ht="30.75" customHeight="1">
      <c r="A1171" s="6">
        <v>20818</v>
      </c>
      <c r="B1171" s="5" t="s">
        <v>3586</v>
      </c>
      <c r="C1171" s="12" t="s">
        <v>3587</v>
      </c>
      <c r="D1171" s="6">
        <v>0</v>
      </c>
      <c r="E1171" s="5"/>
      <c r="F1171" s="6" t="s">
        <v>48</v>
      </c>
      <c r="G1171" s="5" t="s">
        <v>3588</v>
      </c>
    </row>
    <row r="1172" spans="1:7" ht="30.75" customHeight="1">
      <c r="A1172" s="6">
        <v>20819</v>
      </c>
      <c r="B1172" s="5" t="s">
        <v>3589</v>
      </c>
      <c r="C1172" s="13" t="s">
        <v>3590</v>
      </c>
      <c r="D1172" s="6">
        <v>0</v>
      </c>
      <c r="E1172" s="5"/>
      <c r="F1172" s="6" t="s">
        <v>48</v>
      </c>
      <c r="G1172" s="5" t="s">
        <v>3591</v>
      </c>
    </row>
    <row r="1173" spans="1:7" ht="30.75" customHeight="1">
      <c r="A1173" s="6">
        <v>20820</v>
      </c>
      <c r="B1173" s="5" t="s">
        <v>3592</v>
      </c>
      <c r="C1173" s="13" t="s">
        <v>3593</v>
      </c>
      <c r="D1173" s="6">
        <v>0</v>
      </c>
      <c r="E1173" s="5"/>
      <c r="F1173" s="6" t="s">
        <v>48</v>
      </c>
      <c r="G1173" s="5" t="s">
        <v>3594</v>
      </c>
    </row>
    <row r="1174" spans="1:7" ht="30.75" customHeight="1">
      <c r="A1174" s="6">
        <v>20821</v>
      </c>
      <c r="B1174" s="5" t="s">
        <v>3595</v>
      </c>
      <c r="C1174" s="13" t="s">
        <v>3596</v>
      </c>
      <c r="D1174" s="6">
        <v>0</v>
      </c>
      <c r="E1174" s="5"/>
      <c r="F1174" s="6" t="s">
        <v>48</v>
      </c>
      <c r="G1174" s="5" t="s">
        <v>3597</v>
      </c>
    </row>
    <row r="1175" spans="1:7" ht="30.75" customHeight="1">
      <c r="A1175" s="6">
        <v>20822</v>
      </c>
      <c r="B1175" s="5" t="s">
        <v>3598</v>
      </c>
      <c r="C1175" s="13" t="s">
        <v>3599</v>
      </c>
      <c r="D1175" s="6">
        <v>0</v>
      </c>
      <c r="E1175" s="5"/>
      <c r="F1175" s="6" t="s">
        <v>48</v>
      </c>
      <c r="G1175" s="5" t="s">
        <v>3600</v>
      </c>
    </row>
    <row r="1176" spans="1:7" ht="30.75" customHeight="1">
      <c r="A1176" s="6">
        <v>20823</v>
      </c>
      <c r="B1176" s="5" t="s">
        <v>3601</v>
      </c>
      <c r="C1176" s="13" t="s">
        <v>3602</v>
      </c>
      <c r="D1176" s="6">
        <v>0</v>
      </c>
      <c r="E1176" s="5"/>
      <c r="F1176" s="6" t="s">
        <v>48</v>
      </c>
      <c r="G1176" s="5" t="s">
        <v>3603</v>
      </c>
    </row>
    <row r="1177" spans="1:7" ht="30.75" customHeight="1">
      <c r="A1177" s="6">
        <v>20824</v>
      </c>
      <c r="B1177" s="5" t="s">
        <v>3604</v>
      </c>
      <c r="C1177" s="10" t="s">
        <v>3605</v>
      </c>
      <c r="D1177" s="6">
        <v>0</v>
      </c>
      <c r="E1177" s="5"/>
      <c r="F1177" s="6" t="s">
        <v>15</v>
      </c>
      <c r="G1177" s="5" t="s">
        <v>3606</v>
      </c>
    </row>
    <row r="1178" spans="1:7" ht="30.75" customHeight="1">
      <c r="A1178" s="6">
        <v>20825</v>
      </c>
      <c r="B1178" s="5" t="s">
        <v>3607</v>
      </c>
      <c r="C1178" s="11" t="s">
        <v>3608</v>
      </c>
      <c r="D1178" s="6">
        <v>0</v>
      </c>
      <c r="E1178" s="5"/>
      <c r="F1178" s="6" t="s">
        <v>15</v>
      </c>
      <c r="G1178" s="5" t="s">
        <v>3609</v>
      </c>
    </row>
    <row r="1179" spans="1:7" ht="30.75" customHeight="1">
      <c r="A1179" s="6">
        <v>20826</v>
      </c>
      <c r="B1179" s="5" t="s">
        <v>3610</v>
      </c>
      <c r="C1179" s="12" t="s">
        <v>3611</v>
      </c>
      <c r="D1179" s="6">
        <v>0</v>
      </c>
      <c r="E1179" s="5"/>
      <c r="F1179" s="6" t="s">
        <v>48</v>
      </c>
      <c r="G1179" s="5" t="s">
        <v>3612</v>
      </c>
    </row>
    <row r="1180" spans="1:7" ht="30.75" customHeight="1">
      <c r="A1180" s="6">
        <v>20827</v>
      </c>
      <c r="B1180" s="5" t="s">
        <v>3613</v>
      </c>
      <c r="C1180" s="12" t="s">
        <v>3614</v>
      </c>
      <c r="D1180" s="6">
        <v>0</v>
      </c>
      <c r="E1180" s="5"/>
      <c r="F1180" s="6" t="s">
        <v>48</v>
      </c>
      <c r="G1180" s="5" t="s">
        <v>3615</v>
      </c>
    </row>
    <row r="1181" spans="1:7" ht="30.75" customHeight="1">
      <c r="A1181" s="6">
        <v>20828</v>
      </c>
      <c r="B1181" s="5" t="s">
        <v>3616</v>
      </c>
      <c r="C1181" s="12" t="s">
        <v>3617</v>
      </c>
      <c r="D1181" s="6">
        <v>0</v>
      </c>
      <c r="E1181" s="5"/>
      <c r="F1181" s="6" t="s">
        <v>48</v>
      </c>
      <c r="G1181" s="5" t="s">
        <v>3618</v>
      </c>
    </row>
    <row r="1182" spans="1:7" ht="30.75" customHeight="1">
      <c r="A1182" s="6">
        <v>20829</v>
      </c>
      <c r="B1182" s="5" t="s">
        <v>3619</v>
      </c>
      <c r="C1182" s="12" t="s">
        <v>3620</v>
      </c>
      <c r="D1182" s="6">
        <v>0</v>
      </c>
      <c r="E1182" s="5"/>
      <c r="F1182" s="6" t="s">
        <v>48</v>
      </c>
      <c r="G1182" s="5" t="s">
        <v>3621</v>
      </c>
    </row>
    <row r="1183" spans="1:7" ht="30.75" customHeight="1">
      <c r="A1183" s="6">
        <v>20830</v>
      </c>
      <c r="B1183" s="5" t="s">
        <v>3622</v>
      </c>
      <c r="C1183" s="12" t="s">
        <v>3623</v>
      </c>
      <c r="D1183" s="6">
        <v>0</v>
      </c>
      <c r="E1183" s="5"/>
      <c r="F1183" s="6" t="s">
        <v>48</v>
      </c>
      <c r="G1183" s="5" t="s">
        <v>3624</v>
      </c>
    </row>
    <row r="1184" spans="1:7" ht="30.75" customHeight="1">
      <c r="A1184" s="6">
        <v>20831</v>
      </c>
      <c r="B1184" s="5" t="s">
        <v>3625</v>
      </c>
      <c r="C1184" s="12" t="s">
        <v>3626</v>
      </c>
      <c r="D1184" s="6">
        <v>0</v>
      </c>
      <c r="E1184" s="5"/>
      <c r="F1184" s="6" t="s">
        <v>48</v>
      </c>
      <c r="G1184" s="5" t="s">
        <v>3627</v>
      </c>
    </row>
    <row r="1185" spans="1:7" ht="30.75" customHeight="1">
      <c r="A1185" s="6">
        <v>20832</v>
      </c>
      <c r="B1185" s="5" t="s">
        <v>3628</v>
      </c>
      <c r="C1185" s="11" t="s">
        <v>3629</v>
      </c>
      <c r="D1185" s="6">
        <v>0</v>
      </c>
      <c r="E1185" s="5"/>
      <c r="F1185" s="6" t="s">
        <v>15</v>
      </c>
      <c r="G1185" s="5" t="s">
        <v>3630</v>
      </c>
    </row>
    <row r="1186" spans="1:7" ht="30.75" customHeight="1">
      <c r="A1186" s="6">
        <v>20833</v>
      </c>
      <c r="B1186" s="5" t="s">
        <v>3631</v>
      </c>
      <c r="C1186" s="12" t="s">
        <v>3632</v>
      </c>
      <c r="D1186" s="6">
        <v>0</v>
      </c>
      <c r="E1186" s="5"/>
      <c r="F1186" s="6" t="s">
        <v>48</v>
      </c>
      <c r="G1186" s="5" t="s">
        <v>3633</v>
      </c>
    </row>
    <row r="1187" spans="1:7" ht="30.75" customHeight="1">
      <c r="A1187" s="6">
        <v>20834</v>
      </c>
      <c r="B1187" s="5" t="s">
        <v>3634</v>
      </c>
      <c r="C1187" s="12" t="s">
        <v>3635</v>
      </c>
      <c r="D1187" s="6">
        <v>0</v>
      </c>
      <c r="E1187" s="5"/>
      <c r="F1187" s="6" t="s">
        <v>48</v>
      </c>
      <c r="G1187" s="5" t="s">
        <v>3636</v>
      </c>
    </row>
    <row r="1188" spans="1:7" ht="30.75" customHeight="1">
      <c r="A1188" s="6">
        <v>20835</v>
      </c>
      <c r="B1188" s="5" t="s">
        <v>3637</v>
      </c>
      <c r="C1188" s="12" t="s">
        <v>3638</v>
      </c>
      <c r="D1188" s="6">
        <v>0</v>
      </c>
      <c r="E1188" s="5"/>
      <c r="F1188" s="6" t="s">
        <v>48</v>
      </c>
      <c r="G1188" s="5" t="s">
        <v>3639</v>
      </c>
    </row>
    <row r="1189" spans="1:7" ht="30.75" customHeight="1">
      <c r="A1189" s="6">
        <v>20836</v>
      </c>
      <c r="B1189" s="5" t="s">
        <v>3640</v>
      </c>
      <c r="C1189" s="12" t="s">
        <v>3641</v>
      </c>
      <c r="D1189" s="6">
        <v>0</v>
      </c>
      <c r="E1189" s="5"/>
      <c r="F1189" s="6" t="s">
        <v>48</v>
      </c>
      <c r="G1189" s="5" t="s">
        <v>3642</v>
      </c>
    </row>
    <row r="1190" spans="1:7" ht="30.75" customHeight="1">
      <c r="A1190" s="6">
        <v>20837</v>
      </c>
      <c r="B1190" s="5" t="s">
        <v>3643</v>
      </c>
      <c r="C1190" s="12" t="s">
        <v>3644</v>
      </c>
      <c r="D1190" s="6">
        <v>0</v>
      </c>
      <c r="E1190" s="5"/>
      <c r="F1190" s="6" t="s">
        <v>48</v>
      </c>
      <c r="G1190" s="5" t="s">
        <v>3645</v>
      </c>
    </row>
    <row r="1191" spans="1:7" ht="30.75" customHeight="1">
      <c r="A1191" s="6">
        <v>20838</v>
      </c>
      <c r="B1191" s="5" t="s">
        <v>3646</v>
      </c>
      <c r="C1191" s="12" t="s">
        <v>3647</v>
      </c>
      <c r="D1191" s="6">
        <v>0</v>
      </c>
      <c r="E1191" s="5"/>
      <c r="F1191" s="6" t="s">
        <v>48</v>
      </c>
      <c r="G1191" s="5" t="s">
        <v>3648</v>
      </c>
    </row>
    <row r="1192" spans="1:7" ht="30.75" customHeight="1">
      <c r="A1192" s="6">
        <v>20839</v>
      </c>
      <c r="B1192" s="5" t="s">
        <v>3649</v>
      </c>
      <c r="C1192" s="12" t="s">
        <v>3650</v>
      </c>
      <c r="D1192" s="6">
        <v>0</v>
      </c>
      <c r="E1192" s="5"/>
      <c r="F1192" s="6" t="s">
        <v>48</v>
      </c>
      <c r="G1192" s="5" t="s">
        <v>3651</v>
      </c>
    </row>
    <row r="1193" spans="1:7" ht="30.75" customHeight="1">
      <c r="A1193" s="6">
        <v>20840</v>
      </c>
      <c r="B1193" s="5" t="s">
        <v>3652</v>
      </c>
      <c r="C1193" s="11" t="s">
        <v>3653</v>
      </c>
      <c r="D1193" s="6">
        <v>0</v>
      </c>
      <c r="E1193" s="5"/>
      <c r="F1193" s="6" t="s">
        <v>48</v>
      </c>
      <c r="G1193" s="5" t="s">
        <v>3654</v>
      </c>
    </row>
    <row r="1194" spans="1:7" ht="30.75" customHeight="1">
      <c r="A1194" s="6">
        <v>20841</v>
      </c>
      <c r="B1194" s="5" t="s">
        <v>3655</v>
      </c>
      <c r="C1194" s="12" t="s">
        <v>3656</v>
      </c>
      <c r="D1194" s="6">
        <v>0</v>
      </c>
      <c r="E1194" s="5"/>
      <c r="F1194" s="6" t="s">
        <v>48</v>
      </c>
      <c r="G1194" s="5" t="s">
        <v>3657</v>
      </c>
    </row>
    <row r="1195" spans="1:7" ht="30.75" customHeight="1">
      <c r="A1195" s="6">
        <v>20842</v>
      </c>
      <c r="B1195" s="5" t="s">
        <v>3658</v>
      </c>
      <c r="C1195" s="12" t="s">
        <v>3659</v>
      </c>
      <c r="D1195" s="6">
        <v>0</v>
      </c>
      <c r="E1195" s="5"/>
      <c r="F1195" s="6" t="s">
        <v>48</v>
      </c>
      <c r="G1195" s="5" t="s">
        <v>3660</v>
      </c>
    </row>
    <row r="1196" spans="1:7" ht="30.75" customHeight="1">
      <c r="A1196" s="6">
        <v>20843</v>
      </c>
      <c r="B1196" s="5" t="s">
        <v>3661</v>
      </c>
      <c r="C1196" s="12" t="s">
        <v>3662</v>
      </c>
      <c r="D1196" s="6">
        <v>0</v>
      </c>
      <c r="E1196" s="5"/>
      <c r="F1196" s="6" t="s">
        <v>48</v>
      </c>
      <c r="G1196" s="5" t="s">
        <v>3663</v>
      </c>
    </row>
    <row r="1197" spans="1:7" ht="30.75" customHeight="1">
      <c r="A1197" s="6">
        <v>20844</v>
      </c>
      <c r="B1197" s="5" t="s">
        <v>3664</v>
      </c>
      <c r="C1197" s="12" t="s">
        <v>3665</v>
      </c>
      <c r="D1197" s="6">
        <v>0</v>
      </c>
      <c r="E1197" s="5"/>
      <c r="F1197" s="6" t="s">
        <v>48</v>
      </c>
      <c r="G1197" s="5" t="s">
        <v>3666</v>
      </c>
    </row>
    <row r="1198" spans="1:7" ht="30.75" customHeight="1">
      <c r="A1198" s="6">
        <v>20845</v>
      </c>
      <c r="B1198" s="5" t="s">
        <v>3667</v>
      </c>
      <c r="C1198" s="12" t="s">
        <v>3668</v>
      </c>
      <c r="D1198" s="6">
        <v>0</v>
      </c>
      <c r="E1198" s="5"/>
      <c r="F1198" s="6" t="s">
        <v>48</v>
      </c>
      <c r="G1198" s="5" t="s">
        <v>3669</v>
      </c>
    </row>
    <row r="1199" spans="1:7" ht="30.75" customHeight="1">
      <c r="A1199" s="6">
        <v>20846</v>
      </c>
      <c r="B1199" s="5" t="s">
        <v>3670</v>
      </c>
      <c r="C1199" s="12" t="s">
        <v>3671</v>
      </c>
      <c r="D1199" s="6">
        <v>0</v>
      </c>
      <c r="E1199" s="5"/>
      <c r="F1199" s="6" t="s">
        <v>48</v>
      </c>
      <c r="G1199" s="5" t="s">
        <v>3672</v>
      </c>
    </row>
    <row r="1200" spans="1:7" ht="30.75" customHeight="1">
      <c r="A1200" s="6">
        <v>20847</v>
      </c>
      <c r="B1200" s="5" t="s">
        <v>3673</v>
      </c>
      <c r="C1200" s="12" t="s">
        <v>3674</v>
      </c>
      <c r="D1200" s="6">
        <v>0</v>
      </c>
      <c r="E1200" s="5"/>
      <c r="F1200" s="6" t="s">
        <v>48</v>
      </c>
      <c r="G1200" s="5" t="s">
        <v>3675</v>
      </c>
    </row>
    <row r="1201" spans="1:7" ht="30.75" customHeight="1">
      <c r="A1201" s="6">
        <v>20848</v>
      </c>
      <c r="B1201" s="5" t="s">
        <v>3676</v>
      </c>
      <c r="C1201" s="11" t="s">
        <v>3677</v>
      </c>
      <c r="D1201" s="6">
        <v>0</v>
      </c>
      <c r="E1201" s="5"/>
      <c r="F1201" s="6" t="s">
        <v>48</v>
      </c>
      <c r="G1201" s="5" t="s">
        <v>3678</v>
      </c>
    </row>
    <row r="1202" spans="1:7" ht="30.75" customHeight="1">
      <c r="A1202" s="6">
        <v>20849</v>
      </c>
      <c r="B1202" s="5" t="s">
        <v>3679</v>
      </c>
      <c r="C1202" s="12" t="s">
        <v>3680</v>
      </c>
      <c r="D1202" s="6">
        <v>0</v>
      </c>
      <c r="E1202" s="5"/>
      <c r="F1202" s="6" t="s">
        <v>48</v>
      </c>
      <c r="G1202" s="5" t="s">
        <v>3681</v>
      </c>
    </row>
    <row r="1203" spans="1:7" ht="30.75" customHeight="1">
      <c r="A1203" s="6">
        <v>20850</v>
      </c>
      <c r="B1203" s="5" t="s">
        <v>3682</v>
      </c>
      <c r="C1203" s="12" t="s">
        <v>3683</v>
      </c>
      <c r="D1203" s="6">
        <v>0</v>
      </c>
      <c r="E1203" s="5"/>
      <c r="F1203" s="6" t="s">
        <v>48</v>
      </c>
      <c r="G1203" s="5" t="s">
        <v>3684</v>
      </c>
    </row>
    <row r="1204" spans="1:7" ht="30.75" customHeight="1">
      <c r="A1204" s="6">
        <v>20851</v>
      </c>
      <c r="B1204" s="5" t="s">
        <v>3685</v>
      </c>
      <c r="C1204" s="12" t="s">
        <v>3686</v>
      </c>
      <c r="D1204" s="6">
        <v>0</v>
      </c>
      <c r="E1204" s="5"/>
      <c r="F1204" s="6" t="s">
        <v>48</v>
      </c>
      <c r="G1204" s="5" t="s">
        <v>3687</v>
      </c>
    </row>
    <row r="1205" spans="1:7" ht="30.75" customHeight="1">
      <c r="A1205" s="6">
        <v>20852</v>
      </c>
      <c r="B1205" s="5" t="s">
        <v>3688</v>
      </c>
      <c r="C1205" s="12" t="s">
        <v>3689</v>
      </c>
      <c r="D1205" s="6">
        <v>0</v>
      </c>
      <c r="E1205" s="5"/>
      <c r="F1205" s="6" t="s">
        <v>48</v>
      </c>
      <c r="G1205" s="5" t="s">
        <v>3690</v>
      </c>
    </row>
    <row r="1206" spans="1:7" ht="30.75" customHeight="1">
      <c r="A1206" s="6">
        <v>20853</v>
      </c>
      <c r="B1206" s="5" t="s">
        <v>3691</v>
      </c>
      <c r="C1206" s="12" t="s">
        <v>3692</v>
      </c>
      <c r="D1206" s="6">
        <v>0</v>
      </c>
      <c r="E1206" s="5"/>
      <c r="F1206" s="6" t="s">
        <v>48</v>
      </c>
      <c r="G1206" s="5" t="s">
        <v>3693</v>
      </c>
    </row>
    <row r="1207" spans="1:7" ht="30.75" customHeight="1">
      <c r="A1207" s="6">
        <v>20854</v>
      </c>
      <c r="B1207" s="5" t="s">
        <v>3694</v>
      </c>
      <c r="C1207" s="12" t="s">
        <v>3695</v>
      </c>
      <c r="D1207" s="6">
        <v>0</v>
      </c>
      <c r="E1207" s="5"/>
      <c r="F1207" s="6" t="s">
        <v>48</v>
      </c>
      <c r="G1207" s="5" t="s">
        <v>3696</v>
      </c>
    </row>
    <row r="1208" spans="1:7" ht="30.75" customHeight="1">
      <c r="A1208" s="6">
        <v>20855</v>
      </c>
      <c r="B1208" s="5" t="s">
        <v>3697</v>
      </c>
      <c r="C1208" s="12" t="s">
        <v>3698</v>
      </c>
      <c r="D1208" s="6">
        <v>0</v>
      </c>
      <c r="E1208" s="5"/>
      <c r="F1208" s="6" t="s">
        <v>48</v>
      </c>
      <c r="G1208" s="5" t="s">
        <v>3699</v>
      </c>
    </row>
    <row r="1209" spans="1:7" ht="30.75" customHeight="1">
      <c r="A1209" s="6">
        <v>20856</v>
      </c>
      <c r="B1209" s="5" t="s">
        <v>3700</v>
      </c>
      <c r="C1209" s="12" t="s">
        <v>3701</v>
      </c>
      <c r="D1209" s="6">
        <v>0</v>
      </c>
      <c r="E1209" s="5"/>
      <c r="F1209" s="6" t="s">
        <v>48</v>
      </c>
      <c r="G1209" s="5" t="s">
        <v>3702</v>
      </c>
    </row>
    <row r="1210" spans="1:7" ht="30.75" customHeight="1">
      <c r="A1210" s="6">
        <v>20857</v>
      </c>
      <c r="B1210" s="5" t="s">
        <v>3703</v>
      </c>
      <c r="C1210" s="12" t="s">
        <v>3704</v>
      </c>
      <c r="D1210" s="6">
        <v>0</v>
      </c>
      <c r="E1210" s="5"/>
      <c r="F1210" s="6" t="s">
        <v>48</v>
      </c>
      <c r="G1210" s="5" t="s">
        <v>3705</v>
      </c>
    </row>
    <row r="1211" spans="1:7" ht="30.75" customHeight="1">
      <c r="A1211" s="6">
        <v>20858</v>
      </c>
      <c r="B1211" s="5" t="s">
        <v>3706</v>
      </c>
      <c r="C1211" s="11" t="s">
        <v>3707</v>
      </c>
      <c r="D1211" s="6">
        <v>0</v>
      </c>
      <c r="E1211" s="5"/>
      <c r="F1211" s="6" t="s">
        <v>48</v>
      </c>
      <c r="G1211" s="5" t="s">
        <v>3630</v>
      </c>
    </row>
    <row r="1212" spans="1:7" ht="30.75" customHeight="1">
      <c r="A1212" s="6">
        <v>20859</v>
      </c>
      <c r="B1212" s="5" t="s">
        <v>3708</v>
      </c>
      <c r="C1212" s="12" t="s">
        <v>3709</v>
      </c>
      <c r="D1212" s="6">
        <v>0</v>
      </c>
      <c r="E1212" s="5"/>
      <c r="F1212" s="6" t="s">
        <v>48</v>
      </c>
      <c r="G1212" s="5" t="s">
        <v>3710</v>
      </c>
    </row>
    <row r="1213" spans="1:7" ht="30.75" customHeight="1">
      <c r="A1213" s="6">
        <v>20860</v>
      </c>
      <c r="B1213" s="5" t="s">
        <v>3711</v>
      </c>
      <c r="C1213" s="12" t="s">
        <v>3712</v>
      </c>
      <c r="D1213" s="6">
        <v>0</v>
      </c>
      <c r="E1213" s="5"/>
      <c r="F1213" s="6" t="s">
        <v>48</v>
      </c>
      <c r="G1213" s="5" t="s">
        <v>3713</v>
      </c>
    </row>
    <row r="1214" spans="1:7" ht="30.75" customHeight="1">
      <c r="A1214" s="6">
        <v>20861</v>
      </c>
      <c r="B1214" s="5" t="s">
        <v>3714</v>
      </c>
      <c r="C1214" s="12" t="s">
        <v>3715</v>
      </c>
      <c r="D1214" s="6">
        <v>0</v>
      </c>
      <c r="E1214" s="5"/>
      <c r="F1214" s="6" t="s">
        <v>48</v>
      </c>
      <c r="G1214" s="5" t="s">
        <v>3716</v>
      </c>
    </row>
    <row r="1215" spans="1:7" ht="30.75" customHeight="1">
      <c r="A1215" s="6">
        <v>20862</v>
      </c>
      <c r="B1215" s="5" t="s">
        <v>3717</v>
      </c>
      <c r="C1215" s="12" t="s">
        <v>3718</v>
      </c>
      <c r="D1215" s="6">
        <v>0</v>
      </c>
      <c r="E1215" s="5"/>
      <c r="F1215" s="6" t="s">
        <v>48</v>
      </c>
      <c r="G1215" s="5" t="s">
        <v>3719</v>
      </c>
    </row>
    <row r="1216" spans="1:7" ht="30.75" customHeight="1">
      <c r="A1216" s="6">
        <v>20863</v>
      </c>
      <c r="B1216" s="5" t="s">
        <v>3720</v>
      </c>
      <c r="C1216" s="12" t="s">
        <v>3721</v>
      </c>
      <c r="D1216" s="6">
        <v>0</v>
      </c>
      <c r="E1216" s="5"/>
      <c r="F1216" s="6" t="s">
        <v>48</v>
      </c>
      <c r="G1216" s="5" t="s">
        <v>3722</v>
      </c>
    </row>
    <row r="1217" spans="1:7" ht="30.75" customHeight="1">
      <c r="A1217" s="6">
        <v>20864</v>
      </c>
      <c r="B1217" s="5" t="s">
        <v>3723</v>
      </c>
      <c r="C1217" s="12" t="s">
        <v>3724</v>
      </c>
      <c r="D1217" s="6">
        <v>0</v>
      </c>
      <c r="E1217" s="5"/>
      <c r="F1217" s="6" t="s">
        <v>48</v>
      </c>
      <c r="G1217" s="5" t="s">
        <v>3725</v>
      </c>
    </row>
    <row r="1218" spans="1:7" ht="30.75" customHeight="1">
      <c r="A1218" s="6">
        <v>20865</v>
      </c>
      <c r="B1218" s="5" t="s">
        <v>3726</v>
      </c>
      <c r="C1218" s="12" t="s">
        <v>3727</v>
      </c>
      <c r="D1218" s="6">
        <v>0</v>
      </c>
      <c r="E1218" s="5"/>
      <c r="F1218" s="6" t="s">
        <v>48</v>
      </c>
      <c r="G1218" s="5" t="s">
        <v>3728</v>
      </c>
    </row>
    <row r="1219" spans="1:7" ht="30.75" customHeight="1">
      <c r="A1219" s="6">
        <v>20866</v>
      </c>
      <c r="B1219" s="5" t="s">
        <v>3729</v>
      </c>
      <c r="C1219" s="10" t="s">
        <v>3730</v>
      </c>
      <c r="D1219" s="6">
        <v>0</v>
      </c>
      <c r="E1219" s="5"/>
      <c r="F1219" s="6" t="s">
        <v>15</v>
      </c>
      <c r="G1219" s="5" t="s">
        <v>3731</v>
      </c>
    </row>
    <row r="1220" spans="1:7" ht="30.75" customHeight="1">
      <c r="A1220" s="6">
        <v>20867</v>
      </c>
      <c r="B1220" s="5" t="s">
        <v>3732</v>
      </c>
      <c r="C1220" s="11" t="s">
        <v>3733</v>
      </c>
      <c r="D1220" s="6">
        <v>0</v>
      </c>
      <c r="E1220" s="5"/>
      <c r="F1220" s="6" t="s">
        <v>48</v>
      </c>
      <c r="G1220" s="5" t="s">
        <v>3734</v>
      </c>
    </row>
    <row r="1221" spans="1:7" ht="30.75" customHeight="1">
      <c r="A1221" s="6">
        <v>20868</v>
      </c>
      <c r="B1221" s="5" t="s">
        <v>3735</v>
      </c>
      <c r="C1221" s="12" t="s">
        <v>3736</v>
      </c>
      <c r="D1221" s="6">
        <v>0</v>
      </c>
      <c r="E1221" s="5"/>
      <c r="F1221" s="6" t="s">
        <v>48</v>
      </c>
      <c r="G1221" s="5" t="s">
        <v>3737</v>
      </c>
    </row>
    <row r="1222" spans="1:7" ht="30.75" customHeight="1">
      <c r="A1222" s="6">
        <v>20869</v>
      </c>
      <c r="B1222" s="5" t="s">
        <v>3738</v>
      </c>
      <c r="C1222" s="12" t="s">
        <v>3739</v>
      </c>
      <c r="D1222" s="6">
        <v>0</v>
      </c>
      <c r="E1222" s="5"/>
      <c r="F1222" s="6" t="s">
        <v>48</v>
      </c>
      <c r="G1222" s="5" t="s">
        <v>3740</v>
      </c>
    </row>
    <row r="1223" spans="1:7" ht="30.75" customHeight="1">
      <c r="A1223" s="6">
        <v>20870</v>
      </c>
      <c r="B1223" s="5" t="s">
        <v>3741</v>
      </c>
      <c r="C1223" s="12" t="s">
        <v>3742</v>
      </c>
      <c r="D1223" s="6">
        <v>0</v>
      </c>
      <c r="E1223" s="5"/>
      <c r="F1223" s="6" t="s">
        <v>48</v>
      </c>
      <c r="G1223" s="5" t="s">
        <v>3743</v>
      </c>
    </row>
    <row r="1224" spans="1:7" ht="30.75" customHeight="1">
      <c r="A1224" s="6">
        <v>20871</v>
      </c>
      <c r="B1224" s="5" t="s">
        <v>3744</v>
      </c>
      <c r="C1224" s="12" t="s">
        <v>3745</v>
      </c>
      <c r="D1224" s="6">
        <v>0</v>
      </c>
      <c r="E1224" s="5"/>
      <c r="F1224" s="6" t="s">
        <v>48</v>
      </c>
      <c r="G1224" s="5" t="s">
        <v>3746</v>
      </c>
    </row>
    <row r="1225" spans="1:7" ht="30.75" customHeight="1">
      <c r="A1225" s="6">
        <v>20872</v>
      </c>
      <c r="B1225" s="5" t="s">
        <v>3747</v>
      </c>
      <c r="C1225" s="12" t="s">
        <v>3748</v>
      </c>
      <c r="D1225" s="6">
        <v>0</v>
      </c>
      <c r="E1225" s="5"/>
      <c r="F1225" s="6" t="s">
        <v>48</v>
      </c>
      <c r="G1225" s="5" t="s">
        <v>3749</v>
      </c>
    </row>
    <row r="1226" spans="1:7" ht="30.75" customHeight="1">
      <c r="A1226" s="6">
        <v>20873</v>
      </c>
      <c r="B1226" s="5" t="s">
        <v>3750</v>
      </c>
      <c r="C1226" s="11" t="s">
        <v>3751</v>
      </c>
      <c r="D1226" s="6">
        <v>0</v>
      </c>
      <c r="E1226" s="5"/>
      <c r="F1226" s="6" t="s">
        <v>48</v>
      </c>
      <c r="G1226" s="5" t="s">
        <v>3752</v>
      </c>
    </row>
    <row r="1227" spans="1:7" ht="30.75" customHeight="1">
      <c r="A1227" s="6">
        <v>20874</v>
      </c>
      <c r="B1227" s="5" t="s">
        <v>3753</v>
      </c>
      <c r="C1227" s="12" t="s">
        <v>3754</v>
      </c>
      <c r="D1227" s="6">
        <v>0</v>
      </c>
      <c r="E1227" s="5"/>
      <c r="F1227" s="6" t="s">
        <v>48</v>
      </c>
      <c r="G1227" s="5" t="s">
        <v>3755</v>
      </c>
    </row>
    <row r="1228" spans="1:7" ht="30.75" customHeight="1">
      <c r="A1228" s="6">
        <v>20875</v>
      </c>
      <c r="B1228" s="5" t="s">
        <v>3756</v>
      </c>
      <c r="C1228" s="12" t="s">
        <v>3757</v>
      </c>
      <c r="D1228" s="6">
        <v>0</v>
      </c>
      <c r="E1228" s="5"/>
      <c r="F1228" s="6" t="s">
        <v>48</v>
      </c>
      <c r="G1228" s="5" t="s">
        <v>3758</v>
      </c>
    </row>
    <row r="1229" spans="1:7" ht="30.75" customHeight="1">
      <c r="A1229" s="6">
        <v>20876</v>
      </c>
      <c r="B1229" s="5" t="s">
        <v>3759</v>
      </c>
      <c r="C1229" s="12" t="s">
        <v>3760</v>
      </c>
      <c r="D1229" s="6">
        <v>0</v>
      </c>
      <c r="E1229" s="5"/>
      <c r="F1229" s="6" t="s">
        <v>48</v>
      </c>
      <c r="G1229" s="5" t="s">
        <v>3761</v>
      </c>
    </row>
    <row r="1230" spans="1:7" ht="30.75" customHeight="1">
      <c r="A1230" s="6">
        <v>20877</v>
      </c>
      <c r="B1230" s="5" t="s">
        <v>3762</v>
      </c>
      <c r="C1230" s="12" t="s">
        <v>3763</v>
      </c>
      <c r="D1230" s="6">
        <v>0</v>
      </c>
      <c r="E1230" s="5"/>
      <c r="F1230" s="6" t="s">
        <v>48</v>
      </c>
      <c r="G1230" s="5" t="s">
        <v>3764</v>
      </c>
    </row>
    <row r="1231" spans="1:7" ht="30.75" customHeight="1">
      <c r="A1231" s="6">
        <v>20878</v>
      </c>
      <c r="B1231" s="5" t="s">
        <v>3765</v>
      </c>
      <c r="C1231" s="12" t="s">
        <v>3766</v>
      </c>
      <c r="D1231" s="6">
        <v>0</v>
      </c>
      <c r="E1231" s="5"/>
      <c r="F1231" s="6" t="s">
        <v>48</v>
      </c>
      <c r="G1231" s="5" t="s">
        <v>3767</v>
      </c>
    </row>
    <row r="1232" spans="1:7" ht="30.75" customHeight="1">
      <c r="A1232" s="6">
        <v>20879</v>
      </c>
      <c r="B1232" s="5" t="s">
        <v>3768</v>
      </c>
      <c r="C1232" s="12" t="s">
        <v>3769</v>
      </c>
      <c r="D1232" s="6">
        <v>0</v>
      </c>
      <c r="E1232" s="5"/>
      <c r="F1232" s="6" t="s">
        <v>48</v>
      </c>
      <c r="G1232" s="5" t="s">
        <v>3770</v>
      </c>
    </row>
    <row r="1233" spans="1:7" ht="30.75" customHeight="1">
      <c r="A1233" s="6">
        <v>20880</v>
      </c>
      <c r="B1233" s="5" t="s">
        <v>3771</v>
      </c>
      <c r="C1233" s="11" t="s">
        <v>3772</v>
      </c>
      <c r="D1233" s="6">
        <v>0</v>
      </c>
      <c r="E1233" s="5"/>
      <c r="F1233" s="6" t="s">
        <v>48</v>
      </c>
      <c r="G1233" s="5" t="s">
        <v>3773</v>
      </c>
    </row>
    <row r="1234" spans="1:7" ht="30.75" customHeight="1">
      <c r="A1234" s="6">
        <v>20881</v>
      </c>
      <c r="B1234" s="5" t="s">
        <v>3774</v>
      </c>
      <c r="C1234" s="12" t="s">
        <v>3775</v>
      </c>
      <c r="D1234" s="6">
        <v>0</v>
      </c>
      <c r="E1234" s="5"/>
      <c r="F1234" s="6" t="s">
        <v>48</v>
      </c>
      <c r="G1234" s="5" t="s">
        <v>3776</v>
      </c>
    </row>
    <row r="1235" spans="1:7" ht="30.75" customHeight="1">
      <c r="A1235" s="6">
        <v>20882</v>
      </c>
      <c r="B1235" s="5" t="s">
        <v>3777</v>
      </c>
      <c r="C1235" s="13" t="s">
        <v>3778</v>
      </c>
      <c r="D1235" s="6">
        <v>0</v>
      </c>
      <c r="E1235" s="5"/>
      <c r="F1235" s="6" t="s">
        <v>48</v>
      </c>
      <c r="G1235" s="5" t="s">
        <v>3779</v>
      </c>
    </row>
    <row r="1236" spans="1:7" ht="30.75" customHeight="1">
      <c r="A1236" s="6">
        <v>20883</v>
      </c>
      <c r="B1236" s="5" t="s">
        <v>3780</v>
      </c>
      <c r="C1236" s="13" t="s">
        <v>3781</v>
      </c>
      <c r="D1236" s="6">
        <v>0</v>
      </c>
      <c r="E1236" s="5"/>
      <c r="F1236" s="6" t="s">
        <v>48</v>
      </c>
      <c r="G1236" s="5" t="s">
        <v>3782</v>
      </c>
    </row>
    <row r="1237" spans="1:7" ht="30.75" customHeight="1">
      <c r="A1237" s="6">
        <v>20884</v>
      </c>
      <c r="B1237" s="5" t="s">
        <v>3783</v>
      </c>
      <c r="C1237" s="13" t="s">
        <v>3784</v>
      </c>
      <c r="D1237" s="6">
        <v>0</v>
      </c>
      <c r="E1237" s="5"/>
      <c r="F1237" s="6" t="s">
        <v>48</v>
      </c>
      <c r="G1237" s="5" t="s">
        <v>3785</v>
      </c>
    </row>
    <row r="1238" spans="1:7" ht="30.75" customHeight="1">
      <c r="A1238" s="6">
        <v>20885</v>
      </c>
      <c r="B1238" s="5" t="s">
        <v>3786</v>
      </c>
      <c r="C1238" s="13" t="s">
        <v>3787</v>
      </c>
      <c r="D1238" s="6">
        <v>0</v>
      </c>
      <c r="E1238" s="5"/>
      <c r="F1238" s="6" t="s">
        <v>48</v>
      </c>
      <c r="G1238" s="5" t="s">
        <v>3788</v>
      </c>
    </row>
    <row r="1239" spans="1:7" ht="30.75" customHeight="1">
      <c r="A1239" s="6">
        <v>20886</v>
      </c>
      <c r="B1239" s="5" t="s">
        <v>3789</v>
      </c>
      <c r="C1239" s="13" t="s">
        <v>3790</v>
      </c>
      <c r="D1239" s="6">
        <v>0</v>
      </c>
      <c r="E1239" s="5"/>
      <c r="F1239" s="6" t="s">
        <v>48</v>
      </c>
      <c r="G1239" s="5" t="s">
        <v>3791</v>
      </c>
    </row>
    <row r="1240" spans="1:7" ht="30.75" customHeight="1">
      <c r="A1240" s="6">
        <v>20887</v>
      </c>
      <c r="B1240" s="5" t="s">
        <v>3792</v>
      </c>
      <c r="C1240" s="13" t="s">
        <v>3793</v>
      </c>
      <c r="D1240" s="6">
        <v>0</v>
      </c>
      <c r="E1240" s="5"/>
      <c r="F1240" s="6" t="s">
        <v>48</v>
      </c>
      <c r="G1240" s="5" t="s">
        <v>3794</v>
      </c>
    </row>
    <row r="1241" spans="1:7" ht="30.75" customHeight="1">
      <c r="A1241" s="6">
        <v>20888</v>
      </c>
      <c r="B1241" s="5" t="s">
        <v>3795</v>
      </c>
      <c r="C1241" s="11" t="s">
        <v>3796</v>
      </c>
      <c r="D1241" s="6">
        <v>0</v>
      </c>
      <c r="E1241" s="5"/>
      <c r="F1241" s="6" t="s">
        <v>48</v>
      </c>
      <c r="G1241" s="5" t="s">
        <v>3797</v>
      </c>
    </row>
    <row r="1242" spans="1:7" ht="30.75" customHeight="1">
      <c r="A1242" s="6">
        <v>20889</v>
      </c>
      <c r="B1242" s="5" t="s">
        <v>3798</v>
      </c>
      <c r="C1242" s="12" t="s">
        <v>3799</v>
      </c>
      <c r="D1242" s="6">
        <v>0</v>
      </c>
      <c r="E1242" s="5"/>
      <c r="F1242" s="6" t="s">
        <v>48</v>
      </c>
      <c r="G1242" s="5" t="s">
        <v>3800</v>
      </c>
    </row>
    <row r="1243" spans="1:7" ht="30.75" customHeight="1">
      <c r="A1243" s="6">
        <v>20890</v>
      </c>
      <c r="B1243" s="5" t="s">
        <v>3801</v>
      </c>
      <c r="C1243" s="12" t="s">
        <v>3802</v>
      </c>
      <c r="D1243" s="6">
        <v>0</v>
      </c>
      <c r="E1243" s="5"/>
      <c r="F1243" s="6" t="s">
        <v>48</v>
      </c>
      <c r="G1243" s="5" t="s">
        <v>3803</v>
      </c>
    </row>
    <row r="1244" spans="1:7" ht="30.75" customHeight="1">
      <c r="A1244" s="6">
        <v>20891</v>
      </c>
      <c r="B1244" s="5" t="s">
        <v>3804</v>
      </c>
      <c r="C1244" s="12" t="s">
        <v>3805</v>
      </c>
      <c r="D1244" s="6">
        <v>0</v>
      </c>
      <c r="E1244" s="5"/>
      <c r="F1244" s="6" t="s">
        <v>48</v>
      </c>
      <c r="G1244" s="5" t="s">
        <v>3806</v>
      </c>
    </row>
    <row r="1245" spans="1:7" ht="30.75" customHeight="1">
      <c r="A1245" s="6">
        <v>20892</v>
      </c>
      <c r="B1245" s="5" t="s">
        <v>3807</v>
      </c>
      <c r="C1245" s="12" t="s">
        <v>3808</v>
      </c>
      <c r="D1245" s="6">
        <v>0</v>
      </c>
      <c r="E1245" s="5"/>
      <c r="F1245" s="6" t="s">
        <v>48</v>
      </c>
      <c r="G1245" s="5" t="s">
        <v>3809</v>
      </c>
    </row>
    <row r="1246" spans="1:7" ht="30.75" customHeight="1">
      <c r="A1246" s="6">
        <v>20893</v>
      </c>
      <c r="B1246" s="5" t="s">
        <v>3810</v>
      </c>
      <c r="C1246" s="12" t="s">
        <v>3811</v>
      </c>
      <c r="D1246" s="6">
        <v>0</v>
      </c>
      <c r="E1246" s="5"/>
      <c r="F1246" s="6" t="s">
        <v>48</v>
      </c>
      <c r="G1246" s="5" t="s">
        <v>3812</v>
      </c>
    </row>
    <row r="1247" spans="1:7" ht="30.75" customHeight="1">
      <c r="A1247" s="6">
        <v>20895</v>
      </c>
      <c r="B1247" s="5" t="s">
        <v>3813</v>
      </c>
      <c r="C1247" s="11" t="s">
        <v>3814</v>
      </c>
      <c r="D1247" s="6">
        <v>0</v>
      </c>
      <c r="E1247" s="5"/>
      <c r="F1247" s="6" t="s">
        <v>48</v>
      </c>
      <c r="G1247" s="5" t="s">
        <v>3815</v>
      </c>
    </row>
    <row r="1248" spans="1:7" ht="30.75" customHeight="1">
      <c r="A1248" s="6">
        <v>20896</v>
      </c>
      <c r="B1248" s="5" t="s">
        <v>3816</v>
      </c>
      <c r="C1248" s="12" t="s">
        <v>3817</v>
      </c>
      <c r="D1248" s="6">
        <v>0</v>
      </c>
      <c r="E1248" s="5"/>
      <c r="F1248" s="6" t="s">
        <v>48</v>
      </c>
      <c r="G1248" s="5" t="s">
        <v>3818</v>
      </c>
    </row>
    <row r="1249" spans="1:7" ht="30.75" customHeight="1">
      <c r="A1249" s="6">
        <v>20897</v>
      </c>
      <c r="B1249" s="5" t="s">
        <v>3819</v>
      </c>
      <c r="C1249" s="12" t="s">
        <v>3820</v>
      </c>
      <c r="D1249" s="6">
        <v>0</v>
      </c>
      <c r="E1249" s="5"/>
      <c r="F1249" s="6" t="s">
        <v>48</v>
      </c>
      <c r="G1249" s="5" t="s">
        <v>3821</v>
      </c>
    </row>
    <row r="1250" spans="1:7" ht="30.75" customHeight="1">
      <c r="A1250" s="6">
        <v>20898</v>
      </c>
      <c r="B1250" s="5" t="s">
        <v>3822</v>
      </c>
      <c r="C1250" s="12" t="s">
        <v>3823</v>
      </c>
      <c r="D1250" s="6">
        <v>0</v>
      </c>
      <c r="E1250" s="5"/>
      <c r="F1250" s="6" t="s">
        <v>48</v>
      </c>
      <c r="G1250" s="5" t="s">
        <v>3824</v>
      </c>
    </row>
    <row r="1251" spans="1:7" ht="30.75" customHeight="1">
      <c r="A1251" s="6">
        <v>20943</v>
      </c>
      <c r="B1251" s="5" t="s">
        <v>3825</v>
      </c>
      <c r="C1251" s="12" t="s">
        <v>3826</v>
      </c>
      <c r="D1251" s="6">
        <v>0</v>
      </c>
      <c r="E1251" s="5"/>
      <c r="F1251" s="6" t="s">
        <v>48</v>
      </c>
      <c r="G1251" s="5" t="s">
        <v>3827</v>
      </c>
    </row>
    <row r="1252" spans="1:7" ht="30.75" customHeight="1">
      <c r="A1252" s="6">
        <v>20899</v>
      </c>
      <c r="B1252" s="5" t="s">
        <v>3828</v>
      </c>
      <c r="C1252" s="12" t="s">
        <v>3829</v>
      </c>
      <c r="D1252" s="6">
        <v>0</v>
      </c>
      <c r="E1252" s="5"/>
      <c r="F1252" s="6" t="s">
        <v>48</v>
      </c>
      <c r="G1252" s="5" t="s">
        <v>3830</v>
      </c>
    </row>
    <row r="1253" spans="1:7" ht="30.75" customHeight="1">
      <c r="A1253" s="6">
        <v>20900</v>
      </c>
      <c r="B1253" s="5" t="s">
        <v>3831</v>
      </c>
      <c r="C1253" s="12" t="s">
        <v>3832</v>
      </c>
      <c r="D1253" s="6">
        <v>0</v>
      </c>
      <c r="E1253" s="5"/>
      <c r="F1253" s="6" t="s">
        <v>48</v>
      </c>
      <c r="G1253" s="5" t="s">
        <v>3833</v>
      </c>
    </row>
    <row r="1254" spans="1:7" ht="30.75" customHeight="1">
      <c r="A1254" s="6">
        <v>20901</v>
      </c>
      <c r="B1254" s="5" t="s">
        <v>3834</v>
      </c>
      <c r="C1254" s="12" t="s">
        <v>3835</v>
      </c>
      <c r="D1254" s="6">
        <v>0</v>
      </c>
      <c r="E1254" s="5"/>
      <c r="F1254" s="6" t="s">
        <v>48</v>
      </c>
      <c r="G1254" s="5" t="s">
        <v>3836</v>
      </c>
    </row>
    <row r="1255" spans="1:7" ht="30.75" customHeight="1">
      <c r="A1255" s="6">
        <v>20902</v>
      </c>
      <c r="B1255" s="5" t="s">
        <v>3837</v>
      </c>
      <c r="C1255" s="12" t="s">
        <v>3838</v>
      </c>
      <c r="D1255" s="6">
        <v>0</v>
      </c>
      <c r="E1255" s="5"/>
      <c r="F1255" s="6" t="s">
        <v>48</v>
      </c>
      <c r="G1255" s="5" t="s">
        <v>3839</v>
      </c>
    </row>
    <row r="1256" spans="1:7" ht="30.75" customHeight="1">
      <c r="A1256" s="6">
        <v>20903</v>
      </c>
      <c r="B1256" s="5" t="s">
        <v>3840</v>
      </c>
      <c r="C1256" s="12" t="s">
        <v>3841</v>
      </c>
      <c r="D1256" s="6">
        <v>0</v>
      </c>
      <c r="E1256" s="5"/>
      <c r="F1256" s="6" t="s">
        <v>48</v>
      </c>
      <c r="G1256" s="5" t="s">
        <v>3842</v>
      </c>
    </row>
    <row r="1257" spans="1:7" ht="30.75" customHeight="1">
      <c r="A1257" s="6">
        <v>20904</v>
      </c>
      <c r="B1257" s="5" t="s">
        <v>3843</v>
      </c>
      <c r="C1257" s="12" t="s">
        <v>3844</v>
      </c>
      <c r="D1257" s="6">
        <v>0</v>
      </c>
      <c r="E1257" s="5"/>
      <c r="F1257" s="6" t="s">
        <v>48</v>
      </c>
      <c r="G1257" s="5" t="s">
        <v>3845</v>
      </c>
    </row>
    <row r="1258" spans="1:7" ht="30.75" customHeight="1">
      <c r="A1258" s="6">
        <v>20905</v>
      </c>
      <c r="B1258" s="5" t="s">
        <v>3846</v>
      </c>
      <c r="C1258" s="11" t="s">
        <v>3847</v>
      </c>
      <c r="D1258" s="6">
        <v>0</v>
      </c>
      <c r="E1258" s="5"/>
      <c r="F1258" s="6" t="s">
        <v>48</v>
      </c>
      <c r="G1258" s="5" t="s">
        <v>3848</v>
      </c>
    </row>
    <row r="1259" spans="1:7" ht="30.75" customHeight="1">
      <c r="A1259" s="6">
        <v>20906</v>
      </c>
      <c r="B1259" s="5" t="s">
        <v>3849</v>
      </c>
      <c r="C1259" s="12" t="s">
        <v>3850</v>
      </c>
      <c r="D1259" s="6">
        <v>0</v>
      </c>
      <c r="E1259" s="5"/>
      <c r="F1259" s="6" t="s">
        <v>48</v>
      </c>
      <c r="G1259" s="5" t="s">
        <v>3851</v>
      </c>
    </row>
    <row r="1260" spans="1:7" ht="30.75" customHeight="1">
      <c r="A1260" s="6">
        <v>20907</v>
      </c>
      <c r="B1260" s="5" t="s">
        <v>3852</v>
      </c>
      <c r="C1260" s="12" t="s">
        <v>3853</v>
      </c>
      <c r="D1260" s="6">
        <v>0</v>
      </c>
      <c r="E1260" s="5"/>
      <c r="F1260" s="6" t="s">
        <v>48</v>
      </c>
      <c r="G1260" s="5" t="s">
        <v>3854</v>
      </c>
    </row>
    <row r="1261" spans="1:7" ht="30.75" customHeight="1">
      <c r="A1261" s="6">
        <v>20908</v>
      </c>
      <c r="B1261" s="5" t="s">
        <v>3855</v>
      </c>
      <c r="C1261" s="12" t="s">
        <v>3856</v>
      </c>
      <c r="D1261" s="6">
        <v>0</v>
      </c>
      <c r="E1261" s="5"/>
      <c r="F1261" s="6" t="s">
        <v>48</v>
      </c>
      <c r="G1261" s="5" t="s">
        <v>3857</v>
      </c>
    </row>
    <row r="1262" spans="1:7" ht="30.75" customHeight="1">
      <c r="A1262" s="6">
        <v>20909</v>
      </c>
      <c r="B1262" s="5" t="s">
        <v>3858</v>
      </c>
      <c r="C1262" s="12" t="s">
        <v>3859</v>
      </c>
      <c r="D1262" s="6">
        <v>0</v>
      </c>
      <c r="E1262" s="5"/>
      <c r="F1262" s="6" t="s">
        <v>48</v>
      </c>
      <c r="G1262" s="5" t="s">
        <v>3860</v>
      </c>
    </row>
    <row r="1263" spans="1:7" ht="30.75" customHeight="1">
      <c r="A1263" s="6">
        <v>20910</v>
      </c>
      <c r="B1263" s="5" t="s">
        <v>3861</v>
      </c>
      <c r="C1263" s="12" t="s">
        <v>3862</v>
      </c>
      <c r="D1263" s="6">
        <v>0</v>
      </c>
      <c r="E1263" s="5"/>
      <c r="F1263" s="6" t="s">
        <v>48</v>
      </c>
      <c r="G1263" s="5" t="s">
        <v>3863</v>
      </c>
    </row>
    <row r="1264" spans="1:7" ht="30.75" customHeight="1">
      <c r="A1264" s="6">
        <v>20911</v>
      </c>
      <c r="B1264" s="5" t="s">
        <v>3864</v>
      </c>
      <c r="C1264" s="12" t="s">
        <v>3865</v>
      </c>
      <c r="D1264" s="6">
        <v>0</v>
      </c>
      <c r="E1264" s="5"/>
      <c r="F1264" s="6" t="s">
        <v>48</v>
      </c>
      <c r="G1264" s="5" t="s">
        <v>3866</v>
      </c>
    </row>
    <row r="1265" spans="1:7" ht="30.75" customHeight="1">
      <c r="A1265" s="6">
        <v>20912</v>
      </c>
      <c r="B1265" s="5" t="s">
        <v>3867</v>
      </c>
      <c r="C1265" s="12" t="s">
        <v>3868</v>
      </c>
      <c r="D1265" s="6">
        <v>0</v>
      </c>
      <c r="E1265" s="5"/>
      <c r="F1265" s="6" t="s">
        <v>48</v>
      </c>
      <c r="G1265" s="5" t="s">
        <v>3869</v>
      </c>
    </row>
    <row r="1266" spans="1:7" ht="30.75" customHeight="1">
      <c r="A1266" s="6">
        <v>20913</v>
      </c>
      <c r="B1266" s="5" t="s">
        <v>3870</v>
      </c>
      <c r="C1266" s="12" t="s">
        <v>3871</v>
      </c>
      <c r="D1266" s="6">
        <v>0</v>
      </c>
      <c r="E1266" s="5"/>
      <c r="F1266" s="6" t="s">
        <v>48</v>
      </c>
      <c r="G1266" s="5" t="s">
        <v>3872</v>
      </c>
    </row>
    <row r="1267" spans="1:7" ht="30.75" customHeight="1">
      <c r="A1267" s="6">
        <v>20914</v>
      </c>
      <c r="B1267" s="5" t="s">
        <v>3873</v>
      </c>
      <c r="C1267" s="11" t="s">
        <v>3874</v>
      </c>
      <c r="D1267" s="6">
        <v>0</v>
      </c>
      <c r="E1267" s="5"/>
      <c r="F1267" s="6" t="s">
        <v>48</v>
      </c>
      <c r="G1267" s="5" t="s">
        <v>3875</v>
      </c>
    </row>
    <row r="1268" spans="1:7" ht="30.75" customHeight="1">
      <c r="A1268" s="6">
        <v>20915</v>
      </c>
      <c r="B1268" s="5" t="s">
        <v>3876</v>
      </c>
      <c r="C1268" s="12" t="s">
        <v>3877</v>
      </c>
      <c r="D1268" s="6">
        <v>0</v>
      </c>
      <c r="E1268" s="5"/>
      <c r="F1268" s="6" t="s">
        <v>48</v>
      </c>
      <c r="G1268" s="5" t="s">
        <v>3878</v>
      </c>
    </row>
    <row r="1269" spans="1:7" ht="30.75" customHeight="1">
      <c r="A1269" s="6">
        <v>20916</v>
      </c>
      <c r="B1269" s="5" t="s">
        <v>3879</v>
      </c>
      <c r="C1269" s="12" t="s">
        <v>3880</v>
      </c>
      <c r="D1269" s="6">
        <v>0</v>
      </c>
      <c r="E1269" s="5"/>
      <c r="F1269" s="6" t="s">
        <v>48</v>
      </c>
      <c r="G1269" s="5" t="s">
        <v>3881</v>
      </c>
    </row>
    <row r="1270" spans="1:7" ht="30.75" customHeight="1">
      <c r="A1270" s="6">
        <v>20917</v>
      </c>
      <c r="B1270" s="5" t="s">
        <v>3882</v>
      </c>
      <c r="C1270" s="12" t="s">
        <v>3883</v>
      </c>
      <c r="D1270" s="6">
        <v>0</v>
      </c>
      <c r="E1270" s="5"/>
      <c r="F1270" s="6" t="s">
        <v>48</v>
      </c>
      <c r="G1270" s="5" t="s">
        <v>3884</v>
      </c>
    </row>
    <row r="1271" spans="1:7" ht="30.75" customHeight="1">
      <c r="A1271" s="6">
        <v>20918</v>
      </c>
      <c r="B1271" s="5" t="s">
        <v>3885</v>
      </c>
      <c r="C1271" s="12" t="s">
        <v>3886</v>
      </c>
      <c r="D1271" s="6">
        <v>0</v>
      </c>
      <c r="E1271" s="5"/>
      <c r="F1271" s="6" t="s">
        <v>48</v>
      </c>
      <c r="G1271" s="5" t="s">
        <v>3887</v>
      </c>
    </row>
    <row r="1272" spans="1:7" ht="30.75" customHeight="1">
      <c r="A1272" s="6">
        <v>20919</v>
      </c>
      <c r="B1272" s="5" t="s">
        <v>3888</v>
      </c>
      <c r="C1272" s="12" t="s">
        <v>3889</v>
      </c>
      <c r="D1272" s="6">
        <v>0</v>
      </c>
      <c r="E1272" s="5"/>
      <c r="F1272" s="6" t="s">
        <v>48</v>
      </c>
      <c r="G1272" s="5" t="s">
        <v>3890</v>
      </c>
    </row>
    <row r="1273" spans="1:7" ht="30.75" customHeight="1">
      <c r="A1273" s="6">
        <v>20920</v>
      </c>
      <c r="B1273" s="5" t="s">
        <v>3891</v>
      </c>
      <c r="C1273" s="12" t="s">
        <v>3892</v>
      </c>
      <c r="D1273" s="6">
        <v>0</v>
      </c>
      <c r="E1273" s="5"/>
      <c r="F1273" s="6" t="s">
        <v>48</v>
      </c>
      <c r="G1273" s="5" t="s">
        <v>3893</v>
      </c>
    </row>
    <row r="1274" spans="1:7" ht="30.75" customHeight="1">
      <c r="A1274" s="6">
        <v>20921</v>
      </c>
      <c r="B1274" s="5" t="s">
        <v>3894</v>
      </c>
      <c r="C1274" s="11" t="s">
        <v>3895</v>
      </c>
      <c r="D1274" s="6">
        <v>0</v>
      </c>
      <c r="E1274" s="5"/>
      <c r="F1274" s="6" t="s">
        <v>15</v>
      </c>
      <c r="G1274" s="5" t="s">
        <v>3896</v>
      </c>
    </row>
    <row r="1275" spans="1:7" ht="30.75" customHeight="1">
      <c r="A1275" s="6">
        <v>20922</v>
      </c>
      <c r="B1275" s="5" t="s">
        <v>3897</v>
      </c>
      <c r="C1275" s="12" t="s">
        <v>3898</v>
      </c>
      <c r="D1275" s="6">
        <v>0</v>
      </c>
      <c r="E1275" s="5"/>
      <c r="F1275" s="6" t="s">
        <v>48</v>
      </c>
      <c r="G1275" s="5" t="s">
        <v>3899</v>
      </c>
    </row>
    <row r="1276" spans="1:7" ht="30.75" customHeight="1">
      <c r="A1276" s="6">
        <v>20923</v>
      </c>
      <c r="B1276" s="5" t="s">
        <v>3900</v>
      </c>
      <c r="C1276" s="12" t="s">
        <v>3901</v>
      </c>
      <c r="D1276" s="6">
        <v>0</v>
      </c>
      <c r="E1276" s="5"/>
      <c r="F1276" s="6" t="s">
        <v>48</v>
      </c>
      <c r="G1276" s="5" t="s">
        <v>3902</v>
      </c>
    </row>
    <row r="1277" spans="1:7" ht="30.75" customHeight="1">
      <c r="A1277" s="6">
        <v>20925</v>
      </c>
      <c r="B1277" s="5" t="s">
        <v>3903</v>
      </c>
      <c r="C1277" s="12" t="s">
        <v>3904</v>
      </c>
      <c r="D1277" s="6">
        <v>0</v>
      </c>
      <c r="E1277" s="5"/>
      <c r="F1277" s="6" t="s">
        <v>48</v>
      </c>
      <c r="G1277" s="5" t="s">
        <v>3905</v>
      </c>
    </row>
    <row r="1278" spans="1:7" ht="30.75" customHeight="1">
      <c r="A1278" s="6">
        <v>20926</v>
      </c>
      <c r="B1278" s="5" t="s">
        <v>3906</v>
      </c>
      <c r="C1278" s="12" t="s">
        <v>3907</v>
      </c>
      <c r="D1278" s="6">
        <v>0</v>
      </c>
      <c r="E1278" s="5"/>
      <c r="F1278" s="6" t="s">
        <v>48</v>
      </c>
      <c r="G1278" s="5" t="s">
        <v>3908</v>
      </c>
    </row>
    <row r="1279" spans="1:7" ht="30.75" customHeight="1">
      <c r="A1279" s="6">
        <v>20927</v>
      </c>
      <c r="B1279" s="5" t="s">
        <v>3909</v>
      </c>
      <c r="C1279" s="12" t="s">
        <v>3910</v>
      </c>
      <c r="D1279" s="6">
        <v>0</v>
      </c>
      <c r="E1279" s="5"/>
      <c r="F1279" s="6" t="s">
        <v>48</v>
      </c>
      <c r="G1279" s="5" t="s">
        <v>3911</v>
      </c>
    </row>
    <row r="1280" spans="1:7" ht="30.75" customHeight="1">
      <c r="A1280" s="6">
        <v>20928</v>
      </c>
      <c r="B1280" s="5" t="s">
        <v>3912</v>
      </c>
      <c r="C1280" s="12" t="s">
        <v>3913</v>
      </c>
      <c r="D1280" s="6">
        <v>0</v>
      </c>
      <c r="E1280" s="5"/>
      <c r="F1280" s="6" t="s">
        <v>48</v>
      </c>
      <c r="G1280" s="5" t="s">
        <v>3914</v>
      </c>
    </row>
    <row r="1281" spans="1:7" ht="30.75" customHeight="1">
      <c r="A1281" s="6">
        <v>17058</v>
      </c>
      <c r="B1281" s="5" t="s">
        <v>33</v>
      </c>
      <c r="C1281" s="15" t="s">
        <v>34</v>
      </c>
      <c r="D1281" s="6">
        <v>2</v>
      </c>
      <c r="E1281" s="5"/>
      <c r="F1281" s="6" t="s">
        <v>15</v>
      </c>
      <c r="G1281" s="5" t="s">
        <v>3915</v>
      </c>
    </row>
    <row r="1282" spans="1:7" ht="30.75" customHeight="1">
      <c r="A1282" s="6">
        <v>10728</v>
      </c>
      <c r="B1282" s="5" t="s">
        <v>3916</v>
      </c>
      <c r="C1282" s="10" t="s">
        <v>3917</v>
      </c>
      <c r="D1282" s="6">
        <v>1</v>
      </c>
      <c r="E1282" s="5" t="s">
        <v>3918</v>
      </c>
      <c r="F1282" s="6" t="s">
        <v>15</v>
      </c>
      <c r="G1282" s="5" t="s">
        <v>3919</v>
      </c>
    </row>
    <row r="1283" spans="1:7" ht="30.75" customHeight="1">
      <c r="A1283" s="6">
        <v>21694</v>
      </c>
      <c r="B1283" s="5" t="s">
        <v>3920</v>
      </c>
      <c r="C1283" s="11" t="s">
        <v>3921</v>
      </c>
      <c r="D1283" s="6">
        <v>1</v>
      </c>
      <c r="E1283" s="5" t="s">
        <v>834</v>
      </c>
      <c r="F1283" s="6" t="s">
        <v>48</v>
      </c>
      <c r="G1283" s="5" t="s">
        <v>3922</v>
      </c>
    </row>
    <row r="1284" spans="1:7" ht="30.75" customHeight="1">
      <c r="A1284" s="6">
        <v>10738</v>
      </c>
      <c r="B1284" s="5" t="s">
        <v>3923</v>
      </c>
      <c r="C1284" s="11" t="s">
        <v>3924</v>
      </c>
      <c r="D1284" s="6">
        <v>0</v>
      </c>
      <c r="E1284" s="5"/>
      <c r="F1284" s="6" t="s">
        <v>15</v>
      </c>
      <c r="G1284" s="5" t="s">
        <v>3925</v>
      </c>
    </row>
    <row r="1285" spans="1:7" ht="30.75" customHeight="1">
      <c r="A1285" s="6">
        <v>10771</v>
      </c>
      <c r="B1285" s="5" t="s">
        <v>3926</v>
      </c>
      <c r="C1285" s="12" t="s">
        <v>3927</v>
      </c>
      <c r="D1285" s="6">
        <v>0</v>
      </c>
      <c r="E1285" s="5"/>
      <c r="F1285" s="6" t="s">
        <v>48</v>
      </c>
      <c r="G1285" s="5" t="s">
        <v>3928</v>
      </c>
    </row>
    <row r="1286" spans="1:7" ht="30.75" customHeight="1">
      <c r="A1286" s="6">
        <v>10772</v>
      </c>
      <c r="B1286" s="5" t="s">
        <v>3929</v>
      </c>
      <c r="C1286" s="12" t="s">
        <v>3930</v>
      </c>
      <c r="D1286" s="6">
        <v>0</v>
      </c>
      <c r="E1286" s="5"/>
      <c r="F1286" s="6" t="s">
        <v>48</v>
      </c>
      <c r="G1286" s="5" t="s">
        <v>3931</v>
      </c>
    </row>
    <row r="1287" spans="1:7" ht="30.75" customHeight="1">
      <c r="A1287" s="6">
        <v>20135</v>
      </c>
      <c r="B1287" s="5" t="s">
        <v>3932</v>
      </c>
      <c r="C1287" s="12" t="s">
        <v>3933</v>
      </c>
      <c r="D1287" s="6">
        <v>0</v>
      </c>
      <c r="E1287" s="5"/>
      <c r="F1287" s="6" t="s">
        <v>48</v>
      </c>
      <c r="G1287" s="5" t="s">
        <v>3934</v>
      </c>
    </row>
    <row r="1288" spans="1:7" ht="30.75" customHeight="1">
      <c r="A1288" s="6">
        <v>10773</v>
      </c>
      <c r="B1288" s="5" t="s">
        <v>3935</v>
      </c>
      <c r="C1288" s="12" t="s">
        <v>3936</v>
      </c>
      <c r="D1288" s="6">
        <v>0</v>
      </c>
      <c r="E1288" s="5"/>
      <c r="F1288" s="6" t="s">
        <v>48</v>
      </c>
      <c r="G1288" s="5" t="s">
        <v>3937</v>
      </c>
    </row>
    <row r="1289" spans="1:7" ht="30.75" customHeight="1">
      <c r="A1289" s="6">
        <v>20136</v>
      </c>
      <c r="B1289" s="5" t="s">
        <v>3938</v>
      </c>
      <c r="C1289" s="12" t="s">
        <v>3939</v>
      </c>
      <c r="D1289" s="6">
        <v>0</v>
      </c>
      <c r="E1289" s="5"/>
      <c r="F1289" s="6" t="s">
        <v>48</v>
      </c>
      <c r="G1289" s="5" t="s">
        <v>3940</v>
      </c>
    </row>
    <row r="1290" spans="1:7" ht="30.75" customHeight="1">
      <c r="A1290" s="6">
        <v>10739</v>
      </c>
      <c r="B1290" s="5" t="s">
        <v>3941</v>
      </c>
      <c r="C1290" s="11" t="s">
        <v>3942</v>
      </c>
      <c r="D1290" s="6">
        <v>0</v>
      </c>
      <c r="E1290" s="5"/>
      <c r="F1290" s="6" t="s">
        <v>15</v>
      </c>
      <c r="G1290" s="5" t="s">
        <v>3943</v>
      </c>
    </row>
    <row r="1291" spans="1:7" ht="30.75" customHeight="1">
      <c r="A1291" s="6">
        <v>10774</v>
      </c>
      <c r="B1291" s="5" t="s">
        <v>3944</v>
      </c>
      <c r="C1291" s="12" t="s">
        <v>3945</v>
      </c>
      <c r="D1291" s="6">
        <v>0</v>
      </c>
      <c r="E1291" s="5"/>
      <c r="F1291" s="6" t="s">
        <v>48</v>
      </c>
      <c r="G1291" s="5" t="s">
        <v>3946</v>
      </c>
    </row>
    <row r="1292" spans="1:7" ht="30.75" customHeight="1">
      <c r="A1292" s="6">
        <v>14057</v>
      </c>
      <c r="B1292" s="5" t="s">
        <v>3947</v>
      </c>
      <c r="C1292" s="12" t="s">
        <v>3948</v>
      </c>
      <c r="D1292" s="6">
        <v>0</v>
      </c>
      <c r="E1292" s="5"/>
      <c r="F1292" s="6" t="s">
        <v>48</v>
      </c>
      <c r="G1292" s="5" t="s">
        <v>3949</v>
      </c>
    </row>
    <row r="1293" spans="1:7" ht="30.75" customHeight="1">
      <c r="A1293" s="6">
        <v>10775</v>
      </c>
      <c r="B1293" s="5" t="s">
        <v>3950</v>
      </c>
      <c r="C1293" s="12" t="s">
        <v>3951</v>
      </c>
      <c r="D1293" s="6">
        <v>0</v>
      </c>
      <c r="E1293" s="5"/>
      <c r="F1293" s="6" t="s">
        <v>48</v>
      </c>
      <c r="G1293" s="5" t="s">
        <v>3952</v>
      </c>
    </row>
    <row r="1294" spans="1:7" ht="30.75" customHeight="1">
      <c r="A1294" s="6">
        <v>10776</v>
      </c>
      <c r="B1294" s="5" t="s">
        <v>3953</v>
      </c>
      <c r="C1294" s="12" t="s">
        <v>3954</v>
      </c>
      <c r="D1294" s="6">
        <v>0</v>
      </c>
      <c r="E1294" s="5"/>
      <c r="F1294" s="6" t="s">
        <v>48</v>
      </c>
      <c r="G1294" s="5" t="s">
        <v>3955</v>
      </c>
    </row>
    <row r="1295" spans="1:7" ht="30.75" customHeight="1">
      <c r="A1295" s="6">
        <v>10777</v>
      </c>
      <c r="B1295" s="5" t="s">
        <v>3956</v>
      </c>
      <c r="C1295" s="12" t="s">
        <v>3957</v>
      </c>
      <c r="D1295" s="6">
        <v>0</v>
      </c>
      <c r="E1295" s="5"/>
      <c r="F1295" s="6" t="s">
        <v>48</v>
      </c>
      <c r="G1295" s="5" t="s">
        <v>3958</v>
      </c>
    </row>
    <row r="1296" spans="1:7" ht="30.75" customHeight="1">
      <c r="A1296" s="6">
        <v>11175</v>
      </c>
      <c r="B1296" s="5" t="s">
        <v>3959</v>
      </c>
      <c r="C1296" s="12" t="s">
        <v>3960</v>
      </c>
      <c r="D1296" s="6">
        <v>0</v>
      </c>
      <c r="E1296" s="5"/>
      <c r="F1296" s="6" t="s">
        <v>48</v>
      </c>
      <c r="G1296" s="5" t="s">
        <v>3961</v>
      </c>
    </row>
    <row r="1297" spans="1:7" ht="30.75" customHeight="1">
      <c r="A1297" s="6">
        <v>10740</v>
      </c>
      <c r="B1297" s="5" t="s">
        <v>3962</v>
      </c>
      <c r="C1297" s="11" t="s">
        <v>3963</v>
      </c>
      <c r="D1297" s="6">
        <v>0</v>
      </c>
      <c r="E1297" s="5"/>
      <c r="F1297" s="6" t="s">
        <v>15</v>
      </c>
      <c r="G1297" s="5" t="s">
        <v>3964</v>
      </c>
    </row>
    <row r="1298" spans="1:7" ht="30.75" customHeight="1">
      <c r="A1298" s="6">
        <v>10778</v>
      </c>
      <c r="B1298" s="5" t="s">
        <v>3965</v>
      </c>
      <c r="C1298" s="12" t="s">
        <v>3966</v>
      </c>
      <c r="D1298" s="6">
        <v>0</v>
      </c>
      <c r="E1298" s="5"/>
      <c r="F1298" s="6" t="s">
        <v>48</v>
      </c>
      <c r="G1298" s="5" t="s">
        <v>3967</v>
      </c>
    </row>
    <row r="1299" spans="1:7" ht="30.75" customHeight="1">
      <c r="A1299" s="6">
        <v>10779</v>
      </c>
      <c r="B1299" s="5" t="s">
        <v>3968</v>
      </c>
      <c r="C1299" s="12" t="s">
        <v>3969</v>
      </c>
      <c r="D1299" s="6">
        <v>0</v>
      </c>
      <c r="E1299" s="5"/>
      <c r="F1299" s="6" t="s">
        <v>48</v>
      </c>
      <c r="G1299" s="5" t="s">
        <v>3970</v>
      </c>
    </row>
    <row r="1300" spans="1:7" ht="30.75" customHeight="1">
      <c r="A1300" s="6">
        <v>10780</v>
      </c>
      <c r="B1300" s="5" t="s">
        <v>3971</v>
      </c>
      <c r="C1300" s="12" t="s">
        <v>3972</v>
      </c>
      <c r="D1300" s="6">
        <v>0</v>
      </c>
      <c r="E1300" s="5"/>
      <c r="F1300" s="6" t="s">
        <v>48</v>
      </c>
      <c r="G1300" s="5" t="s">
        <v>3973</v>
      </c>
    </row>
    <row r="1301" spans="1:7" ht="30.75" customHeight="1">
      <c r="A1301" s="6">
        <v>10781</v>
      </c>
      <c r="B1301" s="5" t="s">
        <v>3974</v>
      </c>
      <c r="C1301" s="12" t="s">
        <v>3975</v>
      </c>
      <c r="D1301" s="6">
        <v>0</v>
      </c>
      <c r="E1301" s="5"/>
      <c r="F1301" s="6" t="s">
        <v>48</v>
      </c>
      <c r="G1301" s="5" t="s">
        <v>3976</v>
      </c>
    </row>
    <row r="1302" spans="1:7" ht="30.75" customHeight="1">
      <c r="A1302" s="6">
        <v>10741</v>
      </c>
      <c r="B1302" s="5" t="s">
        <v>3977</v>
      </c>
      <c r="C1302" s="11" t="s">
        <v>3978</v>
      </c>
      <c r="D1302" s="6">
        <v>0</v>
      </c>
      <c r="E1302" s="5"/>
      <c r="F1302" s="6" t="s">
        <v>15</v>
      </c>
      <c r="G1302" s="5" t="s">
        <v>3979</v>
      </c>
    </row>
    <row r="1303" spans="1:7" ht="30.75" customHeight="1">
      <c r="A1303" s="6">
        <v>10782</v>
      </c>
      <c r="B1303" s="5" t="s">
        <v>3980</v>
      </c>
      <c r="C1303" s="12" t="s">
        <v>3981</v>
      </c>
      <c r="D1303" s="6">
        <v>0</v>
      </c>
      <c r="E1303" s="5"/>
      <c r="F1303" s="6" t="s">
        <v>48</v>
      </c>
      <c r="G1303" s="5" t="s">
        <v>3982</v>
      </c>
    </row>
    <row r="1304" spans="1:7" ht="30.75" customHeight="1">
      <c r="A1304" s="6">
        <v>10783</v>
      </c>
      <c r="B1304" s="5" t="s">
        <v>3983</v>
      </c>
      <c r="C1304" s="12" t="s">
        <v>3984</v>
      </c>
      <c r="D1304" s="6">
        <v>0</v>
      </c>
      <c r="E1304" s="5"/>
      <c r="F1304" s="6" t="s">
        <v>48</v>
      </c>
      <c r="G1304" s="5" t="s">
        <v>3985</v>
      </c>
    </row>
    <row r="1305" spans="1:7" ht="30.75" customHeight="1">
      <c r="A1305" s="6">
        <v>10784</v>
      </c>
      <c r="B1305" s="5" t="s">
        <v>3986</v>
      </c>
      <c r="C1305" s="12" t="s">
        <v>3987</v>
      </c>
      <c r="D1305" s="6">
        <v>0</v>
      </c>
      <c r="E1305" s="5"/>
      <c r="F1305" s="6" t="s">
        <v>48</v>
      </c>
      <c r="G1305" s="5" t="s">
        <v>3988</v>
      </c>
    </row>
    <row r="1306" spans="1:7" ht="30.75" customHeight="1">
      <c r="A1306" s="6">
        <v>10785</v>
      </c>
      <c r="B1306" s="5" t="s">
        <v>3989</v>
      </c>
      <c r="C1306" s="12" t="s">
        <v>3990</v>
      </c>
      <c r="D1306" s="6">
        <v>0</v>
      </c>
      <c r="E1306" s="5"/>
      <c r="F1306" s="6" t="s">
        <v>48</v>
      </c>
      <c r="G1306" s="5" t="s">
        <v>3991</v>
      </c>
    </row>
    <row r="1307" spans="1:7" ht="30.75" customHeight="1">
      <c r="A1307" s="6">
        <v>10786</v>
      </c>
      <c r="B1307" s="5" t="s">
        <v>3992</v>
      </c>
      <c r="C1307" s="12" t="s">
        <v>3993</v>
      </c>
      <c r="D1307" s="6">
        <v>0</v>
      </c>
      <c r="E1307" s="5"/>
      <c r="F1307" s="6" t="s">
        <v>48</v>
      </c>
      <c r="G1307" s="5" t="s">
        <v>3994</v>
      </c>
    </row>
    <row r="1308" spans="1:7" ht="30.75" customHeight="1">
      <c r="A1308" s="6">
        <v>10787</v>
      </c>
      <c r="B1308" s="5" t="s">
        <v>3995</v>
      </c>
      <c r="C1308" s="12" t="s">
        <v>3996</v>
      </c>
      <c r="D1308" s="6">
        <v>0</v>
      </c>
      <c r="E1308" s="5"/>
      <c r="F1308" s="6" t="s">
        <v>48</v>
      </c>
      <c r="G1308" s="5" t="s">
        <v>3997</v>
      </c>
    </row>
    <row r="1309" spans="1:7" ht="30.75" customHeight="1">
      <c r="A1309" s="6">
        <v>10788</v>
      </c>
      <c r="B1309" s="5" t="s">
        <v>3998</v>
      </c>
      <c r="C1309" s="12" t="s">
        <v>3999</v>
      </c>
      <c r="D1309" s="6">
        <v>0</v>
      </c>
      <c r="E1309" s="5"/>
      <c r="F1309" s="6" t="s">
        <v>48</v>
      </c>
      <c r="G1309" s="5" t="s">
        <v>4000</v>
      </c>
    </row>
    <row r="1310" spans="1:7" ht="30.75" customHeight="1">
      <c r="A1310" s="6">
        <v>10729</v>
      </c>
      <c r="B1310" s="5" t="s">
        <v>4001</v>
      </c>
      <c r="C1310" s="10" t="s">
        <v>4002</v>
      </c>
      <c r="D1310" s="6">
        <v>0</v>
      </c>
      <c r="E1310" s="5"/>
      <c r="F1310" s="6" t="s">
        <v>15</v>
      </c>
      <c r="G1310" s="5" t="s">
        <v>4003</v>
      </c>
    </row>
    <row r="1311" spans="1:7" ht="30.75" customHeight="1">
      <c r="A1311" s="6">
        <v>10742</v>
      </c>
      <c r="B1311" s="5" t="s">
        <v>4004</v>
      </c>
      <c r="C1311" s="11" t="s">
        <v>4005</v>
      </c>
      <c r="D1311" s="6">
        <v>0</v>
      </c>
      <c r="E1311" s="5"/>
      <c r="F1311" s="6" t="s">
        <v>15</v>
      </c>
      <c r="G1311" s="5" t="s">
        <v>4006</v>
      </c>
    </row>
    <row r="1312" spans="1:7" ht="30.75" customHeight="1">
      <c r="A1312" s="6">
        <v>10789</v>
      </c>
      <c r="B1312" s="5" t="s">
        <v>4007</v>
      </c>
      <c r="C1312" s="12" t="s">
        <v>4008</v>
      </c>
      <c r="D1312" s="6">
        <v>0</v>
      </c>
      <c r="E1312" s="5"/>
      <c r="F1312" s="6" t="s">
        <v>15</v>
      </c>
      <c r="G1312" s="5" t="s">
        <v>4009</v>
      </c>
    </row>
    <row r="1313" spans="1:7" ht="30.75" customHeight="1">
      <c r="A1313" s="6">
        <v>10790</v>
      </c>
      <c r="B1313" s="5" t="s">
        <v>4010</v>
      </c>
      <c r="C1313" s="12" t="s">
        <v>4011</v>
      </c>
      <c r="D1313" s="6">
        <v>0</v>
      </c>
      <c r="E1313" s="5"/>
      <c r="F1313" s="6" t="s">
        <v>15</v>
      </c>
      <c r="G1313" s="5" t="s">
        <v>4012</v>
      </c>
    </row>
    <row r="1314" spans="1:7" ht="30.75" customHeight="1">
      <c r="A1314" s="6">
        <v>14187</v>
      </c>
      <c r="B1314" s="5" t="s">
        <v>4013</v>
      </c>
      <c r="C1314" s="12" t="s">
        <v>4014</v>
      </c>
      <c r="D1314" s="6">
        <v>0</v>
      </c>
      <c r="E1314" s="5"/>
      <c r="F1314" s="6" t="s">
        <v>48</v>
      </c>
      <c r="G1314" s="5" t="s">
        <v>4015</v>
      </c>
    </row>
    <row r="1315" spans="1:7" ht="30.75" customHeight="1">
      <c r="A1315" s="6">
        <v>14188</v>
      </c>
      <c r="B1315" s="5" t="s">
        <v>4016</v>
      </c>
      <c r="C1315" s="12" t="s">
        <v>4017</v>
      </c>
      <c r="D1315" s="6">
        <v>0</v>
      </c>
      <c r="E1315" s="5"/>
      <c r="F1315" s="6" t="s">
        <v>48</v>
      </c>
      <c r="G1315" s="5" t="s">
        <v>4018</v>
      </c>
    </row>
    <row r="1316" spans="1:7" ht="30.75" customHeight="1">
      <c r="A1316" s="6">
        <v>10791</v>
      </c>
      <c r="B1316" s="5" t="s">
        <v>4019</v>
      </c>
      <c r="C1316" s="12" t="s">
        <v>4020</v>
      </c>
      <c r="D1316" s="6">
        <v>0</v>
      </c>
      <c r="E1316" s="5"/>
      <c r="F1316" s="6" t="s">
        <v>15</v>
      </c>
      <c r="G1316" s="5" t="s">
        <v>4021</v>
      </c>
    </row>
    <row r="1317" spans="1:7" ht="30.75" customHeight="1">
      <c r="A1317" s="6">
        <v>10792</v>
      </c>
      <c r="B1317" s="5" t="s">
        <v>4022</v>
      </c>
      <c r="C1317" s="12" t="s">
        <v>4023</v>
      </c>
      <c r="D1317" s="6">
        <v>0</v>
      </c>
      <c r="E1317" s="5"/>
      <c r="F1317" s="6" t="s">
        <v>15</v>
      </c>
      <c r="G1317" s="5" t="s">
        <v>4024</v>
      </c>
    </row>
    <row r="1318" spans="1:7" ht="30.75" customHeight="1">
      <c r="A1318" s="6">
        <v>10793</v>
      </c>
      <c r="B1318" s="5" t="s">
        <v>4025</v>
      </c>
      <c r="C1318" s="12" t="s">
        <v>4026</v>
      </c>
      <c r="D1318" s="6">
        <v>0</v>
      </c>
      <c r="E1318" s="5"/>
      <c r="F1318" s="6" t="s">
        <v>48</v>
      </c>
      <c r="G1318" s="5" t="s">
        <v>4027</v>
      </c>
    </row>
    <row r="1319" spans="1:7" ht="30.75" customHeight="1">
      <c r="A1319" s="6">
        <v>10743</v>
      </c>
      <c r="B1319" s="5" t="s">
        <v>4028</v>
      </c>
      <c r="C1319" s="11" t="s">
        <v>4029</v>
      </c>
      <c r="D1319" s="6">
        <v>0</v>
      </c>
      <c r="E1319" s="5"/>
      <c r="F1319" s="6" t="s">
        <v>15</v>
      </c>
      <c r="G1319" s="5" t="s">
        <v>4030</v>
      </c>
    </row>
    <row r="1320" spans="1:7" ht="30.75" customHeight="1">
      <c r="A1320" s="6">
        <v>10794</v>
      </c>
      <c r="B1320" s="5" t="s">
        <v>4031</v>
      </c>
      <c r="C1320" s="12" t="s">
        <v>4032</v>
      </c>
      <c r="D1320" s="6">
        <v>0</v>
      </c>
      <c r="E1320" s="5"/>
      <c r="F1320" s="6" t="s">
        <v>15</v>
      </c>
      <c r="G1320" s="5" t="s">
        <v>4033</v>
      </c>
    </row>
    <row r="1321" spans="1:7" ht="30.75" customHeight="1">
      <c r="A1321" s="6">
        <v>10795</v>
      </c>
      <c r="B1321" s="5" t="s">
        <v>4034</v>
      </c>
      <c r="C1321" s="12" t="s">
        <v>4035</v>
      </c>
      <c r="D1321" s="6">
        <v>0</v>
      </c>
      <c r="E1321" s="5"/>
      <c r="F1321" s="6" t="s">
        <v>15</v>
      </c>
      <c r="G1321" s="5" t="s">
        <v>4036</v>
      </c>
    </row>
    <row r="1322" spans="1:7" ht="30.75" customHeight="1">
      <c r="A1322" s="6">
        <v>10796</v>
      </c>
      <c r="B1322" s="5" t="s">
        <v>4037</v>
      </c>
      <c r="C1322" s="12" t="s">
        <v>4038</v>
      </c>
      <c r="D1322" s="6">
        <v>0</v>
      </c>
      <c r="E1322" s="5"/>
      <c r="F1322" s="6" t="s">
        <v>15</v>
      </c>
      <c r="G1322" s="5" t="s">
        <v>4039</v>
      </c>
    </row>
    <row r="1323" spans="1:7" ht="30.75" customHeight="1">
      <c r="A1323" s="6">
        <v>10797</v>
      </c>
      <c r="B1323" s="5" t="s">
        <v>4040</v>
      </c>
      <c r="C1323" s="12" t="s">
        <v>4041</v>
      </c>
      <c r="D1323" s="6">
        <v>0</v>
      </c>
      <c r="E1323" s="5"/>
      <c r="F1323" s="6" t="s">
        <v>15</v>
      </c>
      <c r="G1323" s="5" t="s">
        <v>4042</v>
      </c>
    </row>
    <row r="1324" spans="1:7" ht="30.75" customHeight="1">
      <c r="A1324" s="6">
        <v>10798</v>
      </c>
      <c r="B1324" s="5" t="s">
        <v>4043</v>
      </c>
      <c r="C1324" s="12" t="s">
        <v>4044</v>
      </c>
      <c r="D1324" s="6">
        <v>0</v>
      </c>
      <c r="E1324" s="5"/>
      <c r="F1324" s="6" t="s">
        <v>15</v>
      </c>
      <c r="G1324" s="5" t="s">
        <v>4045</v>
      </c>
    </row>
    <row r="1325" spans="1:7" ht="30.75" customHeight="1">
      <c r="A1325" s="6">
        <v>10744</v>
      </c>
      <c r="B1325" s="5" t="s">
        <v>4046</v>
      </c>
      <c r="C1325" s="11" t="s">
        <v>4047</v>
      </c>
      <c r="D1325" s="6">
        <v>0</v>
      </c>
      <c r="E1325" s="5"/>
      <c r="F1325" s="6" t="s">
        <v>15</v>
      </c>
      <c r="G1325" s="5" t="s">
        <v>4048</v>
      </c>
    </row>
    <row r="1326" spans="1:7" ht="30.75" customHeight="1">
      <c r="A1326" s="6">
        <v>10799</v>
      </c>
      <c r="B1326" s="5" t="s">
        <v>4049</v>
      </c>
      <c r="C1326" s="12" t="s">
        <v>4050</v>
      </c>
      <c r="D1326" s="6">
        <v>0</v>
      </c>
      <c r="E1326" s="5"/>
      <c r="F1326" s="6" t="s">
        <v>48</v>
      </c>
      <c r="G1326" s="5" t="s">
        <v>4051</v>
      </c>
    </row>
    <row r="1327" spans="1:7" ht="30.75" customHeight="1">
      <c r="A1327" s="6">
        <v>10800</v>
      </c>
      <c r="B1327" s="5" t="s">
        <v>4052</v>
      </c>
      <c r="C1327" s="12" t="s">
        <v>4053</v>
      </c>
      <c r="D1327" s="6">
        <v>0</v>
      </c>
      <c r="E1327" s="5"/>
      <c r="F1327" s="6" t="s">
        <v>48</v>
      </c>
      <c r="G1327" s="5" t="s">
        <v>4054</v>
      </c>
    </row>
    <row r="1328" spans="1:7" ht="30.75" customHeight="1">
      <c r="A1328" s="6">
        <v>10801</v>
      </c>
      <c r="B1328" s="5" t="s">
        <v>4055</v>
      </c>
      <c r="C1328" s="12" t="s">
        <v>4056</v>
      </c>
      <c r="D1328" s="6">
        <v>0</v>
      </c>
      <c r="E1328" s="5"/>
      <c r="F1328" s="6" t="s">
        <v>48</v>
      </c>
      <c r="G1328" s="5" t="s">
        <v>4057</v>
      </c>
    </row>
    <row r="1329" spans="1:7" ht="30.75" customHeight="1">
      <c r="A1329" s="6">
        <v>10802</v>
      </c>
      <c r="B1329" s="5" t="s">
        <v>4058</v>
      </c>
      <c r="C1329" s="12" t="s">
        <v>4059</v>
      </c>
      <c r="D1329" s="6">
        <v>0</v>
      </c>
      <c r="E1329" s="5"/>
      <c r="F1329" s="6" t="s">
        <v>48</v>
      </c>
      <c r="G1329" s="5" t="s">
        <v>4060</v>
      </c>
    </row>
    <row r="1330" spans="1:7" ht="30.75" customHeight="1">
      <c r="A1330" s="6">
        <v>10803</v>
      </c>
      <c r="B1330" s="5" t="s">
        <v>4061</v>
      </c>
      <c r="C1330" s="12" t="s">
        <v>4062</v>
      </c>
      <c r="D1330" s="6">
        <v>0</v>
      </c>
      <c r="E1330" s="5"/>
      <c r="F1330" s="6" t="s">
        <v>48</v>
      </c>
      <c r="G1330" s="5" t="s">
        <v>4063</v>
      </c>
    </row>
    <row r="1331" spans="1:7" ht="30.75" customHeight="1">
      <c r="A1331" s="6">
        <v>10745</v>
      </c>
      <c r="B1331" s="5" t="s">
        <v>4064</v>
      </c>
      <c r="C1331" s="11" t="s">
        <v>4065</v>
      </c>
      <c r="D1331" s="6">
        <v>0</v>
      </c>
      <c r="E1331" s="5"/>
      <c r="F1331" s="6" t="s">
        <v>15</v>
      </c>
      <c r="G1331" s="5" t="s">
        <v>4066</v>
      </c>
    </row>
    <row r="1332" spans="1:7" ht="30.75" customHeight="1">
      <c r="A1332" s="6">
        <v>10804</v>
      </c>
      <c r="B1332" s="5" t="s">
        <v>4067</v>
      </c>
      <c r="C1332" s="12" t="s">
        <v>4068</v>
      </c>
      <c r="D1332" s="6">
        <v>0</v>
      </c>
      <c r="E1332" s="5"/>
      <c r="F1332" s="6" t="s">
        <v>48</v>
      </c>
      <c r="G1332" s="5" t="s">
        <v>4069</v>
      </c>
    </row>
    <row r="1333" spans="1:7" ht="30.75" customHeight="1">
      <c r="A1333" s="6">
        <v>10805</v>
      </c>
      <c r="B1333" s="5" t="s">
        <v>4070</v>
      </c>
      <c r="C1333" s="12" t="s">
        <v>4071</v>
      </c>
      <c r="D1333" s="6">
        <v>0</v>
      </c>
      <c r="E1333" s="5"/>
      <c r="F1333" s="6" t="s">
        <v>48</v>
      </c>
      <c r="G1333" s="5" t="s">
        <v>4072</v>
      </c>
    </row>
    <row r="1334" spans="1:7" ht="30.75" customHeight="1">
      <c r="A1334" s="6">
        <v>10806</v>
      </c>
      <c r="B1334" s="5" t="s">
        <v>4073</v>
      </c>
      <c r="C1334" s="12" t="s">
        <v>4074</v>
      </c>
      <c r="D1334" s="6">
        <v>0</v>
      </c>
      <c r="E1334" s="5"/>
      <c r="F1334" s="6" t="s">
        <v>48</v>
      </c>
      <c r="G1334" s="5" t="s">
        <v>4075</v>
      </c>
    </row>
    <row r="1335" spans="1:7" ht="30.75" customHeight="1">
      <c r="A1335" s="6">
        <v>10807</v>
      </c>
      <c r="B1335" s="5" t="s">
        <v>4076</v>
      </c>
      <c r="C1335" s="12" t="s">
        <v>4077</v>
      </c>
      <c r="D1335" s="6">
        <v>0</v>
      </c>
      <c r="E1335" s="5"/>
      <c r="F1335" s="6" t="s">
        <v>48</v>
      </c>
      <c r="G1335" s="5" t="s">
        <v>4078</v>
      </c>
    </row>
    <row r="1336" spans="1:7" ht="30.75" customHeight="1">
      <c r="A1336" s="6">
        <v>10808</v>
      </c>
      <c r="B1336" s="5" t="s">
        <v>4079</v>
      </c>
      <c r="C1336" s="12" t="s">
        <v>4080</v>
      </c>
      <c r="D1336" s="6">
        <v>0</v>
      </c>
      <c r="E1336" s="5"/>
      <c r="F1336" s="6" t="s">
        <v>15</v>
      </c>
      <c r="G1336" s="5" t="s">
        <v>4081</v>
      </c>
    </row>
    <row r="1337" spans="1:7" ht="30.75" customHeight="1">
      <c r="A1337" s="6">
        <v>14007</v>
      </c>
      <c r="B1337" s="5" t="s">
        <v>4082</v>
      </c>
      <c r="C1337" s="12" t="s">
        <v>4083</v>
      </c>
      <c r="D1337" s="6">
        <v>0</v>
      </c>
      <c r="E1337" s="5"/>
      <c r="F1337" s="6" t="s">
        <v>48</v>
      </c>
      <c r="G1337" s="5" t="s">
        <v>4084</v>
      </c>
    </row>
    <row r="1338" spans="1:7" ht="30.75" customHeight="1">
      <c r="A1338" s="6">
        <v>14008</v>
      </c>
      <c r="B1338" s="5" t="s">
        <v>4085</v>
      </c>
      <c r="C1338" s="12" t="s">
        <v>4086</v>
      </c>
      <c r="D1338" s="6">
        <v>0</v>
      </c>
      <c r="E1338" s="5"/>
      <c r="F1338" s="6" t="s">
        <v>48</v>
      </c>
      <c r="G1338" s="5" t="s">
        <v>4087</v>
      </c>
    </row>
    <row r="1339" spans="1:7" ht="30.75" customHeight="1">
      <c r="A1339" s="6">
        <v>10746</v>
      </c>
      <c r="B1339" s="5" t="s">
        <v>4088</v>
      </c>
      <c r="C1339" s="11" t="s">
        <v>4089</v>
      </c>
      <c r="D1339" s="6">
        <v>0</v>
      </c>
      <c r="E1339" s="5"/>
      <c r="F1339" s="6" t="s">
        <v>15</v>
      </c>
      <c r="G1339" s="5" t="s">
        <v>4090</v>
      </c>
    </row>
    <row r="1340" spans="1:7" ht="30.75" customHeight="1">
      <c r="A1340" s="6">
        <v>10809</v>
      </c>
      <c r="B1340" s="5" t="s">
        <v>4091</v>
      </c>
      <c r="C1340" s="12" t="s">
        <v>4092</v>
      </c>
      <c r="D1340" s="6">
        <v>0</v>
      </c>
      <c r="E1340" s="5"/>
      <c r="F1340" s="6" t="s">
        <v>48</v>
      </c>
      <c r="G1340" s="5" t="s">
        <v>4093</v>
      </c>
    </row>
    <row r="1341" spans="1:7" ht="30.75" customHeight="1">
      <c r="A1341" s="6">
        <v>10810</v>
      </c>
      <c r="B1341" s="5" t="s">
        <v>4094</v>
      </c>
      <c r="C1341" s="12" t="s">
        <v>4095</v>
      </c>
      <c r="D1341" s="6">
        <v>0</v>
      </c>
      <c r="E1341" s="5"/>
      <c r="F1341" s="6" t="s">
        <v>48</v>
      </c>
      <c r="G1341" s="5" t="s">
        <v>4096</v>
      </c>
    </row>
    <row r="1342" spans="1:7" ht="30.75" customHeight="1">
      <c r="A1342" s="6">
        <v>10811</v>
      </c>
      <c r="B1342" s="5" t="s">
        <v>4097</v>
      </c>
      <c r="C1342" s="12" t="s">
        <v>4098</v>
      </c>
      <c r="D1342" s="6">
        <v>0</v>
      </c>
      <c r="E1342" s="5"/>
      <c r="F1342" s="6" t="s">
        <v>48</v>
      </c>
      <c r="G1342" s="5" t="s">
        <v>4099</v>
      </c>
    </row>
    <row r="1343" spans="1:7" ht="30.75" customHeight="1">
      <c r="A1343" s="6">
        <v>10812</v>
      </c>
      <c r="B1343" s="5" t="s">
        <v>4100</v>
      </c>
      <c r="C1343" s="12" t="s">
        <v>4101</v>
      </c>
      <c r="D1343" s="6">
        <v>0</v>
      </c>
      <c r="E1343" s="5"/>
      <c r="F1343" s="6" t="s">
        <v>48</v>
      </c>
      <c r="G1343" s="5" t="s">
        <v>4102</v>
      </c>
    </row>
    <row r="1344" spans="1:7" ht="30.75" customHeight="1">
      <c r="A1344" s="6">
        <v>10813</v>
      </c>
      <c r="B1344" s="5" t="s">
        <v>4103</v>
      </c>
      <c r="C1344" s="12" t="s">
        <v>4104</v>
      </c>
      <c r="D1344" s="6">
        <v>0</v>
      </c>
      <c r="E1344" s="5"/>
      <c r="F1344" s="6" t="s">
        <v>48</v>
      </c>
      <c r="G1344" s="5" t="s">
        <v>4105</v>
      </c>
    </row>
    <row r="1345" spans="1:7" ht="30.75" customHeight="1">
      <c r="A1345" s="6">
        <v>10814</v>
      </c>
      <c r="B1345" s="5" t="s">
        <v>4106</v>
      </c>
      <c r="C1345" s="12" t="s">
        <v>4107</v>
      </c>
      <c r="D1345" s="6">
        <v>0</v>
      </c>
      <c r="E1345" s="5"/>
      <c r="F1345" s="6" t="s">
        <v>48</v>
      </c>
      <c r="G1345" s="5" t="s">
        <v>4108</v>
      </c>
    </row>
    <row r="1346" spans="1:7" ht="30.75" customHeight="1">
      <c r="A1346" s="6">
        <v>10730</v>
      </c>
      <c r="B1346" s="5" t="s">
        <v>4109</v>
      </c>
      <c r="C1346" s="10" t="s">
        <v>4110</v>
      </c>
      <c r="D1346" s="6">
        <v>0</v>
      </c>
      <c r="E1346" s="5"/>
      <c r="F1346" s="6" t="s">
        <v>15</v>
      </c>
      <c r="G1346" s="5" t="s">
        <v>4111</v>
      </c>
    </row>
    <row r="1347" spans="1:7" ht="30.75" customHeight="1">
      <c r="A1347" s="6">
        <v>10747</v>
      </c>
      <c r="B1347" s="5" t="s">
        <v>4112</v>
      </c>
      <c r="C1347" s="11" t="s">
        <v>4113</v>
      </c>
      <c r="D1347" s="6">
        <v>0</v>
      </c>
      <c r="E1347" s="5"/>
      <c r="F1347" s="6" t="s">
        <v>15</v>
      </c>
      <c r="G1347" s="5" t="s">
        <v>4114</v>
      </c>
    </row>
    <row r="1348" spans="1:7" ht="30.75" customHeight="1">
      <c r="A1348" s="6">
        <v>10815</v>
      </c>
      <c r="B1348" s="5" t="s">
        <v>4115</v>
      </c>
      <c r="C1348" s="12" t="s">
        <v>4116</v>
      </c>
      <c r="D1348" s="6">
        <v>0</v>
      </c>
      <c r="E1348" s="5"/>
      <c r="F1348" s="6" t="s">
        <v>15</v>
      </c>
      <c r="G1348" s="5" t="s">
        <v>4117</v>
      </c>
    </row>
    <row r="1349" spans="1:7" ht="30.75" customHeight="1">
      <c r="A1349" s="6">
        <v>10816</v>
      </c>
      <c r="B1349" s="5" t="s">
        <v>4118</v>
      </c>
      <c r="C1349" s="12" t="s">
        <v>4119</v>
      </c>
      <c r="D1349" s="6">
        <v>0</v>
      </c>
      <c r="E1349" s="5"/>
      <c r="F1349" s="6" t="s">
        <v>15</v>
      </c>
      <c r="G1349" s="5" t="s">
        <v>4120</v>
      </c>
    </row>
    <row r="1350" spans="1:7" ht="30.75" customHeight="1">
      <c r="A1350" s="6">
        <v>20604</v>
      </c>
      <c r="B1350" s="5" t="s">
        <v>4121</v>
      </c>
      <c r="C1350" s="12" t="s">
        <v>4122</v>
      </c>
      <c r="D1350" s="6">
        <v>0</v>
      </c>
      <c r="E1350" s="5"/>
      <c r="F1350" s="6" t="s">
        <v>15</v>
      </c>
      <c r="G1350" s="5" t="s">
        <v>4123</v>
      </c>
    </row>
    <row r="1351" spans="1:7" ht="30.75" customHeight="1">
      <c r="A1351" s="6">
        <v>10817</v>
      </c>
      <c r="B1351" s="5" t="s">
        <v>4124</v>
      </c>
      <c r="C1351" s="12" t="s">
        <v>4125</v>
      </c>
      <c r="D1351" s="6">
        <v>0</v>
      </c>
      <c r="E1351" s="5"/>
      <c r="F1351" s="6" t="s">
        <v>15</v>
      </c>
      <c r="G1351" s="5" t="s">
        <v>4126</v>
      </c>
    </row>
    <row r="1352" spans="1:7" ht="30.75" customHeight="1">
      <c r="A1352" s="6">
        <v>10818</v>
      </c>
      <c r="B1352" s="5" t="s">
        <v>4127</v>
      </c>
      <c r="C1352" s="12" t="s">
        <v>4128</v>
      </c>
      <c r="D1352" s="6">
        <v>0</v>
      </c>
      <c r="E1352" s="5"/>
      <c r="F1352" s="6" t="s">
        <v>15</v>
      </c>
      <c r="G1352" s="5" t="s">
        <v>4129</v>
      </c>
    </row>
    <row r="1353" spans="1:7" ht="30.75" customHeight="1">
      <c r="A1353" s="6">
        <v>10748</v>
      </c>
      <c r="B1353" s="5" t="s">
        <v>4130</v>
      </c>
      <c r="C1353" s="11" t="s">
        <v>4131</v>
      </c>
      <c r="D1353" s="6">
        <v>0</v>
      </c>
      <c r="E1353" s="5"/>
      <c r="F1353" s="6" t="s">
        <v>15</v>
      </c>
      <c r="G1353" s="5" t="s">
        <v>4132</v>
      </c>
    </row>
    <row r="1354" spans="1:7" ht="30.75" customHeight="1">
      <c r="A1354" s="6">
        <v>10819</v>
      </c>
      <c r="B1354" s="5" t="s">
        <v>4133</v>
      </c>
      <c r="C1354" s="12" t="s">
        <v>4134</v>
      </c>
      <c r="D1354" s="6">
        <v>0</v>
      </c>
      <c r="E1354" s="5"/>
      <c r="F1354" s="6" t="s">
        <v>15</v>
      </c>
      <c r="G1354" s="5" t="s">
        <v>4135</v>
      </c>
    </row>
    <row r="1355" spans="1:7" ht="30.75" customHeight="1">
      <c r="A1355" s="6">
        <v>10820</v>
      </c>
      <c r="B1355" s="5" t="s">
        <v>4136</v>
      </c>
      <c r="C1355" s="12" t="s">
        <v>4137</v>
      </c>
      <c r="D1355" s="6">
        <v>0</v>
      </c>
      <c r="E1355" s="5"/>
      <c r="F1355" s="6" t="s">
        <v>15</v>
      </c>
      <c r="G1355" s="5" t="s">
        <v>4138</v>
      </c>
    </row>
    <row r="1356" spans="1:7" ht="30.75" customHeight="1">
      <c r="A1356" s="6">
        <v>10821</v>
      </c>
      <c r="B1356" s="5" t="s">
        <v>4139</v>
      </c>
      <c r="C1356" s="12" t="s">
        <v>4140</v>
      </c>
      <c r="D1356" s="6">
        <v>0</v>
      </c>
      <c r="E1356" s="5"/>
      <c r="F1356" s="6" t="s">
        <v>15</v>
      </c>
      <c r="G1356" s="5" t="s">
        <v>4141</v>
      </c>
    </row>
    <row r="1357" spans="1:7" ht="30.75" customHeight="1">
      <c r="A1357" s="6">
        <v>10822</v>
      </c>
      <c r="B1357" s="5" t="s">
        <v>4142</v>
      </c>
      <c r="C1357" s="12" t="s">
        <v>4143</v>
      </c>
      <c r="D1357" s="6">
        <v>0</v>
      </c>
      <c r="E1357" s="5"/>
      <c r="F1357" s="6" t="s">
        <v>15</v>
      </c>
      <c r="G1357" s="5" t="s">
        <v>4144</v>
      </c>
    </row>
    <row r="1358" spans="1:7" ht="30.75" customHeight="1">
      <c r="A1358" s="6">
        <v>10823</v>
      </c>
      <c r="B1358" s="5" t="s">
        <v>4145</v>
      </c>
      <c r="C1358" s="12" t="s">
        <v>4146</v>
      </c>
      <c r="D1358" s="6">
        <v>0</v>
      </c>
      <c r="E1358" s="5"/>
      <c r="F1358" s="6" t="s">
        <v>15</v>
      </c>
      <c r="G1358" s="5" t="s">
        <v>4147</v>
      </c>
    </row>
    <row r="1359" spans="1:7" ht="30.75" customHeight="1">
      <c r="A1359" s="6">
        <v>10824</v>
      </c>
      <c r="B1359" s="5" t="s">
        <v>4148</v>
      </c>
      <c r="C1359" s="12" t="s">
        <v>4149</v>
      </c>
      <c r="D1359" s="6">
        <v>0</v>
      </c>
      <c r="E1359" s="5"/>
      <c r="F1359" s="6" t="s">
        <v>15</v>
      </c>
      <c r="G1359" s="5" t="s">
        <v>4150</v>
      </c>
    </row>
    <row r="1360" spans="1:7" ht="30.75" customHeight="1">
      <c r="A1360" s="6">
        <v>10825</v>
      </c>
      <c r="B1360" s="5" t="s">
        <v>4151</v>
      </c>
      <c r="C1360" s="12" t="s">
        <v>4152</v>
      </c>
      <c r="D1360" s="6">
        <v>0</v>
      </c>
      <c r="E1360" s="5"/>
      <c r="F1360" s="6" t="s">
        <v>15</v>
      </c>
      <c r="G1360" s="5" t="s">
        <v>4153</v>
      </c>
    </row>
    <row r="1361" spans="1:7" ht="30.75" customHeight="1">
      <c r="A1361" s="6">
        <v>10826</v>
      </c>
      <c r="B1361" s="5" t="s">
        <v>4154</v>
      </c>
      <c r="C1361" s="12" t="s">
        <v>4155</v>
      </c>
      <c r="D1361" s="6">
        <v>0</v>
      </c>
      <c r="E1361" s="5"/>
      <c r="F1361" s="6" t="s">
        <v>15</v>
      </c>
      <c r="G1361" s="5" t="s">
        <v>4156</v>
      </c>
    </row>
    <row r="1362" spans="1:7" ht="30.75" customHeight="1">
      <c r="A1362" s="6">
        <v>10827</v>
      </c>
      <c r="B1362" s="5" t="s">
        <v>4157</v>
      </c>
      <c r="C1362" s="12" t="s">
        <v>4158</v>
      </c>
      <c r="D1362" s="6">
        <v>0</v>
      </c>
      <c r="E1362" s="5"/>
      <c r="F1362" s="6" t="s">
        <v>15</v>
      </c>
      <c r="G1362" s="5" t="s">
        <v>4159</v>
      </c>
    </row>
    <row r="1363" spans="1:7" ht="30.75" customHeight="1">
      <c r="A1363" s="6">
        <v>10749</v>
      </c>
      <c r="B1363" s="5" t="s">
        <v>4160</v>
      </c>
      <c r="C1363" s="11" t="s">
        <v>4161</v>
      </c>
      <c r="D1363" s="6">
        <v>0</v>
      </c>
      <c r="E1363" s="5"/>
      <c r="F1363" s="6" t="s">
        <v>15</v>
      </c>
      <c r="G1363" s="5" t="s">
        <v>4162</v>
      </c>
    </row>
    <row r="1364" spans="1:7" ht="30.75" customHeight="1">
      <c r="A1364" s="6">
        <v>10828</v>
      </c>
      <c r="B1364" s="5" t="s">
        <v>4163</v>
      </c>
      <c r="C1364" s="12" t="s">
        <v>4164</v>
      </c>
      <c r="D1364" s="6">
        <v>0</v>
      </c>
      <c r="E1364" s="5"/>
      <c r="F1364" s="6" t="s">
        <v>48</v>
      </c>
      <c r="G1364" s="5" t="s">
        <v>4165</v>
      </c>
    </row>
    <row r="1365" spans="1:7" ht="30.75" customHeight="1">
      <c r="A1365" s="6">
        <v>10829</v>
      </c>
      <c r="B1365" s="5" t="s">
        <v>4166</v>
      </c>
      <c r="C1365" s="12" t="s">
        <v>4167</v>
      </c>
      <c r="D1365" s="6">
        <v>0</v>
      </c>
      <c r="E1365" s="5"/>
      <c r="F1365" s="6" t="s">
        <v>48</v>
      </c>
      <c r="G1365" s="5" t="s">
        <v>4168</v>
      </c>
    </row>
    <row r="1366" spans="1:7" ht="30.75" customHeight="1">
      <c r="A1366" s="6">
        <v>10830</v>
      </c>
      <c r="B1366" s="5" t="s">
        <v>4169</v>
      </c>
      <c r="C1366" s="12" t="s">
        <v>4170</v>
      </c>
      <c r="D1366" s="6">
        <v>0</v>
      </c>
      <c r="E1366" s="5"/>
      <c r="F1366" s="6" t="s">
        <v>48</v>
      </c>
      <c r="G1366" s="5" t="s">
        <v>4171</v>
      </c>
    </row>
    <row r="1367" spans="1:7" ht="30.75" customHeight="1">
      <c r="A1367" s="6">
        <v>10831</v>
      </c>
      <c r="B1367" s="5" t="s">
        <v>4172</v>
      </c>
      <c r="C1367" s="12" t="s">
        <v>4173</v>
      </c>
      <c r="D1367" s="6">
        <v>0</v>
      </c>
      <c r="E1367" s="5"/>
      <c r="F1367" s="6" t="s">
        <v>15</v>
      </c>
      <c r="G1367" s="5" t="s">
        <v>4174</v>
      </c>
    </row>
    <row r="1368" spans="1:7" ht="30.75" customHeight="1">
      <c r="A1368" s="6">
        <v>10832</v>
      </c>
      <c r="B1368" s="5" t="s">
        <v>4175</v>
      </c>
      <c r="C1368" s="12" t="s">
        <v>4176</v>
      </c>
      <c r="D1368" s="6">
        <v>0</v>
      </c>
      <c r="E1368" s="5"/>
      <c r="F1368" s="6" t="s">
        <v>48</v>
      </c>
      <c r="G1368" s="5" t="s">
        <v>4177</v>
      </c>
    </row>
    <row r="1369" spans="1:7" ht="30.75" customHeight="1">
      <c r="A1369" s="6">
        <v>10833</v>
      </c>
      <c r="B1369" s="5" t="s">
        <v>4178</v>
      </c>
      <c r="C1369" s="12" t="s">
        <v>4179</v>
      </c>
      <c r="D1369" s="6">
        <v>0</v>
      </c>
      <c r="E1369" s="5"/>
      <c r="F1369" s="6" t="s">
        <v>48</v>
      </c>
      <c r="G1369" s="5" t="s">
        <v>4180</v>
      </c>
    </row>
    <row r="1370" spans="1:7" ht="30.75" customHeight="1">
      <c r="A1370" s="6">
        <v>10834</v>
      </c>
      <c r="B1370" s="5" t="s">
        <v>4181</v>
      </c>
      <c r="C1370" s="12" t="s">
        <v>4182</v>
      </c>
      <c r="D1370" s="6">
        <v>0</v>
      </c>
      <c r="E1370" s="5"/>
      <c r="F1370" s="6" t="s">
        <v>48</v>
      </c>
      <c r="G1370" s="5" t="s">
        <v>4183</v>
      </c>
    </row>
    <row r="1371" spans="1:7" ht="30.75" customHeight="1">
      <c r="A1371" s="6">
        <v>10835</v>
      </c>
      <c r="B1371" s="5" t="s">
        <v>4184</v>
      </c>
      <c r="C1371" s="12" t="s">
        <v>4185</v>
      </c>
      <c r="D1371" s="6">
        <v>0</v>
      </c>
      <c r="E1371" s="5"/>
      <c r="F1371" s="6" t="s">
        <v>48</v>
      </c>
      <c r="G1371" s="5" t="s">
        <v>4186</v>
      </c>
    </row>
    <row r="1372" spans="1:7" ht="30.75" customHeight="1">
      <c r="A1372" s="6">
        <v>10836</v>
      </c>
      <c r="B1372" s="5" t="s">
        <v>4187</v>
      </c>
      <c r="C1372" s="12" t="s">
        <v>4188</v>
      </c>
      <c r="D1372" s="6">
        <v>0</v>
      </c>
      <c r="E1372" s="5"/>
      <c r="F1372" s="6" t="s">
        <v>48</v>
      </c>
      <c r="G1372" s="5" t="s">
        <v>4189</v>
      </c>
    </row>
    <row r="1373" spans="1:7" ht="30.75" customHeight="1">
      <c r="A1373" s="6">
        <v>10750</v>
      </c>
      <c r="B1373" s="5" t="s">
        <v>4190</v>
      </c>
      <c r="C1373" s="11" t="s">
        <v>4191</v>
      </c>
      <c r="D1373" s="6">
        <v>0</v>
      </c>
      <c r="E1373" s="5"/>
      <c r="F1373" s="6" t="s">
        <v>15</v>
      </c>
      <c r="G1373" s="5" t="s">
        <v>4192</v>
      </c>
    </row>
    <row r="1374" spans="1:7" ht="30.75" customHeight="1">
      <c r="A1374" s="6">
        <v>10837</v>
      </c>
      <c r="B1374" s="5" t="s">
        <v>4193</v>
      </c>
      <c r="C1374" s="12" t="s">
        <v>4194</v>
      </c>
      <c r="D1374" s="6">
        <v>0</v>
      </c>
      <c r="E1374" s="5"/>
      <c r="F1374" s="6" t="s">
        <v>15</v>
      </c>
      <c r="G1374" s="5" t="s">
        <v>4195</v>
      </c>
    </row>
    <row r="1375" spans="1:7" ht="30.75" customHeight="1">
      <c r="A1375" s="6">
        <v>10838</v>
      </c>
      <c r="B1375" s="5" t="s">
        <v>4196</v>
      </c>
      <c r="C1375" s="12" t="s">
        <v>4197</v>
      </c>
      <c r="D1375" s="6">
        <v>0</v>
      </c>
      <c r="E1375" s="5"/>
      <c r="F1375" s="6" t="s">
        <v>15</v>
      </c>
      <c r="G1375" s="5" t="s">
        <v>4198</v>
      </c>
    </row>
    <row r="1376" spans="1:7" ht="30.75" customHeight="1">
      <c r="A1376" s="6">
        <v>10839</v>
      </c>
      <c r="B1376" s="5" t="s">
        <v>4199</v>
      </c>
      <c r="C1376" s="12" t="s">
        <v>4200</v>
      </c>
      <c r="D1376" s="6">
        <v>0</v>
      </c>
      <c r="E1376" s="5"/>
      <c r="F1376" s="6" t="s">
        <v>15</v>
      </c>
      <c r="G1376" s="5" t="s">
        <v>4201</v>
      </c>
    </row>
    <row r="1377" spans="1:7" ht="30.75" customHeight="1">
      <c r="A1377" s="6">
        <v>10840</v>
      </c>
      <c r="B1377" s="5" t="s">
        <v>4202</v>
      </c>
      <c r="C1377" s="12" t="s">
        <v>4203</v>
      </c>
      <c r="D1377" s="6">
        <v>0</v>
      </c>
      <c r="E1377" s="5"/>
      <c r="F1377" s="6" t="s">
        <v>15</v>
      </c>
      <c r="G1377" s="5" t="s">
        <v>4204</v>
      </c>
    </row>
    <row r="1378" spans="1:7" ht="30.75" customHeight="1">
      <c r="A1378" s="6">
        <v>10841</v>
      </c>
      <c r="B1378" s="5" t="s">
        <v>4205</v>
      </c>
      <c r="C1378" s="12" t="s">
        <v>4206</v>
      </c>
      <c r="D1378" s="6">
        <v>0</v>
      </c>
      <c r="E1378" s="5"/>
      <c r="F1378" s="6" t="s">
        <v>15</v>
      </c>
      <c r="G1378" s="5" t="s">
        <v>4207</v>
      </c>
    </row>
    <row r="1379" spans="1:7" ht="30.75" customHeight="1">
      <c r="A1379" s="6">
        <v>10842</v>
      </c>
      <c r="B1379" s="5" t="s">
        <v>4208</v>
      </c>
      <c r="C1379" s="12" t="s">
        <v>4209</v>
      </c>
      <c r="D1379" s="6">
        <v>0</v>
      </c>
      <c r="E1379" s="5"/>
      <c r="F1379" s="6" t="s">
        <v>15</v>
      </c>
      <c r="G1379" s="5" t="s">
        <v>4210</v>
      </c>
    </row>
    <row r="1380" spans="1:7" ht="30.75" customHeight="1">
      <c r="A1380" s="6">
        <v>10843</v>
      </c>
      <c r="B1380" s="5" t="s">
        <v>4211</v>
      </c>
      <c r="C1380" s="12" t="s">
        <v>4212</v>
      </c>
      <c r="D1380" s="6">
        <v>0</v>
      </c>
      <c r="E1380" s="5"/>
      <c r="F1380" s="6" t="s">
        <v>15</v>
      </c>
      <c r="G1380" s="5" t="s">
        <v>4213</v>
      </c>
    </row>
    <row r="1381" spans="1:7" ht="30.75" customHeight="1">
      <c r="A1381" s="6">
        <v>14074</v>
      </c>
      <c r="B1381" s="5" t="s">
        <v>4214</v>
      </c>
      <c r="C1381" s="12" t="s">
        <v>4215</v>
      </c>
      <c r="D1381" s="6">
        <v>0</v>
      </c>
      <c r="E1381" s="5"/>
      <c r="F1381" s="6" t="s">
        <v>15</v>
      </c>
      <c r="G1381" s="5" t="s">
        <v>4216</v>
      </c>
    </row>
    <row r="1382" spans="1:7" ht="30.75" customHeight="1">
      <c r="A1382" s="6">
        <v>10731</v>
      </c>
      <c r="B1382" s="5" t="s">
        <v>4217</v>
      </c>
      <c r="C1382" s="10" t="s">
        <v>4218</v>
      </c>
      <c r="D1382" s="6">
        <v>0</v>
      </c>
      <c r="E1382" s="5"/>
      <c r="F1382" s="6" t="s">
        <v>15</v>
      </c>
      <c r="G1382" s="5" t="s">
        <v>4219</v>
      </c>
    </row>
    <row r="1383" spans="1:7" ht="30.75" customHeight="1">
      <c r="A1383" s="6">
        <v>10751</v>
      </c>
      <c r="B1383" s="5" t="s">
        <v>4220</v>
      </c>
      <c r="C1383" s="11" t="s">
        <v>4221</v>
      </c>
      <c r="D1383" s="6">
        <v>0</v>
      </c>
      <c r="E1383" s="5"/>
      <c r="F1383" s="6" t="s">
        <v>15</v>
      </c>
      <c r="G1383" s="5" t="s">
        <v>4222</v>
      </c>
    </row>
    <row r="1384" spans="1:7" ht="30.75" customHeight="1">
      <c r="A1384" s="6">
        <v>10844</v>
      </c>
      <c r="B1384" s="5" t="s">
        <v>4223</v>
      </c>
      <c r="C1384" s="12" t="s">
        <v>4224</v>
      </c>
      <c r="D1384" s="6">
        <v>0</v>
      </c>
      <c r="E1384" s="5"/>
      <c r="F1384" s="6" t="s">
        <v>48</v>
      </c>
      <c r="G1384" s="5" t="s">
        <v>4225</v>
      </c>
    </row>
    <row r="1385" spans="1:7" ht="30.75" customHeight="1">
      <c r="A1385" s="6">
        <v>10845</v>
      </c>
      <c r="B1385" s="5" t="s">
        <v>4226</v>
      </c>
      <c r="C1385" s="12" t="s">
        <v>4227</v>
      </c>
      <c r="D1385" s="6">
        <v>0</v>
      </c>
      <c r="E1385" s="5"/>
      <c r="F1385" s="6" t="s">
        <v>48</v>
      </c>
      <c r="G1385" s="5" t="s">
        <v>4228</v>
      </c>
    </row>
    <row r="1386" spans="1:7" ht="30.75" customHeight="1">
      <c r="A1386" s="6">
        <v>10846</v>
      </c>
      <c r="B1386" s="5" t="s">
        <v>4229</v>
      </c>
      <c r="C1386" s="12" t="s">
        <v>4230</v>
      </c>
      <c r="D1386" s="6">
        <v>0</v>
      </c>
      <c r="E1386" s="5"/>
      <c r="F1386" s="6" t="s">
        <v>48</v>
      </c>
      <c r="G1386" s="5" t="s">
        <v>4231</v>
      </c>
    </row>
    <row r="1387" spans="1:7" ht="30.75" customHeight="1">
      <c r="A1387" s="6">
        <v>10847</v>
      </c>
      <c r="B1387" s="5" t="s">
        <v>4232</v>
      </c>
      <c r="C1387" s="12" t="s">
        <v>4233</v>
      </c>
      <c r="D1387" s="6">
        <v>0</v>
      </c>
      <c r="E1387" s="5"/>
      <c r="F1387" s="6" t="s">
        <v>48</v>
      </c>
      <c r="G1387" s="5" t="s">
        <v>4234</v>
      </c>
    </row>
    <row r="1388" spans="1:7" ht="30.75" customHeight="1">
      <c r="A1388" s="6">
        <v>10752</v>
      </c>
      <c r="B1388" s="5" t="s">
        <v>4235</v>
      </c>
      <c r="C1388" s="11" t="s">
        <v>4236</v>
      </c>
      <c r="D1388" s="6">
        <v>0</v>
      </c>
      <c r="E1388" s="5"/>
      <c r="F1388" s="6" t="s">
        <v>15</v>
      </c>
      <c r="G1388" s="5" t="s">
        <v>4237</v>
      </c>
    </row>
    <row r="1389" spans="1:7" ht="30.75" customHeight="1">
      <c r="A1389" s="6">
        <v>10848</v>
      </c>
      <c r="B1389" s="5" t="s">
        <v>4238</v>
      </c>
      <c r="C1389" s="12" t="s">
        <v>4239</v>
      </c>
      <c r="D1389" s="6">
        <v>0</v>
      </c>
      <c r="E1389" s="5"/>
      <c r="F1389" s="6" t="s">
        <v>48</v>
      </c>
      <c r="G1389" s="5" t="s">
        <v>4240</v>
      </c>
    </row>
    <row r="1390" spans="1:7" ht="30.75" customHeight="1">
      <c r="A1390" s="6">
        <v>10849</v>
      </c>
      <c r="B1390" s="5" t="s">
        <v>4241</v>
      </c>
      <c r="C1390" s="12" t="s">
        <v>4242</v>
      </c>
      <c r="D1390" s="6">
        <v>0</v>
      </c>
      <c r="E1390" s="5"/>
      <c r="F1390" s="6" t="s">
        <v>48</v>
      </c>
      <c r="G1390" s="5" t="s">
        <v>4243</v>
      </c>
    </row>
    <row r="1391" spans="1:7" ht="30.75" customHeight="1">
      <c r="A1391" s="6">
        <v>10850</v>
      </c>
      <c r="B1391" s="5" t="s">
        <v>4244</v>
      </c>
      <c r="C1391" s="12" t="s">
        <v>4245</v>
      </c>
      <c r="D1391" s="6">
        <v>0</v>
      </c>
      <c r="E1391" s="5"/>
      <c r="F1391" s="6" t="s">
        <v>48</v>
      </c>
      <c r="G1391" s="5" t="s">
        <v>4246</v>
      </c>
    </row>
    <row r="1392" spans="1:7" ht="30.75" customHeight="1">
      <c r="A1392" s="6">
        <v>10851</v>
      </c>
      <c r="B1392" s="5" t="s">
        <v>4247</v>
      </c>
      <c r="C1392" s="12" t="s">
        <v>4248</v>
      </c>
      <c r="D1392" s="6">
        <v>0</v>
      </c>
      <c r="E1392" s="5"/>
      <c r="F1392" s="6" t="s">
        <v>48</v>
      </c>
      <c r="G1392" s="5" t="s">
        <v>4249</v>
      </c>
    </row>
    <row r="1393" spans="1:7" ht="30.75" customHeight="1">
      <c r="A1393" s="6">
        <v>10852</v>
      </c>
      <c r="B1393" s="5" t="s">
        <v>4250</v>
      </c>
      <c r="C1393" s="12" t="s">
        <v>4251</v>
      </c>
      <c r="D1393" s="6">
        <v>0</v>
      </c>
      <c r="E1393" s="5"/>
      <c r="F1393" s="6" t="s">
        <v>48</v>
      </c>
      <c r="G1393" s="5" t="s">
        <v>4252</v>
      </c>
    </row>
    <row r="1394" spans="1:7" ht="30.75" customHeight="1">
      <c r="A1394" s="6">
        <v>10732</v>
      </c>
      <c r="B1394" s="5" t="s">
        <v>4253</v>
      </c>
      <c r="C1394" s="10" t="s">
        <v>4254</v>
      </c>
      <c r="D1394" s="6">
        <v>0</v>
      </c>
      <c r="E1394" s="5"/>
      <c r="F1394" s="6" t="s">
        <v>15</v>
      </c>
      <c r="G1394" s="5" t="s">
        <v>4255</v>
      </c>
    </row>
    <row r="1395" spans="1:7" ht="30.75" customHeight="1">
      <c r="A1395" s="6">
        <v>10753</v>
      </c>
      <c r="B1395" s="5" t="s">
        <v>4256</v>
      </c>
      <c r="C1395" s="11" t="s">
        <v>4257</v>
      </c>
      <c r="D1395" s="6">
        <v>0</v>
      </c>
      <c r="E1395" s="5"/>
      <c r="F1395" s="6" t="s">
        <v>15</v>
      </c>
      <c r="G1395" s="5" t="s">
        <v>4258</v>
      </c>
    </row>
    <row r="1396" spans="1:7" ht="30.75" customHeight="1">
      <c r="A1396" s="6">
        <v>10853</v>
      </c>
      <c r="B1396" s="5" t="s">
        <v>4259</v>
      </c>
      <c r="C1396" s="12" t="s">
        <v>4260</v>
      </c>
      <c r="D1396" s="6">
        <v>0</v>
      </c>
      <c r="E1396" s="5"/>
      <c r="F1396" s="6" t="s">
        <v>48</v>
      </c>
      <c r="G1396" s="5" t="s">
        <v>4261</v>
      </c>
    </row>
    <row r="1397" spans="1:7" ht="30.75" customHeight="1">
      <c r="A1397" s="6">
        <v>10854</v>
      </c>
      <c r="B1397" s="5" t="s">
        <v>4262</v>
      </c>
      <c r="C1397" s="12" t="s">
        <v>4263</v>
      </c>
      <c r="D1397" s="6">
        <v>0</v>
      </c>
      <c r="E1397" s="5"/>
      <c r="F1397" s="6" t="s">
        <v>48</v>
      </c>
      <c r="G1397" s="5" t="s">
        <v>4264</v>
      </c>
    </row>
    <row r="1398" spans="1:7" ht="30.75" customHeight="1">
      <c r="A1398" s="6">
        <v>10855</v>
      </c>
      <c r="B1398" s="5" t="s">
        <v>4265</v>
      </c>
      <c r="C1398" s="12" t="s">
        <v>4266</v>
      </c>
      <c r="D1398" s="6">
        <v>0</v>
      </c>
      <c r="E1398" s="5"/>
      <c r="F1398" s="6" t="s">
        <v>48</v>
      </c>
      <c r="G1398" s="5" t="s">
        <v>4267</v>
      </c>
    </row>
    <row r="1399" spans="1:7" ht="30.75" customHeight="1">
      <c r="A1399" s="6">
        <v>10856</v>
      </c>
      <c r="B1399" s="5" t="s">
        <v>4268</v>
      </c>
      <c r="C1399" s="12" t="s">
        <v>4269</v>
      </c>
      <c r="D1399" s="6">
        <v>0</v>
      </c>
      <c r="E1399" s="5"/>
      <c r="F1399" s="6" t="s">
        <v>48</v>
      </c>
      <c r="G1399" s="5" t="s">
        <v>4270</v>
      </c>
    </row>
    <row r="1400" spans="1:7" ht="30.75" customHeight="1">
      <c r="A1400" s="6">
        <v>10857</v>
      </c>
      <c r="B1400" s="5" t="s">
        <v>4271</v>
      </c>
      <c r="C1400" s="12" t="s">
        <v>4272</v>
      </c>
      <c r="D1400" s="6">
        <v>0</v>
      </c>
      <c r="E1400" s="5"/>
      <c r="F1400" s="6" t="s">
        <v>48</v>
      </c>
      <c r="G1400" s="5" t="s">
        <v>4273</v>
      </c>
    </row>
    <row r="1401" spans="1:7" ht="30.75" customHeight="1">
      <c r="A1401" s="6">
        <v>10754</v>
      </c>
      <c r="B1401" s="5" t="s">
        <v>4274</v>
      </c>
      <c r="C1401" s="11" t="s">
        <v>4275</v>
      </c>
      <c r="D1401" s="6">
        <v>0</v>
      </c>
      <c r="E1401" s="5"/>
      <c r="F1401" s="6" t="s">
        <v>15</v>
      </c>
      <c r="G1401" s="5" t="s">
        <v>4276</v>
      </c>
    </row>
    <row r="1402" spans="1:7" ht="30.75" customHeight="1">
      <c r="A1402" s="6">
        <v>10858</v>
      </c>
      <c r="B1402" s="5" t="s">
        <v>4277</v>
      </c>
      <c r="C1402" s="12" t="s">
        <v>4278</v>
      </c>
      <c r="D1402" s="6">
        <v>0</v>
      </c>
      <c r="E1402" s="5"/>
      <c r="F1402" s="6" t="s">
        <v>48</v>
      </c>
      <c r="G1402" s="5" t="s">
        <v>4279</v>
      </c>
    </row>
    <row r="1403" spans="1:7" ht="30.75" customHeight="1">
      <c r="A1403" s="6">
        <v>10859</v>
      </c>
      <c r="B1403" s="5" t="s">
        <v>4280</v>
      </c>
      <c r="C1403" s="12" t="s">
        <v>4281</v>
      </c>
      <c r="D1403" s="6">
        <v>0</v>
      </c>
      <c r="E1403" s="5"/>
      <c r="F1403" s="6" t="s">
        <v>48</v>
      </c>
      <c r="G1403" s="5" t="s">
        <v>4282</v>
      </c>
    </row>
    <row r="1404" spans="1:7" ht="30.75" customHeight="1">
      <c r="A1404" s="6">
        <v>10860</v>
      </c>
      <c r="B1404" s="5" t="s">
        <v>4283</v>
      </c>
      <c r="C1404" s="12" t="s">
        <v>4284</v>
      </c>
      <c r="D1404" s="6">
        <v>0</v>
      </c>
      <c r="E1404" s="5"/>
      <c r="F1404" s="6" t="s">
        <v>48</v>
      </c>
      <c r="G1404" s="5" t="s">
        <v>4285</v>
      </c>
    </row>
    <row r="1405" spans="1:7" ht="30.75" customHeight="1">
      <c r="A1405" s="6">
        <v>10861</v>
      </c>
      <c r="B1405" s="5" t="s">
        <v>4286</v>
      </c>
      <c r="C1405" s="12" t="s">
        <v>4287</v>
      </c>
      <c r="D1405" s="6">
        <v>0</v>
      </c>
      <c r="E1405" s="5"/>
      <c r="F1405" s="6" t="s">
        <v>48</v>
      </c>
      <c r="G1405" s="5" t="s">
        <v>4288</v>
      </c>
    </row>
    <row r="1406" spans="1:7" ht="30.75" customHeight="1">
      <c r="A1406" s="6">
        <v>10862</v>
      </c>
      <c r="B1406" s="5" t="s">
        <v>4289</v>
      </c>
      <c r="C1406" s="12" t="s">
        <v>4290</v>
      </c>
      <c r="D1406" s="6">
        <v>0</v>
      </c>
      <c r="E1406" s="5"/>
      <c r="F1406" s="6" t="s">
        <v>48</v>
      </c>
      <c r="G1406" s="5" t="s">
        <v>4291</v>
      </c>
    </row>
    <row r="1407" spans="1:7" ht="30.75" customHeight="1">
      <c r="A1407" s="6">
        <v>10863</v>
      </c>
      <c r="B1407" s="5" t="s">
        <v>4292</v>
      </c>
      <c r="C1407" s="12" t="s">
        <v>4293</v>
      </c>
      <c r="D1407" s="6">
        <v>0</v>
      </c>
      <c r="E1407" s="5"/>
      <c r="F1407" s="6" t="s">
        <v>48</v>
      </c>
      <c r="G1407" s="5" t="s">
        <v>4294</v>
      </c>
    </row>
    <row r="1408" spans="1:7" ht="30.75" customHeight="1">
      <c r="A1408" s="6">
        <v>10864</v>
      </c>
      <c r="B1408" s="5" t="s">
        <v>4295</v>
      </c>
      <c r="C1408" s="12" t="s">
        <v>4296</v>
      </c>
      <c r="D1408" s="6">
        <v>0</v>
      </c>
      <c r="E1408" s="5"/>
      <c r="F1408" s="6" t="s">
        <v>48</v>
      </c>
      <c r="G1408" s="5" t="s">
        <v>4297</v>
      </c>
    </row>
    <row r="1409" spans="1:7" ht="30.75" customHeight="1">
      <c r="A1409" s="6">
        <v>10865</v>
      </c>
      <c r="B1409" s="5" t="s">
        <v>4298</v>
      </c>
      <c r="C1409" s="12" t="s">
        <v>4299</v>
      </c>
      <c r="D1409" s="6">
        <v>0</v>
      </c>
      <c r="E1409" s="5"/>
      <c r="F1409" s="6" t="s">
        <v>48</v>
      </c>
      <c r="G1409" s="5" t="s">
        <v>4300</v>
      </c>
    </row>
    <row r="1410" spans="1:7" ht="30.75" customHeight="1">
      <c r="A1410" s="6">
        <v>10755</v>
      </c>
      <c r="B1410" s="5" t="s">
        <v>4301</v>
      </c>
      <c r="C1410" s="11" t="s">
        <v>4302</v>
      </c>
      <c r="D1410" s="6">
        <v>0</v>
      </c>
      <c r="E1410" s="5"/>
      <c r="F1410" s="6" t="s">
        <v>15</v>
      </c>
      <c r="G1410" s="5" t="s">
        <v>4303</v>
      </c>
    </row>
    <row r="1411" spans="1:7" ht="30.75" customHeight="1">
      <c r="A1411" s="6">
        <v>14075</v>
      </c>
      <c r="B1411" s="5" t="s">
        <v>4304</v>
      </c>
      <c r="C1411" s="12" t="s">
        <v>4305</v>
      </c>
      <c r="D1411" s="6">
        <v>0</v>
      </c>
      <c r="E1411" s="5"/>
      <c r="F1411" s="6" t="s">
        <v>48</v>
      </c>
      <c r="G1411" s="5" t="s">
        <v>4306</v>
      </c>
    </row>
    <row r="1412" spans="1:7" ht="30.75" customHeight="1">
      <c r="A1412" s="6">
        <v>14076</v>
      </c>
      <c r="B1412" s="5" t="s">
        <v>4307</v>
      </c>
      <c r="C1412" s="12" t="s">
        <v>4308</v>
      </c>
      <c r="D1412" s="6">
        <v>0</v>
      </c>
      <c r="E1412" s="5"/>
      <c r="F1412" s="6" t="s">
        <v>48</v>
      </c>
      <c r="G1412" s="5" t="s">
        <v>4309</v>
      </c>
    </row>
    <row r="1413" spans="1:7" ht="30.75" customHeight="1">
      <c r="A1413" s="6">
        <v>10866</v>
      </c>
      <c r="B1413" s="5" t="s">
        <v>4310</v>
      </c>
      <c r="C1413" s="12" t="s">
        <v>4311</v>
      </c>
      <c r="D1413" s="6">
        <v>0</v>
      </c>
      <c r="E1413" s="5"/>
      <c r="F1413" s="6" t="s">
        <v>48</v>
      </c>
      <c r="G1413" s="5" t="s">
        <v>4312</v>
      </c>
    </row>
    <row r="1414" spans="1:7" ht="30.75" customHeight="1">
      <c r="A1414" s="6">
        <v>10867</v>
      </c>
      <c r="B1414" s="5" t="s">
        <v>4313</v>
      </c>
      <c r="C1414" s="12" t="s">
        <v>4314</v>
      </c>
      <c r="D1414" s="6">
        <v>0</v>
      </c>
      <c r="E1414" s="5"/>
      <c r="F1414" s="6" t="s">
        <v>48</v>
      </c>
      <c r="G1414" s="5" t="s">
        <v>4315</v>
      </c>
    </row>
    <row r="1415" spans="1:7" ht="30.75" customHeight="1">
      <c r="A1415" s="6">
        <v>10868</v>
      </c>
      <c r="B1415" s="5" t="s">
        <v>4316</v>
      </c>
      <c r="C1415" s="12" t="s">
        <v>4317</v>
      </c>
      <c r="D1415" s="6">
        <v>0</v>
      </c>
      <c r="E1415" s="5"/>
      <c r="F1415" s="6" t="s">
        <v>48</v>
      </c>
      <c r="G1415" s="5" t="s">
        <v>4318</v>
      </c>
    </row>
    <row r="1416" spans="1:7" ht="30.75" customHeight="1">
      <c r="A1416" s="6">
        <v>10733</v>
      </c>
      <c r="B1416" s="5" t="s">
        <v>4319</v>
      </c>
      <c r="C1416" s="10" t="s">
        <v>4320</v>
      </c>
      <c r="D1416" s="6">
        <v>0</v>
      </c>
      <c r="E1416" s="5"/>
      <c r="F1416" s="6" t="s">
        <v>15</v>
      </c>
      <c r="G1416" s="5" t="s">
        <v>4321</v>
      </c>
    </row>
    <row r="1417" spans="1:7" ht="30.75" customHeight="1">
      <c r="A1417" s="6">
        <v>10756</v>
      </c>
      <c r="B1417" s="5" t="s">
        <v>4322</v>
      </c>
      <c r="C1417" s="11" t="s">
        <v>4323</v>
      </c>
      <c r="D1417" s="6">
        <v>0</v>
      </c>
      <c r="E1417" s="5"/>
      <c r="F1417" s="6" t="s">
        <v>15</v>
      </c>
      <c r="G1417" s="5" t="s">
        <v>4324</v>
      </c>
    </row>
    <row r="1418" spans="1:7" ht="30.75" customHeight="1">
      <c r="A1418" s="6">
        <v>10869</v>
      </c>
      <c r="B1418" s="5" t="s">
        <v>4325</v>
      </c>
      <c r="C1418" s="12" t="s">
        <v>4326</v>
      </c>
      <c r="D1418" s="6">
        <v>0</v>
      </c>
      <c r="E1418" s="5"/>
      <c r="F1418" s="6" t="s">
        <v>15</v>
      </c>
      <c r="G1418" s="5" t="s">
        <v>4327</v>
      </c>
    </row>
    <row r="1419" spans="1:7" ht="30.75" customHeight="1">
      <c r="A1419" s="6">
        <v>10870</v>
      </c>
      <c r="B1419" s="5" t="s">
        <v>4328</v>
      </c>
      <c r="C1419" s="12" t="s">
        <v>4329</v>
      </c>
      <c r="D1419" s="6">
        <v>0</v>
      </c>
      <c r="E1419" s="5"/>
      <c r="F1419" s="6" t="s">
        <v>15</v>
      </c>
      <c r="G1419" s="5" t="s">
        <v>4330</v>
      </c>
    </row>
    <row r="1420" spans="1:7" ht="30.75" customHeight="1">
      <c r="A1420" s="6">
        <v>10871</v>
      </c>
      <c r="B1420" s="5" t="s">
        <v>4331</v>
      </c>
      <c r="C1420" s="12" t="s">
        <v>4332</v>
      </c>
      <c r="D1420" s="6">
        <v>0</v>
      </c>
      <c r="E1420" s="5"/>
      <c r="F1420" s="6" t="s">
        <v>15</v>
      </c>
      <c r="G1420" s="5" t="s">
        <v>4333</v>
      </c>
    </row>
    <row r="1421" spans="1:7" ht="30.75" customHeight="1">
      <c r="A1421" s="6">
        <v>10872</v>
      </c>
      <c r="B1421" s="5" t="s">
        <v>4334</v>
      </c>
      <c r="C1421" s="12" t="s">
        <v>4335</v>
      </c>
      <c r="D1421" s="6">
        <v>0</v>
      </c>
      <c r="E1421" s="5"/>
      <c r="F1421" s="6" t="s">
        <v>15</v>
      </c>
      <c r="G1421" s="5" t="s">
        <v>4336</v>
      </c>
    </row>
    <row r="1422" spans="1:7" ht="30.75" customHeight="1">
      <c r="A1422" s="6">
        <v>10873</v>
      </c>
      <c r="B1422" s="5" t="s">
        <v>4337</v>
      </c>
      <c r="C1422" s="12" t="s">
        <v>4338</v>
      </c>
      <c r="D1422" s="6">
        <v>0</v>
      </c>
      <c r="E1422" s="5"/>
      <c r="F1422" s="6" t="s">
        <v>15</v>
      </c>
      <c r="G1422" s="5" t="s">
        <v>4339</v>
      </c>
    </row>
    <row r="1423" spans="1:7" ht="30.75" customHeight="1">
      <c r="A1423" s="6">
        <v>10874</v>
      </c>
      <c r="B1423" s="5" t="s">
        <v>4340</v>
      </c>
      <c r="C1423" s="12" t="s">
        <v>4341</v>
      </c>
      <c r="D1423" s="6">
        <v>0</v>
      </c>
      <c r="E1423" s="5"/>
      <c r="F1423" s="6" t="s">
        <v>15</v>
      </c>
      <c r="G1423" s="5" t="s">
        <v>4342</v>
      </c>
    </row>
    <row r="1424" spans="1:7" ht="30.75" customHeight="1">
      <c r="A1424" s="6">
        <v>10875</v>
      </c>
      <c r="B1424" s="5" t="s">
        <v>4343</v>
      </c>
      <c r="C1424" s="12" t="s">
        <v>4344</v>
      </c>
      <c r="D1424" s="6">
        <v>0</v>
      </c>
      <c r="E1424" s="5"/>
      <c r="F1424" s="6" t="s">
        <v>15</v>
      </c>
      <c r="G1424" s="5" t="s">
        <v>4345</v>
      </c>
    </row>
    <row r="1425" spans="1:7" ht="30.75" customHeight="1">
      <c r="A1425" s="6">
        <v>10876</v>
      </c>
      <c r="B1425" s="5" t="s">
        <v>4346</v>
      </c>
      <c r="C1425" s="12" t="s">
        <v>4347</v>
      </c>
      <c r="D1425" s="6">
        <v>0</v>
      </c>
      <c r="E1425" s="5"/>
      <c r="F1425" s="6" t="s">
        <v>15</v>
      </c>
      <c r="G1425" s="5" t="s">
        <v>4348</v>
      </c>
    </row>
    <row r="1426" spans="1:7" ht="30.75" customHeight="1">
      <c r="A1426" s="6">
        <v>10877</v>
      </c>
      <c r="B1426" s="5" t="s">
        <v>4349</v>
      </c>
      <c r="C1426" s="12" t="s">
        <v>4350</v>
      </c>
      <c r="D1426" s="6">
        <v>0</v>
      </c>
      <c r="E1426" s="5"/>
      <c r="F1426" s="6" t="s">
        <v>15</v>
      </c>
      <c r="G1426" s="5" t="s">
        <v>4351</v>
      </c>
    </row>
    <row r="1427" spans="1:7" ht="30.75" customHeight="1">
      <c r="A1427" s="6">
        <v>10878</v>
      </c>
      <c r="B1427" s="5" t="s">
        <v>4352</v>
      </c>
      <c r="C1427" s="12" t="s">
        <v>4353</v>
      </c>
      <c r="D1427" s="6">
        <v>0</v>
      </c>
      <c r="E1427" s="5"/>
      <c r="F1427" s="6" t="s">
        <v>15</v>
      </c>
      <c r="G1427" s="5" t="s">
        <v>4354</v>
      </c>
    </row>
    <row r="1428" spans="1:7" ht="30.75" customHeight="1">
      <c r="A1428" s="6">
        <v>10879</v>
      </c>
      <c r="B1428" s="5" t="s">
        <v>4355</v>
      </c>
      <c r="C1428" s="12" t="s">
        <v>4356</v>
      </c>
      <c r="D1428" s="6">
        <v>0</v>
      </c>
      <c r="E1428" s="5"/>
      <c r="F1428" s="6" t="s">
        <v>15</v>
      </c>
      <c r="G1428" s="5" t="s">
        <v>4357</v>
      </c>
    </row>
    <row r="1429" spans="1:7" ht="30.75" customHeight="1">
      <c r="A1429" s="6">
        <v>10757</v>
      </c>
      <c r="B1429" s="5" t="s">
        <v>4358</v>
      </c>
      <c r="C1429" s="11" t="s">
        <v>4359</v>
      </c>
      <c r="D1429" s="6">
        <v>0</v>
      </c>
      <c r="E1429" s="5"/>
      <c r="F1429" s="6" t="s">
        <v>15</v>
      </c>
      <c r="G1429" s="5" t="s">
        <v>4360</v>
      </c>
    </row>
    <row r="1430" spans="1:7" ht="30.75" customHeight="1">
      <c r="A1430" s="6">
        <v>10880</v>
      </c>
      <c r="B1430" s="5" t="s">
        <v>4361</v>
      </c>
      <c r="C1430" s="12" t="s">
        <v>4362</v>
      </c>
      <c r="D1430" s="6">
        <v>0</v>
      </c>
      <c r="E1430" s="5"/>
      <c r="F1430" s="6" t="s">
        <v>15</v>
      </c>
      <c r="G1430" s="5" t="s">
        <v>4363</v>
      </c>
    </row>
    <row r="1431" spans="1:7" ht="30.75" customHeight="1">
      <c r="A1431" s="6">
        <v>10881</v>
      </c>
      <c r="B1431" s="5" t="s">
        <v>4364</v>
      </c>
      <c r="C1431" s="12" t="s">
        <v>4365</v>
      </c>
      <c r="D1431" s="6">
        <v>0</v>
      </c>
      <c r="E1431" s="5"/>
      <c r="F1431" s="6" t="s">
        <v>15</v>
      </c>
      <c r="G1431" s="5" t="s">
        <v>4366</v>
      </c>
    </row>
    <row r="1432" spans="1:7" ht="30.75" customHeight="1">
      <c r="A1432" s="6">
        <v>10882</v>
      </c>
      <c r="B1432" s="5" t="s">
        <v>4367</v>
      </c>
      <c r="C1432" s="12" t="s">
        <v>4368</v>
      </c>
      <c r="D1432" s="6">
        <v>0</v>
      </c>
      <c r="E1432" s="5"/>
      <c r="F1432" s="6" t="s">
        <v>15</v>
      </c>
      <c r="G1432" s="5" t="s">
        <v>4369</v>
      </c>
    </row>
    <row r="1433" spans="1:7" ht="30.75" customHeight="1">
      <c r="A1433" s="6">
        <v>10883</v>
      </c>
      <c r="B1433" s="5" t="s">
        <v>4370</v>
      </c>
      <c r="C1433" s="12" t="s">
        <v>4371</v>
      </c>
      <c r="D1433" s="6">
        <v>0</v>
      </c>
      <c r="E1433" s="5"/>
      <c r="F1433" s="6" t="s">
        <v>15</v>
      </c>
      <c r="G1433" s="5" t="s">
        <v>4372</v>
      </c>
    </row>
    <row r="1434" spans="1:7" ht="30.75" customHeight="1">
      <c r="A1434" s="6">
        <v>10884</v>
      </c>
      <c r="B1434" s="5" t="s">
        <v>4373</v>
      </c>
      <c r="C1434" s="12" t="s">
        <v>4374</v>
      </c>
      <c r="D1434" s="6">
        <v>0</v>
      </c>
      <c r="E1434" s="5"/>
      <c r="F1434" s="6" t="s">
        <v>15</v>
      </c>
      <c r="G1434" s="5" t="s">
        <v>4375</v>
      </c>
    </row>
    <row r="1435" spans="1:7" ht="30.75" customHeight="1">
      <c r="A1435" s="6">
        <v>20929</v>
      </c>
      <c r="B1435" s="5" t="s">
        <v>4376</v>
      </c>
      <c r="C1435" s="11" t="s">
        <v>4377</v>
      </c>
      <c r="D1435" s="6">
        <v>0</v>
      </c>
      <c r="E1435" s="5"/>
      <c r="F1435" s="6" t="s">
        <v>48</v>
      </c>
      <c r="G1435" s="5" t="s">
        <v>4378</v>
      </c>
    </row>
    <row r="1436" spans="1:7" ht="30.75" customHeight="1">
      <c r="A1436" s="6">
        <v>20930</v>
      </c>
      <c r="B1436" s="5" t="s">
        <v>4379</v>
      </c>
      <c r="C1436" s="12" t="s">
        <v>4380</v>
      </c>
      <c r="D1436" s="6">
        <v>0</v>
      </c>
      <c r="E1436" s="5"/>
      <c r="F1436" s="6" t="s">
        <v>48</v>
      </c>
      <c r="G1436" s="5" t="s">
        <v>4381</v>
      </c>
    </row>
    <row r="1437" spans="1:7" ht="30.75" customHeight="1">
      <c r="A1437" s="6">
        <v>20931</v>
      </c>
      <c r="B1437" s="5" t="s">
        <v>4382</v>
      </c>
      <c r="C1437" s="12" t="s">
        <v>4383</v>
      </c>
      <c r="D1437" s="6">
        <v>0</v>
      </c>
      <c r="E1437" s="5"/>
      <c r="F1437" s="6" t="s">
        <v>48</v>
      </c>
      <c r="G1437" s="5" t="s">
        <v>4384</v>
      </c>
    </row>
    <row r="1438" spans="1:7" ht="30.75" customHeight="1">
      <c r="A1438" s="6">
        <v>20932</v>
      </c>
      <c r="B1438" s="5" t="s">
        <v>4385</v>
      </c>
      <c r="C1438" s="12" t="s">
        <v>4386</v>
      </c>
      <c r="D1438" s="6">
        <v>0</v>
      </c>
      <c r="E1438" s="5"/>
      <c r="F1438" s="6" t="s">
        <v>48</v>
      </c>
      <c r="G1438" s="5" t="s">
        <v>4387</v>
      </c>
    </row>
    <row r="1439" spans="1:7" ht="30.75" customHeight="1">
      <c r="A1439" s="6">
        <v>20933</v>
      </c>
      <c r="B1439" s="5" t="s">
        <v>4388</v>
      </c>
      <c r="C1439" s="12" t="s">
        <v>4389</v>
      </c>
      <c r="D1439" s="6">
        <v>0</v>
      </c>
      <c r="E1439" s="5"/>
      <c r="F1439" s="6" t="s">
        <v>48</v>
      </c>
      <c r="G1439" s="5" t="s">
        <v>4390</v>
      </c>
    </row>
    <row r="1440" spans="1:7" ht="30.75" customHeight="1">
      <c r="A1440" s="6">
        <v>20934</v>
      </c>
      <c r="B1440" s="5" t="s">
        <v>4391</v>
      </c>
      <c r="C1440" s="12" t="s">
        <v>4392</v>
      </c>
      <c r="D1440" s="6">
        <v>0</v>
      </c>
      <c r="E1440" s="5"/>
      <c r="F1440" s="6" t="s">
        <v>48</v>
      </c>
      <c r="G1440" s="5" t="s">
        <v>4393</v>
      </c>
    </row>
    <row r="1441" spans="1:7" ht="30.75" customHeight="1">
      <c r="A1441" s="6">
        <v>20935</v>
      </c>
      <c r="B1441" s="5" t="s">
        <v>4394</v>
      </c>
      <c r="C1441" s="12" t="s">
        <v>4395</v>
      </c>
      <c r="D1441" s="6">
        <v>0</v>
      </c>
      <c r="E1441" s="5"/>
      <c r="F1441" s="6" t="s">
        <v>48</v>
      </c>
      <c r="G1441" s="5" t="s">
        <v>4396</v>
      </c>
    </row>
    <row r="1442" spans="1:7" ht="30.75" customHeight="1">
      <c r="A1442" s="6">
        <v>10734</v>
      </c>
      <c r="B1442" s="5" t="s">
        <v>4397</v>
      </c>
      <c r="C1442" s="10" t="s">
        <v>4398</v>
      </c>
      <c r="D1442" s="6">
        <v>0</v>
      </c>
      <c r="E1442" s="5"/>
      <c r="F1442" s="6" t="s">
        <v>15</v>
      </c>
      <c r="G1442" s="5" t="s">
        <v>4399</v>
      </c>
    </row>
    <row r="1443" spans="1:7" ht="30.75" customHeight="1">
      <c r="A1443" s="6">
        <v>10758</v>
      </c>
      <c r="B1443" s="5" t="s">
        <v>4400</v>
      </c>
      <c r="C1443" s="11" t="s">
        <v>4401</v>
      </c>
      <c r="D1443" s="6">
        <v>1</v>
      </c>
      <c r="E1443" s="5" t="s">
        <v>4402</v>
      </c>
      <c r="F1443" s="6" t="s">
        <v>48</v>
      </c>
      <c r="G1443" s="5" t="s">
        <v>4403</v>
      </c>
    </row>
    <row r="1444" spans="1:7" ht="30.75" customHeight="1">
      <c r="A1444" s="6">
        <v>10885</v>
      </c>
      <c r="B1444" s="5" t="s">
        <v>4404</v>
      </c>
      <c r="C1444" s="12" t="s">
        <v>4405</v>
      </c>
      <c r="D1444" s="6">
        <v>0</v>
      </c>
      <c r="E1444" s="5"/>
      <c r="F1444" s="6" t="s">
        <v>48</v>
      </c>
      <c r="G1444" s="5" t="s">
        <v>4406</v>
      </c>
    </row>
    <row r="1445" spans="1:7" ht="30.75" customHeight="1">
      <c r="A1445" s="6">
        <v>10886</v>
      </c>
      <c r="B1445" s="5" t="s">
        <v>4407</v>
      </c>
      <c r="C1445" s="12" t="s">
        <v>4408</v>
      </c>
      <c r="D1445" s="6">
        <v>0</v>
      </c>
      <c r="E1445" s="5"/>
      <c r="F1445" s="6" t="s">
        <v>48</v>
      </c>
      <c r="G1445" s="5" t="s">
        <v>4409</v>
      </c>
    </row>
    <row r="1446" spans="1:7" ht="30.75" customHeight="1">
      <c r="A1446" s="6">
        <v>10887</v>
      </c>
      <c r="B1446" s="5" t="s">
        <v>4410</v>
      </c>
      <c r="C1446" s="12" t="s">
        <v>4411</v>
      </c>
      <c r="D1446" s="6">
        <v>0</v>
      </c>
      <c r="E1446" s="5"/>
      <c r="F1446" s="6" t="s">
        <v>48</v>
      </c>
      <c r="G1446" s="5" t="s">
        <v>4412</v>
      </c>
    </row>
    <row r="1447" spans="1:7" ht="30.75" customHeight="1">
      <c r="A1447" s="6">
        <v>10888</v>
      </c>
      <c r="B1447" s="5" t="s">
        <v>4413</v>
      </c>
      <c r="C1447" s="12" t="s">
        <v>4414</v>
      </c>
      <c r="D1447" s="6">
        <v>0</v>
      </c>
      <c r="E1447" s="5"/>
      <c r="F1447" s="6" t="s">
        <v>48</v>
      </c>
      <c r="G1447" s="5" t="s">
        <v>4415</v>
      </c>
    </row>
    <row r="1448" spans="1:7" ht="30.75" customHeight="1">
      <c r="A1448" s="6">
        <v>10889</v>
      </c>
      <c r="B1448" s="5" t="s">
        <v>4416</v>
      </c>
      <c r="C1448" s="12" t="s">
        <v>4417</v>
      </c>
      <c r="D1448" s="6">
        <v>0</v>
      </c>
      <c r="E1448" s="5"/>
      <c r="F1448" s="6" t="s">
        <v>48</v>
      </c>
      <c r="G1448" s="5" t="s">
        <v>4418</v>
      </c>
    </row>
    <row r="1449" spans="1:7" ht="30.75" customHeight="1">
      <c r="A1449" s="6">
        <v>10890</v>
      </c>
      <c r="B1449" s="5" t="s">
        <v>4419</v>
      </c>
      <c r="C1449" s="12" t="s">
        <v>4420</v>
      </c>
      <c r="D1449" s="6">
        <v>0</v>
      </c>
      <c r="E1449" s="5"/>
      <c r="F1449" s="6" t="s">
        <v>48</v>
      </c>
      <c r="G1449" s="5" t="s">
        <v>4421</v>
      </c>
    </row>
    <row r="1450" spans="1:7" ht="30.75" customHeight="1">
      <c r="A1450" s="6">
        <v>10891</v>
      </c>
      <c r="B1450" s="5" t="s">
        <v>4422</v>
      </c>
      <c r="C1450" s="12" t="s">
        <v>4423</v>
      </c>
      <c r="D1450" s="6">
        <v>0</v>
      </c>
      <c r="E1450" s="5"/>
      <c r="F1450" s="6" t="s">
        <v>48</v>
      </c>
      <c r="G1450" s="5" t="s">
        <v>4424</v>
      </c>
    </row>
    <row r="1451" spans="1:7" ht="30.75" customHeight="1">
      <c r="A1451" s="6">
        <v>10892</v>
      </c>
      <c r="B1451" s="5" t="s">
        <v>4425</v>
      </c>
      <c r="C1451" s="12" t="s">
        <v>4426</v>
      </c>
      <c r="D1451" s="6">
        <v>1</v>
      </c>
      <c r="E1451" s="5" t="s">
        <v>6173</v>
      </c>
      <c r="F1451" s="6" t="s">
        <v>48</v>
      </c>
      <c r="G1451" s="5" t="s">
        <v>4428</v>
      </c>
    </row>
    <row r="1452" spans="1:7" ht="30.75" customHeight="1">
      <c r="A1452" s="6">
        <v>10759</v>
      </c>
      <c r="B1452" s="5" t="s">
        <v>4429</v>
      </c>
      <c r="C1452" s="11" t="s">
        <v>4430</v>
      </c>
      <c r="D1452" s="6">
        <v>0</v>
      </c>
      <c r="E1452" s="5"/>
      <c r="F1452" s="6" t="s">
        <v>15</v>
      </c>
      <c r="G1452" s="5" t="s">
        <v>4431</v>
      </c>
    </row>
    <row r="1453" spans="1:7" ht="30.75" customHeight="1">
      <c r="A1453" s="6">
        <v>10893</v>
      </c>
      <c r="B1453" s="5" t="s">
        <v>4432</v>
      </c>
      <c r="C1453" s="12" t="s">
        <v>4433</v>
      </c>
      <c r="D1453" s="6">
        <v>0</v>
      </c>
      <c r="E1453" s="5"/>
      <c r="F1453" s="6" t="s">
        <v>48</v>
      </c>
      <c r="G1453" s="5" t="s">
        <v>4434</v>
      </c>
    </row>
    <row r="1454" spans="1:7" ht="30.75" customHeight="1">
      <c r="A1454" s="6">
        <v>10894</v>
      </c>
      <c r="B1454" s="5" t="s">
        <v>4435</v>
      </c>
      <c r="C1454" s="12" t="s">
        <v>4436</v>
      </c>
      <c r="D1454" s="6">
        <v>0</v>
      </c>
      <c r="E1454" s="5"/>
      <c r="F1454" s="6" t="s">
        <v>48</v>
      </c>
      <c r="G1454" s="5" t="s">
        <v>4437</v>
      </c>
    </row>
    <row r="1455" spans="1:7" ht="30.75" customHeight="1">
      <c r="A1455" s="6">
        <v>10895</v>
      </c>
      <c r="B1455" s="5" t="s">
        <v>4438</v>
      </c>
      <c r="C1455" s="12" t="s">
        <v>4439</v>
      </c>
      <c r="D1455" s="6">
        <v>0</v>
      </c>
      <c r="E1455" s="5"/>
      <c r="F1455" s="6" t="s">
        <v>48</v>
      </c>
      <c r="G1455" s="5" t="s">
        <v>4440</v>
      </c>
    </row>
    <row r="1456" spans="1:7" ht="30.75" customHeight="1">
      <c r="A1456" s="6">
        <v>10896</v>
      </c>
      <c r="B1456" s="5" t="s">
        <v>4441</v>
      </c>
      <c r="C1456" s="12" t="s">
        <v>4442</v>
      </c>
      <c r="D1456" s="6">
        <v>0</v>
      </c>
      <c r="E1456" s="5"/>
      <c r="F1456" s="6" t="s">
        <v>48</v>
      </c>
      <c r="G1456" s="5" t="s">
        <v>4443</v>
      </c>
    </row>
    <row r="1457" spans="1:7" ht="30.75" customHeight="1">
      <c r="A1457" s="6">
        <v>10897</v>
      </c>
      <c r="B1457" s="5" t="s">
        <v>4444</v>
      </c>
      <c r="C1457" s="12" t="s">
        <v>4445</v>
      </c>
      <c r="D1457" s="6">
        <v>0</v>
      </c>
      <c r="E1457" s="5"/>
      <c r="F1457" s="6" t="s">
        <v>48</v>
      </c>
      <c r="G1457" s="5" t="s">
        <v>4446</v>
      </c>
    </row>
    <row r="1458" spans="1:7" ht="30.75" customHeight="1">
      <c r="A1458" s="6">
        <v>10898</v>
      </c>
      <c r="B1458" s="5" t="s">
        <v>4447</v>
      </c>
      <c r="C1458" s="12" t="s">
        <v>4448</v>
      </c>
      <c r="D1458" s="6">
        <v>0</v>
      </c>
      <c r="E1458" s="5"/>
      <c r="F1458" s="6" t="s">
        <v>48</v>
      </c>
      <c r="G1458" s="5" t="s">
        <v>4449</v>
      </c>
    </row>
    <row r="1459" spans="1:7" ht="30.75" customHeight="1">
      <c r="A1459" s="6">
        <v>10899</v>
      </c>
      <c r="B1459" s="5" t="s">
        <v>4450</v>
      </c>
      <c r="C1459" s="12" t="s">
        <v>4451</v>
      </c>
      <c r="D1459" s="6">
        <v>0</v>
      </c>
      <c r="E1459" s="5"/>
      <c r="F1459" s="6" t="s">
        <v>48</v>
      </c>
      <c r="G1459" s="5" t="s">
        <v>4452</v>
      </c>
    </row>
    <row r="1460" spans="1:7" ht="30.75" customHeight="1">
      <c r="A1460" s="6">
        <v>10900</v>
      </c>
      <c r="B1460" s="5" t="s">
        <v>4453</v>
      </c>
      <c r="C1460" s="12" t="s">
        <v>4454</v>
      </c>
      <c r="D1460" s="6">
        <v>0</v>
      </c>
      <c r="E1460" s="5"/>
      <c r="F1460" s="6" t="s">
        <v>48</v>
      </c>
      <c r="G1460" s="5" t="s">
        <v>4455</v>
      </c>
    </row>
    <row r="1461" spans="1:7" ht="30.75" customHeight="1">
      <c r="A1461" s="6">
        <v>10760</v>
      </c>
      <c r="B1461" s="5" t="s">
        <v>4456</v>
      </c>
      <c r="C1461" s="11" t="s">
        <v>4457</v>
      </c>
      <c r="D1461" s="6">
        <v>0</v>
      </c>
      <c r="E1461" s="5"/>
      <c r="F1461" s="6" t="s">
        <v>48</v>
      </c>
      <c r="G1461" s="5" t="s">
        <v>4458</v>
      </c>
    </row>
    <row r="1462" spans="1:7" ht="30.75" customHeight="1">
      <c r="A1462" s="6">
        <v>10901</v>
      </c>
      <c r="B1462" s="5" t="s">
        <v>4459</v>
      </c>
      <c r="C1462" s="12" t="s">
        <v>4460</v>
      </c>
      <c r="D1462" s="6">
        <v>0</v>
      </c>
      <c r="E1462" s="5"/>
      <c r="F1462" s="6" t="s">
        <v>48</v>
      </c>
      <c r="G1462" s="5" t="s">
        <v>4461</v>
      </c>
    </row>
    <row r="1463" spans="1:7" ht="30.75" customHeight="1">
      <c r="A1463" s="6">
        <v>10902</v>
      </c>
      <c r="B1463" s="5" t="s">
        <v>4462</v>
      </c>
      <c r="C1463" s="12" t="s">
        <v>4463</v>
      </c>
      <c r="D1463" s="6">
        <v>0</v>
      </c>
      <c r="E1463" s="5"/>
      <c r="F1463" s="6" t="s">
        <v>48</v>
      </c>
      <c r="G1463" s="5" t="s">
        <v>4464</v>
      </c>
    </row>
    <row r="1464" spans="1:7" ht="30.75" customHeight="1">
      <c r="A1464" s="6">
        <v>10903</v>
      </c>
      <c r="B1464" s="5" t="s">
        <v>4465</v>
      </c>
      <c r="C1464" s="12" t="s">
        <v>4466</v>
      </c>
      <c r="D1464" s="6">
        <v>0</v>
      </c>
      <c r="E1464" s="5"/>
      <c r="F1464" s="6" t="s">
        <v>48</v>
      </c>
      <c r="G1464" s="5" t="s">
        <v>4467</v>
      </c>
    </row>
    <row r="1465" spans="1:7" ht="30.75" customHeight="1">
      <c r="A1465" s="6">
        <v>10904</v>
      </c>
      <c r="B1465" s="5" t="s">
        <v>4468</v>
      </c>
      <c r="C1465" s="12" t="s">
        <v>4469</v>
      </c>
      <c r="D1465" s="6">
        <v>0</v>
      </c>
      <c r="E1465" s="5"/>
      <c r="F1465" s="6" t="s">
        <v>48</v>
      </c>
      <c r="G1465" s="5" t="s">
        <v>4470</v>
      </c>
    </row>
    <row r="1466" spans="1:7" ht="30.75" customHeight="1">
      <c r="A1466" s="6">
        <v>10905</v>
      </c>
      <c r="B1466" s="5" t="s">
        <v>4471</v>
      </c>
      <c r="C1466" s="12" t="s">
        <v>4472</v>
      </c>
      <c r="D1466" s="6">
        <v>0</v>
      </c>
      <c r="E1466" s="5"/>
      <c r="F1466" s="6" t="s">
        <v>48</v>
      </c>
      <c r="G1466" s="5" t="s">
        <v>4473</v>
      </c>
    </row>
    <row r="1467" spans="1:7" ht="30.75" customHeight="1">
      <c r="A1467" s="6">
        <v>10906</v>
      </c>
      <c r="B1467" s="5" t="s">
        <v>4474</v>
      </c>
      <c r="C1467" s="12" t="s">
        <v>4475</v>
      </c>
      <c r="D1467" s="6">
        <v>0</v>
      </c>
      <c r="E1467" s="5"/>
      <c r="F1467" s="6" t="s">
        <v>48</v>
      </c>
      <c r="G1467" s="5" t="s">
        <v>4476</v>
      </c>
    </row>
    <row r="1468" spans="1:7" ht="30.75" customHeight="1">
      <c r="A1468" s="6">
        <v>10907</v>
      </c>
      <c r="B1468" s="5" t="s">
        <v>4477</v>
      </c>
      <c r="C1468" s="12" t="s">
        <v>4478</v>
      </c>
      <c r="D1468" s="6">
        <v>0</v>
      </c>
      <c r="E1468" s="5"/>
      <c r="F1468" s="6" t="s">
        <v>48</v>
      </c>
      <c r="G1468" s="5" t="s">
        <v>4479</v>
      </c>
    </row>
    <row r="1469" spans="1:7" ht="30.75" customHeight="1">
      <c r="A1469" s="6">
        <v>10761</v>
      </c>
      <c r="B1469" s="5" t="s">
        <v>4480</v>
      </c>
      <c r="C1469" s="11" t="s">
        <v>4481</v>
      </c>
      <c r="D1469" s="6">
        <v>0</v>
      </c>
      <c r="E1469" s="5"/>
      <c r="F1469" s="6" t="s">
        <v>48</v>
      </c>
      <c r="G1469" s="5" t="s">
        <v>4482</v>
      </c>
    </row>
    <row r="1470" spans="1:7" ht="30.75" customHeight="1">
      <c r="A1470" s="6">
        <v>14079</v>
      </c>
      <c r="B1470" s="5" t="s">
        <v>4483</v>
      </c>
      <c r="C1470" s="12" t="s">
        <v>4484</v>
      </c>
      <c r="D1470" s="6">
        <v>0</v>
      </c>
      <c r="E1470" s="5"/>
      <c r="F1470" s="6" t="s">
        <v>48</v>
      </c>
      <c r="G1470" s="5" t="s">
        <v>4485</v>
      </c>
    </row>
    <row r="1471" spans="1:7" ht="30.75" customHeight="1">
      <c r="A1471" s="6">
        <v>10908</v>
      </c>
      <c r="B1471" s="5" t="s">
        <v>4486</v>
      </c>
      <c r="C1471" s="12" t="s">
        <v>4487</v>
      </c>
      <c r="D1471" s="6">
        <v>0</v>
      </c>
      <c r="E1471" s="5"/>
      <c r="F1471" s="6" t="s">
        <v>48</v>
      </c>
      <c r="G1471" s="5" t="s">
        <v>4488</v>
      </c>
    </row>
    <row r="1472" spans="1:7" ht="30.75" customHeight="1">
      <c r="A1472" s="6">
        <v>10909</v>
      </c>
      <c r="B1472" s="5" t="s">
        <v>4489</v>
      </c>
      <c r="C1472" s="12" t="s">
        <v>4490</v>
      </c>
      <c r="D1472" s="6">
        <v>0</v>
      </c>
      <c r="E1472" s="5"/>
      <c r="F1472" s="6" t="s">
        <v>48</v>
      </c>
      <c r="G1472" s="5" t="s">
        <v>4491</v>
      </c>
    </row>
    <row r="1473" spans="1:7" ht="30.75" customHeight="1">
      <c r="A1473" s="6">
        <v>10910</v>
      </c>
      <c r="B1473" s="5" t="s">
        <v>4492</v>
      </c>
      <c r="C1473" s="12" t="s">
        <v>4493</v>
      </c>
      <c r="D1473" s="6">
        <v>0</v>
      </c>
      <c r="E1473" s="5"/>
      <c r="F1473" s="6" t="s">
        <v>48</v>
      </c>
      <c r="G1473" s="5" t="s">
        <v>4494</v>
      </c>
    </row>
    <row r="1474" spans="1:7" ht="30.75" customHeight="1">
      <c r="A1474" s="6">
        <v>10911</v>
      </c>
      <c r="B1474" s="5" t="s">
        <v>4495</v>
      </c>
      <c r="C1474" s="12" t="s">
        <v>4496</v>
      </c>
      <c r="D1474" s="6">
        <v>0</v>
      </c>
      <c r="E1474" s="5"/>
      <c r="F1474" s="6" t="s">
        <v>48</v>
      </c>
      <c r="G1474" s="5" t="s">
        <v>4497</v>
      </c>
    </row>
    <row r="1475" spans="1:7" ht="30.75" customHeight="1">
      <c r="A1475" s="6">
        <v>10912</v>
      </c>
      <c r="B1475" s="5" t="s">
        <v>4498</v>
      </c>
      <c r="C1475" s="12" t="s">
        <v>4499</v>
      </c>
      <c r="D1475" s="6">
        <v>0</v>
      </c>
      <c r="E1475" s="5"/>
      <c r="F1475" s="6" t="s">
        <v>48</v>
      </c>
      <c r="G1475" s="5" t="s">
        <v>4500</v>
      </c>
    </row>
    <row r="1476" spans="1:7" ht="30.75" customHeight="1">
      <c r="A1476" s="6">
        <v>10913</v>
      </c>
      <c r="B1476" s="5" t="s">
        <v>4501</v>
      </c>
      <c r="C1476" s="12" t="s">
        <v>4502</v>
      </c>
      <c r="D1476" s="6">
        <v>0</v>
      </c>
      <c r="E1476" s="5"/>
      <c r="F1476" s="6" t="s">
        <v>48</v>
      </c>
      <c r="G1476" s="5" t="s">
        <v>4503</v>
      </c>
    </row>
    <row r="1477" spans="1:7" ht="30.75" customHeight="1">
      <c r="A1477" s="6">
        <v>14210</v>
      </c>
      <c r="B1477" s="5" t="s">
        <v>4504</v>
      </c>
      <c r="C1477" s="12" t="s">
        <v>4505</v>
      </c>
      <c r="D1477" s="6">
        <v>0</v>
      </c>
      <c r="E1477" s="5"/>
      <c r="F1477" s="6" t="s">
        <v>48</v>
      </c>
      <c r="G1477" s="5" t="s">
        <v>4506</v>
      </c>
    </row>
    <row r="1478" spans="1:7" ht="30.75" customHeight="1">
      <c r="A1478" s="6">
        <v>11208</v>
      </c>
      <c r="B1478" s="5" t="s">
        <v>4507</v>
      </c>
      <c r="C1478" s="11" t="s">
        <v>4508</v>
      </c>
      <c r="D1478" s="6">
        <v>0</v>
      </c>
      <c r="E1478" s="5"/>
      <c r="F1478" s="6" t="s">
        <v>15</v>
      </c>
      <c r="G1478" s="5" t="s">
        <v>4509</v>
      </c>
    </row>
    <row r="1479" spans="1:7" ht="30.75" customHeight="1">
      <c r="A1479" s="6">
        <v>12974</v>
      </c>
      <c r="B1479" s="5" t="s">
        <v>4510</v>
      </c>
      <c r="C1479" s="12" t="s">
        <v>4511</v>
      </c>
      <c r="D1479" s="6">
        <v>0</v>
      </c>
      <c r="E1479" s="5"/>
      <c r="F1479" s="6" t="s">
        <v>48</v>
      </c>
      <c r="G1479" s="5" t="s">
        <v>4512</v>
      </c>
    </row>
    <row r="1480" spans="1:7" ht="30.75" customHeight="1">
      <c r="A1480" s="6">
        <v>11209</v>
      </c>
      <c r="B1480" s="5" t="s">
        <v>4513</v>
      </c>
      <c r="C1480" s="12" t="s">
        <v>4514</v>
      </c>
      <c r="D1480" s="6">
        <v>0</v>
      </c>
      <c r="E1480" s="5"/>
      <c r="F1480" s="6" t="s">
        <v>48</v>
      </c>
      <c r="G1480" s="5" t="s">
        <v>4515</v>
      </c>
    </row>
    <row r="1481" spans="1:7" ht="30.75" customHeight="1">
      <c r="A1481" s="6">
        <v>19575</v>
      </c>
      <c r="B1481" s="5" t="s">
        <v>4516</v>
      </c>
      <c r="C1481" s="13" t="s">
        <v>4517</v>
      </c>
      <c r="D1481" s="6">
        <v>0</v>
      </c>
      <c r="E1481" s="5"/>
      <c r="F1481" s="6" t="s">
        <v>48</v>
      </c>
      <c r="G1481" s="5" t="s">
        <v>4518</v>
      </c>
    </row>
    <row r="1482" spans="1:7" ht="30.75" customHeight="1">
      <c r="A1482" s="6">
        <v>19576</v>
      </c>
      <c r="B1482" s="5" t="s">
        <v>4519</v>
      </c>
      <c r="C1482" s="13" t="s">
        <v>4520</v>
      </c>
      <c r="D1482" s="6">
        <v>0</v>
      </c>
      <c r="E1482" s="5"/>
      <c r="F1482" s="6" t="s">
        <v>48</v>
      </c>
      <c r="G1482" s="5" t="s">
        <v>4521</v>
      </c>
    </row>
    <row r="1483" spans="1:7" ht="30.75" customHeight="1">
      <c r="A1483" s="6">
        <v>19577</v>
      </c>
      <c r="B1483" s="5" t="s">
        <v>4522</v>
      </c>
      <c r="C1483" s="13" t="s">
        <v>4523</v>
      </c>
      <c r="D1483" s="6">
        <v>0</v>
      </c>
      <c r="E1483" s="5"/>
      <c r="F1483" s="6" t="s">
        <v>48</v>
      </c>
      <c r="G1483" s="5" t="s">
        <v>4524</v>
      </c>
    </row>
    <row r="1484" spans="1:7" ht="30.75" customHeight="1">
      <c r="A1484" s="6">
        <v>19578</v>
      </c>
      <c r="B1484" s="5" t="s">
        <v>4525</v>
      </c>
      <c r="C1484" s="13" t="s">
        <v>4526</v>
      </c>
      <c r="D1484" s="6">
        <v>0</v>
      </c>
      <c r="E1484" s="5"/>
      <c r="F1484" s="6" t="s">
        <v>48</v>
      </c>
      <c r="G1484" s="5" t="s">
        <v>4527</v>
      </c>
    </row>
    <row r="1485" spans="1:7" ht="30.75" customHeight="1">
      <c r="A1485" s="6">
        <v>11210</v>
      </c>
      <c r="B1485" s="5" t="s">
        <v>4528</v>
      </c>
      <c r="C1485" s="12" t="s">
        <v>4529</v>
      </c>
      <c r="D1485" s="6">
        <v>0</v>
      </c>
      <c r="E1485" s="5"/>
      <c r="F1485" s="6" t="s">
        <v>48</v>
      </c>
      <c r="G1485" s="5" t="s">
        <v>4530</v>
      </c>
    </row>
    <row r="1486" spans="1:7" ht="30.75" customHeight="1">
      <c r="A1486" s="6">
        <v>19579</v>
      </c>
      <c r="B1486" s="5" t="s">
        <v>4531</v>
      </c>
      <c r="C1486" s="13" t="s">
        <v>4532</v>
      </c>
      <c r="D1486" s="6">
        <v>0</v>
      </c>
      <c r="E1486" s="5"/>
      <c r="F1486" s="6" t="s">
        <v>48</v>
      </c>
      <c r="G1486" s="5" t="s">
        <v>4533</v>
      </c>
    </row>
    <row r="1487" spans="1:7" ht="30.75" customHeight="1">
      <c r="A1487" s="6">
        <v>19580</v>
      </c>
      <c r="B1487" s="5" t="s">
        <v>4534</v>
      </c>
      <c r="C1487" s="13" t="s">
        <v>4535</v>
      </c>
      <c r="D1487" s="6">
        <v>0</v>
      </c>
      <c r="E1487" s="5"/>
      <c r="F1487" s="6" t="s">
        <v>48</v>
      </c>
      <c r="G1487" s="5" t="s">
        <v>4536</v>
      </c>
    </row>
    <row r="1488" spans="1:7" ht="30.75" customHeight="1">
      <c r="A1488" s="6">
        <v>19581</v>
      </c>
      <c r="B1488" s="5" t="s">
        <v>4537</v>
      </c>
      <c r="C1488" s="13" t="s">
        <v>4538</v>
      </c>
      <c r="D1488" s="6">
        <v>0</v>
      </c>
      <c r="E1488" s="5"/>
      <c r="F1488" s="6" t="s">
        <v>48</v>
      </c>
      <c r="G1488" s="5" t="s">
        <v>4539</v>
      </c>
    </row>
    <row r="1489" spans="1:7" ht="30.75" customHeight="1">
      <c r="A1489" s="6">
        <v>19582</v>
      </c>
      <c r="B1489" s="5" t="s">
        <v>4540</v>
      </c>
      <c r="C1489" s="13" t="s">
        <v>4541</v>
      </c>
      <c r="D1489" s="6">
        <v>0</v>
      </c>
      <c r="E1489" s="5"/>
      <c r="F1489" s="6" t="s">
        <v>48</v>
      </c>
      <c r="G1489" s="5" t="s">
        <v>4542</v>
      </c>
    </row>
    <row r="1490" spans="1:7" ht="30.75" customHeight="1">
      <c r="A1490" s="6">
        <v>19583</v>
      </c>
      <c r="B1490" s="5" t="s">
        <v>4543</v>
      </c>
      <c r="C1490" s="13" t="s">
        <v>4544</v>
      </c>
      <c r="D1490" s="6">
        <v>0</v>
      </c>
      <c r="E1490" s="5"/>
      <c r="F1490" s="6" t="s">
        <v>48</v>
      </c>
      <c r="G1490" s="5" t="s">
        <v>4545</v>
      </c>
    </row>
    <row r="1491" spans="1:7" ht="30.75" customHeight="1">
      <c r="A1491" s="6">
        <v>11211</v>
      </c>
      <c r="B1491" s="5" t="s">
        <v>4546</v>
      </c>
      <c r="C1491" s="12" t="s">
        <v>4547</v>
      </c>
      <c r="D1491" s="6">
        <v>0</v>
      </c>
      <c r="E1491" s="5"/>
      <c r="F1491" s="6" t="s">
        <v>48</v>
      </c>
      <c r="G1491" s="5" t="s">
        <v>4548</v>
      </c>
    </row>
    <row r="1492" spans="1:7" ht="30.75" customHeight="1">
      <c r="A1492" s="6">
        <v>19584</v>
      </c>
      <c r="B1492" s="5" t="s">
        <v>4549</v>
      </c>
      <c r="C1492" s="13" t="s">
        <v>4550</v>
      </c>
      <c r="D1492" s="6">
        <v>0</v>
      </c>
      <c r="E1492" s="5"/>
      <c r="F1492" s="6" t="s">
        <v>48</v>
      </c>
      <c r="G1492" s="5" t="s">
        <v>4551</v>
      </c>
    </row>
    <row r="1493" spans="1:7" ht="30.75" customHeight="1">
      <c r="A1493" s="6">
        <v>19585</v>
      </c>
      <c r="B1493" s="5" t="s">
        <v>4552</v>
      </c>
      <c r="C1493" s="13" t="s">
        <v>4553</v>
      </c>
      <c r="D1493" s="6">
        <v>0</v>
      </c>
      <c r="E1493" s="5"/>
      <c r="F1493" s="6" t="s">
        <v>48</v>
      </c>
      <c r="G1493" s="5" t="s">
        <v>4554</v>
      </c>
    </row>
    <row r="1494" spans="1:7" ht="30.75" customHeight="1">
      <c r="A1494" s="6">
        <v>19586</v>
      </c>
      <c r="B1494" s="5" t="s">
        <v>4555</v>
      </c>
      <c r="C1494" s="13" t="s">
        <v>4556</v>
      </c>
      <c r="D1494" s="6">
        <v>0</v>
      </c>
      <c r="E1494" s="5"/>
      <c r="F1494" s="6" t="s">
        <v>48</v>
      </c>
      <c r="G1494" s="5" t="s">
        <v>4557</v>
      </c>
    </row>
    <row r="1495" spans="1:7" ht="30.75" customHeight="1">
      <c r="A1495" s="6">
        <v>19587</v>
      </c>
      <c r="B1495" s="5" t="s">
        <v>4558</v>
      </c>
      <c r="C1495" s="13" t="s">
        <v>4559</v>
      </c>
      <c r="D1495" s="6">
        <v>0</v>
      </c>
      <c r="E1495" s="5"/>
      <c r="F1495" s="6" t="s">
        <v>48</v>
      </c>
      <c r="G1495" s="5" t="s">
        <v>4560</v>
      </c>
    </row>
    <row r="1496" spans="1:7" ht="30.75" customHeight="1">
      <c r="A1496" s="6">
        <v>20137</v>
      </c>
      <c r="B1496" s="5" t="s">
        <v>4561</v>
      </c>
      <c r="C1496" s="12" t="s">
        <v>4562</v>
      </c>
      <c r="D1496" s="6">
        <v>0</v>
      </c>
      <c r="E1496" s="5"/>
      <c r="F1496" s="6" t="s">
        <v>48</v>
      </c>
      <c r="G1496" s="5" t="s">
        <v>4563</v>
      </c>
    </row>
    <row r="1497" spans="1:7" ht="30.75" customHeight="1">
      <c r="A1497" s="6">
        <v>19588</v>
      </c>
      <c r="B1497" s="5" t="s">
        <v>4564</v>
      </c>
      <c r="C1497" s="13" t="s">
        <v>4565</v>
      </c>
      <c r="D1497" s="6">
        <v>0</v>
      </c>
      <c r="E1497" s="5"/>
      <c r="F1497" s="6" t="s">
        <v>48</v>
      </c>
      <c r="G1497" s="5" t="s">
        <v>4566</v>
      </c>
    </row>
    <row r="1498" spans="1:7" ht="30.75" customHeight="1">
      <c r="A1498" s="6">
        <v>19589</v>
      </c>
      <c r="B1498" s="5" t="s">
        <v>4567</v>
      </c>
      <c r="C1498" s="13" t="s">
        <v>4568</v>
      </c>
      <c r="D1498" s="6">
        <v>0</v>
      </c>
      <c r="E1498" s="5"/>
      <c r="F1498" s="6" t="s">
        <v>48</v>
      </c>
      <c r="G1498" s="5" t="s">
        <v>4569</v>
      </c>
    </row>
    <row r="1499" spans="1:7" ht="30.75" customHeight="1">
      <c r="A1499" s="6">
        <v>19590</v>
      </c>
      <c r="B1499" s="5" t="s">
        <v>4570</v>
      </c>
      <c r="C1499" s="13" t="s">
        <v>4571</v>
      </c>
      <c r="D1499" s="6">
        <v>0</v>
      </c>
      <c r="E1499" s="5"/>
      <c r="F1499" s="6" t="s">
        <v>48</v>
      </c>
      <c r="G1499" s="5" t="s">
        <v>4572</v>
      </c>
    </row>
    <row r="1500" spans="1:7" ht="30.75" customHeight="1">
      <c r="A1500" s="6">
        <v>11213</v>
      </c>
      <c r="B1500" s="5" t="s">
        <v>4573</v>
      </c>
      <c r="C1500" s="13" t="s">
        <v>4574</v>
      </c>
      <c r="D1500" s="6">
        <v>0</v>
      </c>
      <c r="E1500" s="5"/>
      <c r="F1500" s="6" t="s">
        <v>48</v>
      </c>
      <c r="G1500" s="5" t="s">
        <v>4575</v>
      </c>
    </row>
    <row r="1501" spans="1:7" ht="30.75" customHeight="1">
      <c r="A1501" s="6">
        <v>11215</v>
      </c>
      <c r="B1501" s="5" t="s">
        <v>4576</v>
      </c>
      <c r="C1501" s="13" t="s">
        <v>4577</v>
      </c>
      <c r="D1501" s="6">
        <v>0</v>
      </c>
      <c r="E1501" s="5"/>
      <c r="F1501" s="6" t="s">
        <v>48</v>
      </c>
      <c r="G1501" s="5" t="s">
        <v>4578</v>
      </c>
    </row>
    <row r="1502" spans="1:7" ht="30.75" customHeight="1">
      <c r="A1502" s="6">
        <v>11214</v>
      </c>
      <c r="B1502" s="5" t="s">
        <v>4579</v>
      </c>
      <c r="C1502" s="12" t="s">
        <v>4580</v>
      </c>
      <c r="D1502" s="6">
        <v>0</v>
      </c>
      <c r="E1502" s="5"/>
      <c r="F1502" s="6" t="s">
        <v>48</v>
      </c>
      <c r="G1502" s="5" t="s">
        <v>4581</v>
      </c>
    </row>
    <row r="1503" spans="1:7" ht="30.75" customHeight="1">
      <c r="A1503" s="6">
        <v>16958</v>
      </c>
      <c r="B1503" s="5" t="s">
        <v>4582</v>
      </c>
      <c r="C1503" s="11" t="s">
        <v>4583</v>
      </c>
      <c r="D1503" s="6">
        <v>0</v>
      </c>
      <c r="E1503" s="5"/>
      <c r="F1503" s="6" t="s">
        <v>48</v>
      </c>
      <c r="G1503" s="5" t="s">
        <v>4584</v>
      </c>
    </row>
    <row r="1504" spans="1:7" ht="30.75" customHeight="1">
      <c r="A1504" s="6">
        <v>10735</v>
      </c>
      <c r="B1504" s="5" t="s">
        <v>4585</v>
      </c>
      <c r="C1504" s="10" t="s">
        <v>4586</v>
      </c>
      <c r="D1504" s="6">
        <v>0</v>
      </c>
      <c r="E1504" s="5"/>
      <c r="F1504" s="6" t="s">
        <v>15</v>
      </c>
      <c r="G1504" s="5" t="s">
        <v>4587</v>
      </c>
    </row>
    <row r="1505" spans="1:7" ht="30.75" customHeight="1">
      <c r="A1505" s="6">
        <v>10762</v>
      </c>
      <c r="B1505" s="5" t="s">
        <v>4588</v>
      </c>
      <c r="C1505" s="11" t="s">
        <v>4589</v>
      </c>
      <c r="D1505" s="6">
        <v>0</v>
      </c>
      <c r="E1505" s="5"/>
      <c r="F1505" s="6" t="s">
        <v>15</v>
      </c>
      <c r="G1505" s="5" t="s">
        <v>4590</v>
      </c>
    </row>
    <row r="1506" spans="1:7" ht="30.75" customHeight="1">
      <c r="A1506" s="6">
        <v>10914</v>
      </c>
      <c r="B1506" s="5" t="s">
        <v>4591</v>
      </c>
      <c r="C1506" s="12" t="s">
        <v>4592</v>
      </c>
      <c r="D1506" s="6">
        <v>0</v>
      </c>
      <c r="E1506" s="5"/>
      <c r="F1506" s="6" t="s">
        <v>48</v>
      </c>
      <c r="G1506" s="5" t="s">
        <v>4593</v>
      </c>
    </row>
    <row r="1507" spans="1:7" ht="30.75" customHeight="1">
      <c r="A1507" s="6">
        <v>10915</v>
      </c>
      <c r="B1507" s="5" t="s">
        <v>4594</v>
      </c>
      <c r="C1507" s="12" t="s">
        <v>4595</v>
      </c>
      <c r="D1507" s="6">
        <v>0</v>
      </c>
      <c r="E1507" s="5"/>
      <c r="F1507" s="6" t="s">
        <v>48</v>
      </c>
      <c r="G1507" s="5" t="s">
        <v>4596</v>
      </c>
    </row>
    <row r="1508" spans="1:7" ht="30.75" customHeight="1">
      <c r="A1508" s="6">
        <v>10916</v>
      </c>
      <c r="B1508" s="5" t="s">
        <v>4597</v>
      </c>
      <c r="C1508" s="12" t="s">
        <v>4598</v>
      </c>
      <c r="D1508" s="6">
        <v>0</v>
      </c>
      <c r="E1508" s="5"/>
      <c r="F1508" s="6" t="s">
        <v>48</v>
      </c>
      <c r="G1508" s="5" t="s">
        <v>4599</v>
      </c>
    </row>
    <row r="1509" spans="1:7" ht="30.75" customHeight="1">
      <c r="A1509" s="6">
        <v>11250</v>
      </c>
      <c r="B1509" s="5" t="s">
        <v>4600</v>
      </c>
      <c r="C1509" s="12" t="s">
        <v>4601</v>
      </c>
      <c r="D1509" s="6">
        <v>0</v>
      </c>
      <c r="E1509" s="5"/>
      <c r="F1509" s="6" t="s">
        <v>48</v>
      </c>
      <c r="G1509" s="5" t="s">
        <v>4602</v>
      </c>
    </row>
    <row r="1510" spans="1:7" ht="30.75" customHeight="1">
      <c r="A1510" s="6">
        <v>11251</v>
      </c>
      <c r="B1510" s="5" t="s">
        <v>4603</v>
      </c>
      <c r="C1510" s="12" t="s">
        <v>4604</v>
      </c>
      <c r="D1510" s="6">
        <v>0</v>
      </c>
      <c r="E1510" s="5"/>
      <c r="F1510" s="6" t="s">
        <v>48</v>
      </c>
      <c r="G1510" s="5" t="s">
        <v>4605</v>
      </c>
    </row>
    <row r="1511" spans="1:7" ht="30.75" customHeight="1">
      <c r="A1511" s="6">
        <v>21574</v>
      </c>
      <c r="B1511" s="5" t="s">
        <v>4606</v>
      </c>
      <c r="C1511" s="11" t="s">
        <v>4607</v>
      </c>
      <c r="D1511" s="6">
        <v>0</v>
      </c>
      <c r="E1511" s="5"/>
      <c r="F1511" s="6" t="s">
        <v>15</v>
      </c>
      <c r="G1511" s="5" t="s">
        <v>4608</v>
      </c>
    </row>
    <row r="1512" spans="1:7" ht="30.75" customHeight="1">
      <c r="A1512" s="6">
        <v>10918</v>
      </c>
      <c r="B1512" s="5" t="s">
        <v>4609</v>
      </c>
      <c r="C1512" s="12" t="s">
        <v>4610</v>
      </c>
      <c r="D1512" s="6">
        <v>0</v>
      </c>
      <c r="E1512" s="5"/>
      <c r="F1512" s="6" t="s">
        <v>48</v>
      </c>
      <c r="G1512" s="5" t="s">
        <v>4611</v>
      </c>
    </row>
    <row r="1513" spans="1:7" ht="30.75" customHeight="1">
      <c r="A1513" s="6">
        <v>10919</v>
      </c>
      <c r="B1513" s="5" t="s">
        <v>4612</v>
      </c>
      <c r="C1513" s="12" t="s">
        <v>4613</v>
      </c>
      <c r="D1513" s="6">
        <v>0</v>
      </c>
      <c r="E1513" s="5"/>
      <c r="F1513" s="6" t="s">
        <v>48</v>
      </c>
      <c r="G1513" s="5" t="s">
        <v>4614</v>
      </c>
    </row>
    <row r="1514" spans="1:7" ht="30.75" customHeight="1">
      <c r="A1514" s="6">
        <v>10764</v>
      </c>
      <c r="B1514" s="5" t="s">
        <v>4615</v>
      </c>
      <c r="C1514" s="11" t="s">
        <v>4616</v>
      </c>
      <c r="D1514" s="6">
        <v>0</v>
      </c>
      <c r="E1514" s="5"/>
      <c r="F1514" s="6" t="s">
        <v>15</v>
      </c>
      <c r="G1514" s="5" t="s">
        <v>4617</v>
      </c>
    </row>
    <row r="1515" spans="1:7" ht="30.75" customHeight="1">
      <c r="A1515" s="6">
        <v>10923</v>
      </c>
      <c r="B1515" s="5" t="s">
        <v>4618</v>
      </c>
      <c r="C1515" s="12" t="s">
        <v>4619</v>
      </c>
      <c r="D1515" s="6">
        <v>0</v>
      </c>
      <c r="E1515" s="5"/>
      <c r="F1515" s="6" t="s">
        <v>48</v>
      </c>
      <c r="G1515" s="5" t="s">
        <v>4620</v>
      </c>
    </row>
    <row r="1516" spans="1:7" ht="30.75" customHeight="1">
      <c r="A1516" s="6">
        <v>10924</v>
      </c>
      <c r="B1516" s="5" t="s">
        <v>4621</v>
      </c>
      <c r="C1516" s="12" t="s">
        <v>4622</v>
      </c>
      <c r="D1516" s="6">
        <v>0</v>
      </c>
      <c r="E1516" s="5"/>
      <c r="F1516" s="6" t="s">
        <v>48</v>
      </c>
      <c r="G1516" s="5" t="s">
        <v>4623</v>
      </c>
    </row>
    <row r="1517" spans="1:7" ht="30.75" customHeight="1">
      <c r="A1517" s="6">
        <v>10925</v>
      </c>
      <c r="B1517" s="5" t="s">
        <v>4624</v>
      </c>
      <c r="C1517" s="12" t="s">
        <v>4625</v>
      </c>
      <c r="D1517" s="6">
        <v>0</v>
      </c>
      <c r="E1517" s="5"/>
      <c r="F1517" s="6" t="s">
        <v>48</v>
      </c>
      <c r="G1517" s="5" t="s">
        <v>4626</v>
      </c>
    </row>
    <row r="1518" spans="1:7" ht="30.75" customHeight="1">
      <c r="A1518" s="6">
        <v>10926</v>
      </c>
      <c r="B1518" s="5" t="s">
        <v>4627</v>
      </c>
      <c r="C1518" s="12" t="s">
        <v>4628</v>
      </c>
      <c r="D1518" s="6">
        <v>0</v>
      </c>
      <c r="E1518" s="5"/>
      <c r="F1518" s="6" t="s">
        <v>48</v>
      </c>
      <c r="G1518" s="5" t="s">
        <v>4629</v>
      </c>
    </row>
    <row r="1519" spans="1:7" ht="30.75" customHeight="1">
      <c r="A1519" s="6">
        <v>10736</v>
      </c>
      <c r="B1519" s="5" t="s">
        <v>4630</v>
      </c>
      <c r="C1519" s="10" t="s">
        <v>4631</v>
      </c>
      <c r="D1519" s="6">
        <v>0</v>
      </c>
      <c r="E1519" s="5"/>
      <c r="F1519" s="6" t="s">
        <v>15</v>
      </c>
      <c r="G1519" s="5" t="s">
        <v>4632</v>
      </c>
    </row>
    <row r="1520" spans="1:7" ht="30.75" customHeight="1">
      <c r="A1520" s="6">
        <v>10765</v>
      </c>
      <c r="B1520" s="5" t="s">
        <v>4633</v>
      </c>
      <c r="C1520" s="11" t="s">
        <v>4634</v>
      </c>
      <c r="D1520" s="6">
        <v>0</v>
      </c>
      <c r="E1520" s="5"/>
      <c r="F1520" s="6" t="s">
        <v>48</v>
      </c>
      <c r="G1520" s="5" t="s">
        <v>4635</v>
      </c>
    </row>
    <row r="1521" spans="1:7" ht="30.75" customHeight="1">
      <c r="A1521" s="6">
        <v>10927</v>
      </c>
      <c r="B1521" s="5" t="s">
        <v>4636</v>
      </c>
      <c r="C1521" s="12" t="s">
        <v>4637</v>
      </c>
      <c r="D1521" s="6">
        <v>0</v>
      </c>
      <c r="E1521" s="5"/>
      <c r="F1521" s="6" t="s">
        <v>48</v>
      </c>
      <c r="G1521" s="5" t="s">
        <v>4638</v>
      </c>
    </row>
    <row r="1522" spans="1:7" ht="30.75" customHeight="1">
      <c r="A1522" s="6">
        <v>10928</v>
      </c>
      <c r="B1522" s="5" t="s">
        <v>4639</v>
      </c>
      <c r="C1522" s="12" t="s">
        <v>4640</v>
      </c>
      <c r="D1522" s="6">
        <v>0</v>
      </c>
      <c r="E1522" s="5"/>
      <c r="F1522" s="6" t="s">
        <v>48</v>
      </c>
      <c r="G1522" s="5" t="s">
        <v>4641</v>
      </c>
    </row>
    <row r="1523" spans="1:7" ht="30.75" customHeight="1">
      <c r="A1523" s="6">
        <v>10929</v>
      </c>
      <c r="B1523" s="5" t="s">
        <v>4642</v>
      </c>
      <c r="C1523" s="12" t="s">
        <v>4643</v>
      </c>
      <c r="D1523" s="6">
        <v>0</v>
      </c>
      <c r="E1523" s="5"/>
      <c r="F1523" s="6" t="s">
        <v>48</v>
      </c>
      <c r="G1523" s="5" t="s">
        <v>4644</v>
      </c>
    </row>
    <row r="1524" spans="1:7" ht="30.75" customHeight="1">
      <c r="A1524" s="6">
        <v>10766</v>
      </c>
      <c r="B1524" s="5" t="s">
        <v>4645</v>
      </c>
      <c r="C1524" s="11" t="s">
        <v>4646</v>
      </c>
      <c r="D1524" s="6">
        <v>0</v>
      </c>
      <c r="E1524" s="5"/>
      <c r="F1524" s="6" t="s">
        <v>15</v>
      </c>
      <c r="G1524" s="5" t="s">
        <v>4647</v>
      </c>
    </row>
    <row r="1525" spans="1:7" ht="30.75" customHeight="1">
      <c r="A1525" s="6">
        <v>10930</v>
      </c>
      <c r="B1525" s="5" t="s">
        <v>4648</v>
      </c>
      <c r="C1525" s="12" t="s">
        <v>4649</v>
      </c>
      <c r="D1525" s="6">
        <v>0</v>
      </c>
      <c r="E1525" s="5"/>
      <c r="F1525" s="6" t="s">
        <v>48</v>
      </c>
      <c r="G1525" s="5" t="s">
        <v>4650</v>
      </c>
    </row>
    <row r="1526" spans="1:7" ht="30.75" customHeight="1">
      <c r="A1526" s="6">
        <v>10931</v>
      </c>
      <c r="B1526" s="5" t="s">
        <v>4651</v>
      </c>
      <c r="C1526" s="12" t="s">
        <v>4652</v>
      </c>
      <c r="D1526" s="6">
        <v>0</v>
      </c>
      <c r="E1526" s="5"/>
      <c r="F1526" s="6" t="s">
        <v>48</v>
      </c>
      <c r="G1526" s="5" t="s">
        <v>4653</v>
      </c>
    </row>
    <row r="1527" spans="1:7" ht="30.75" customHeight="1">
      <c r="A1527" s="6">
        <v>10932</v>
      </c>
      <c r="B1527" s="5" t="s">
        <v>4654</v>
      </c>
      <c r="C1527" s="12" t="s">
        <v>4655</v>
      </c>
      <c r="D1527" s="6">
        <v>0</v>
      </c>
      <c r="E1527" s="5"/>
      <c r="F1527" s="6" t="s">
        <v>48</v>
      </c>
      <c r="G1527" s="5" t="s">
        <v>4656</v>
      </c>
    </row>
    <row r="1528" spans="1:7" ht="30.75" customHeight="1">
      <c r="A1528" s="6">
        <v>10933</v>
      </c>
      <c r="B1528" s="5" t="s">
        <v>4657</v>
      </c>
      <c r="C1528" s="12" t="s">
        <v>4658</v>
      </c>
      <c r="D1528" s="6">
        <v>0</v>
      </c>
      <c r="E1528" s="5"/>
      <c r="F1528" s="6" t="s">
        <v>48</v>
      </c>
      <c r="G1528" s="5" t="s">
        <v>4659</v>
      </c>
    </row>
    <row r="1529" spans="1:7" ht="30.75" customHeight="1">
      <c r="A1529" s="6">
        <v>10934</v>
      </c>
      <c r="B1529" s="5" t="s">
        <v>4660</v>
      </c>
      <c r="C1529" s="12" t="s">
        <v>4661</v>
      </c>
      <c r="D1529" s="6">
        <v>0</v>
      </c>
      <c r="E1529" s="5"/>
      <c r="F1529" s="6" t="s">
        <v>48</v>
      </c>
      <c r="G1529" s="5" t="s">
        <v>4662</v>
      </c>
    </row>
    <row r="1530" spans="1:7" ht="30.75" customHeight="1">
      <c r="A1530" s="6">
        <v>10935</v>
      </c>
      <c r="B1530" s="5" t="s">
        <v>4663</v>
      </c>
      <c r="C1530" s="12" t="s">
        <v>4664</v>
      </c>
      <c r="D1530" s="6">
        <v>0</v>
      </c>
      <c r="E1530" s="5"/>
      <c r="F1530" s="6" t="s">
        <v>48</v>
      </c>
      <c r="G1530" s="5" t="s">
        <v>4665</v>
      </c>
    </row>
    <row r="1531" spans="1:7" ht="30.75" customHeight="1">
      <c r="A1531" s="6">
        <v>10936</v>
      </c>
      <c r="B1531" s="5" t="s">
        <v>4666</v>
      </c>
      <c r="C1531" s="12" t="s">
        <v>4667</v>
      </c>
      <c r="D1531" s="6">
        <v>0</v>
      </c>
      <c r="E1531" s="5"/>
      <c r="F1531" s="6" t="s">
        <v>48</v>
      </c>
      <c r="G1531" s="5" t="s">
        <v>4668</v>
      </c>
    </row>
    <row r="1532" spans="1:7" ht="30.75" customHeight="1">
      <c r="A1532" s="6">
        <v>10737</v>
      </c>
      <c r="B1532" s="5" t="s">
        <v>4669</v>
      </c>
      <c r="C1532" s="10" t="s">
        <v>4670</v>
      </c>
      <c r="D1532" s="6">
        <v>0</v>
      </c>
      <c r="E1532" s="5"/>
      <c r="F1532" s="6" t="s">
        <v>48</v>
      </c>
      <c r="G1532" s="5" t="s">
        <v>4671</v>
      </c>
    </row>
    <row r="1533" spans="1:7" ht="30.75" customHeight="1">
      <c r="A1533" s="6">
        <v>10767</v>
      </c>
      <c r="B1533" s="5" t="s">
        <v>4672</v>
      </c>
      <c r="C1533" s="11" t="s">
        <v>4673</v>
      </c>
      <c r="D1533" s="6">
        <v>0</v>
      </c>
      <c r="E1533" s="5"/>
      <c r="F1533" s="6" t="s">
        <v>48</v>
      </c>
      <c r="G1533" s="5" t="s">
        <v>4674</v>
      </c>
    </row>
    <row r="1534" spans="1:7" ht="30.75" customHeight="1">
      <c r="A1534" s="6">
        <v>10768</v>
      </c>
      <c r="B1534" s="5" t="s">
        <v>4675</v>
      </c>
      <c r="C1534" s="11" t="s">
        <v>4676</v>
      </c>
      <c r="D1534" s="6">
        <v>0</v>
      </c>
      <c r="E1534" s="5"/>
      <c r="F1534" s="6" t="s">
        <v>48</v>
      </c>
      <c r="G1534" s="5" t="s">
        <v>4677</v>
      </c>
    </row>
    <row r="1535" spans="1:7" ht="30.75" customHeight="1">
      <c r="A1535" s="6">
        <v>10769</v>
      </c>
      <c r="B1535" s="5" t="s">
        <v>4678</v>
      </c>
      <c r="C1535" s="11" t="s">
        <v>4679</v>
      </c>
      <c r="D1535" s="6">
        <v>0</v>
      </c>
      <c r="E1535" s="5"/>
      <c r="F1535" s="6" t="s">
        <v>15</v>
      </c>
      <c r="G1535" s="5" t="s">
        <v>4680</v>
      </c>
    </row>
    <row r="1536" spans="1:7" ht="30.75" customHeight="1">
      <c r="A1536" s="6">
        <v>10770</v>
      </c>
      <c r="B1536" s="5" t="s">
        <v>4681</v>
      </c>
      <c r="C1536" s="11" t="s">
        <v>4682</v>
      </c>
      <c r="D1536" s="6">
        <v>0</v>
      </c>
      <c r="E1536" s="5"/>
      <c r="F1536" s="6" t="s">
        <v>48</v>
      </c>
      <c r="G1536" s="5" t="s">
        <v>4683</v>
      </c>
    </row>
    <row r="1537" spans="1:7" ht="30.75" customHeight="1">
      <c r="A1537" s="6">
        <v>17059</v>
      </c>
      <c r="B1537" s="5" t="s">
        <v>4684</v>
      </c>
      <c r="C1537" s="10" t="s">
        <v>4685</v>
      </c>
      <c r="D1537" s="6">
        <v>0</v>
      </c>
      <c r="E1537" s="5"/>
      <c r="F1537" s="6" t="s">
        <v>48</v>
      </c>
      <c r="G1537" s="5" t="s">
        <v>4686</v>
      </c>
    </row>
    <row r="1538" spans="1:7" ht="30.75" customHeight="1">
      <c r="A1538" s="6">
        <v>14090</v>
      </c>
      <c r="B1538" s="5" t="s">
        <v>4687</v>
      </c>
      <c r="C1538" s="11" t="s">
        <v>4688</v>
      </c>
      <c r="D1538" s="6">
        <v>0</v>
      </c>
      <c r="E1538" s="5"/>
      <c r="F1538" s="6" t="s">
        <v>48</v>
      </c>
      <c r="G1538" s="5" t="s">
        <v>4689</v>
      </c>
    </row>
    <row r="1539" spans="1:7" ht="30.75" customHeight="1">
      <c r="A1539" s="6">
        <v>14091</v>
      </c>
      <c r="B1539" s="5" t="s">
        <v>4690</v>
      </c>
      <c r="C1539" s="11" t="s">
        <v>4691</v>
      </c>
      <c r="D1539" s="6">
        <v>0</v>
      </c>
      <c r="E1539" s="5"/>
      <c r="F1539" s="6" t="s">
        <v>48</v>
      </c>
      <c r="G1539" s="5" t="s">
        <v>4692</v>
      </c>
    </row>
    <row r="1540" spans="1:7" ht="30.75" customHeight="1">
      <c r="A1540" s="6">
        <v>14092</v>
      </c>
      <c r="B1540" s="5" t="s">
        <v>4693</v>
      </c>
      <c r="C1540" s="11" t="s">
        <v>4694</v>
      </c>
      <c r="D1540" s="6">
        <v>0</v>
      </c>
      <c r="E1540" s="5"/>
      <c r="F1540" s="6" t="s">
        <v>48</v>
      </c>
      <c r="G1540" s="5" t="s">
        <v>4695</v>
      </c>
    </row>
    <row r="1541" spans="1:7" ht="30.75" customHeight="1">
      <c r="A1541" s="6">
        <v>19593</v>
      </c>
      <c r="B1541" s="5" t="s">
        <v>4696</v>
      </c>
      <c r="C1541" s="11" t="s">
        <v>4697</v>
      </c>
      <c r="D1541" s="6">
        <v>0</v>
      </c>
      <c r="E1541" s="5"/>
      <c r="F1541" s="6" t="s">
        <v>48</v>
      </c>
      <c r="G1541" s="5" t="s">
        <v>4698</v>
      </c>
    </row>
    <row r="1542" spans="1:7" ht="30.75" customHeight="1">
      <c r="A1542" s="6">
        <v>14093</v>
      </c>
      <c r="B1542" s="5" t="s">
        <v>4699</v>
      </c>
      <c r="C1542" s="11" t="s">
        <v>4700</v>
      </c>
      <c r="D1542" s="6">
        <v>0</v>
      </c>
      <c r="E1542" s="5"/>
      <c r="F1542" s="6" t="s">
        <v>48</v>
      </c>
      <c r="G1542" s="5" t="s">
        <v>4701</v>
      </c>
    </row>
    <row r="1543" spans="1:7" ht="30.75" customHeight="1">
      <c r="A1543" s="6">
        <v>14094</v>
      </c>
      <c r="B1543" s="5" t="s">
        <v>4702</v>
      </c>
      <c r="C1543" s="11" t="s">
        <v>4703</v>
      </c>
      <c r="D1543" s="6">
        <v>0</v>
      </c>
      <c r="E1543" s="5"/>
      <c r="F1543" s="6" t="s">
        <v>48</v>
      </c>
      <c r="G1543" s="5" t="s">
        <v>4704</v>
      </c>
    </row>
    <row r="1544" spans="1:7" ht="30.75" customHeight="1">
      <c r="A1544" s="6">
        <v>14095</v>
      </c>
      <c r="B1544" s="5" t="s">
        <v>4705</v>
      </c>
      <c r="C1544" s="11" t="s">
        <v>4706</v>
      </c>
      <c r="D1544" s="6">
        <v>0</v>
      </c>
      <c r="E1544" s="5"/>
      <c r="F1544" s="6" t="s">
        <v>48</v>
      </c>
      <c r="G1544" s="5" t="s">
        <v>4707</v>
      </c>
    </row>
    <row r="1545" spans="1:7" ht="30.75" customHeight="1">
      <c r="A1545" s="6">
        <v>14096</v>
      </c>
      <c r="B1545" s="5" t="s">
        <v>4708</v>
      </c>
      <c r="C1545" s="11" t="s">
        <v>4709</v>
      </c>
      <c r="D1545" s="6">
        <v>0</v>
      </c>
      <c r="E1545" s="5"/>
      <c r="F1545" s="6" t="s">
        <v>48</v>
      </c>
      <c r="G1545" s="5" t="s">
        <v>4710</v>
      </c>
    </row>
    <row r="1546" spans="1:7" ht="30.75" customHeight="1">
      <c r="A1546" s="6">
        <v>14097</v>
      </c>
      <c r="B1546" s="5" t="s">
        <v>4711</v>
      </c>
      <c r="C1546" s="11" t="s">
        <v>4712</v>
      </c>
      <c r="D1546" s="6">
        <v>0</v>
      </c>
      <c r="E1546" s="5"/>
      <c r="F1546" s="6" t="s">
        <v>48</v>
      </c>
      <c r="G1546" s="5" t="s">
        <v>4713</v>
      </c>
    </row>
    <row r="1547" spans="1:7" ht="30.75" customHeight="1">
      <c r="A1547" s="6">
        <v>14098</v>
      </c>
      <c r="B1547" s="5" t="s">
        <v>4714</v>
      </c>
      <c r="C1547" s="11" t="s">
        <v>4715</v>
      </c>
      <c r="D1547" s="6">
        <v>0</v>
      </c>
      <c r="E1547" s="5"/>
      <c r="F1547" s="6" t="s">
        <v>48</v>
      </c>
      <c r="G1547" s="5" t="s">
        <v>4716</v>
      </c>
    </row>
    <row r="1548" spans="1:7" ht="30.75" customHeight="1">
      <c r="A1548" s="6">
        <v>19207</v>
      </c>
      <c r="B1548" s="5" t="s">
        <v>35</v>
      </c>
      <c r="C1548" s="15" t="s">
        <v>36</v>
      </c>
      <c r="D1548" s="6">
        <v>3</v>
      </c>
      <c r="E1548" s="5"/>
      <c r="F1548" s="6" t="s">
        <v>15</v>
      </c>
      <c r="G1548" s="5" t="s">
        <v>4717</v>
      </c>
    </row>
    <row r="1549" spans="1:7" ht="30.75" customHeight="1">
      <c r="A1549" s="6">
        <v>10937</v>
      </c>
      <c r="B1549" s="5" t="s">
        <v>4718</v>
      </c>
      <c r="C1549" s="10" t="s">
        <v>4719</v>
      </c>
      <c r="D1549" s="6">
        <v>0</v>
      </c>
      <c r="E1549" s="5"/>
      <c r="F1549" s="6" t="s">
        <v>48</v>
      </c>
      <c r="G1549" s="5" t="s">
        <v>4720</v>
      </c>
    </row>
    <row r="1550" spans="1:7" ht="30.75" customHeight="1">
      <c r="A1550" s="6">
        <v>10941</v>
      </c>
      <c r="B1550" s="5" t="s">
        <v>4721</v>
      </c>
      <c r="C1550" s="11" t="s">
        <v>4722</v>
      </c>
      <c r="D1550" s="6">
        <v>0</v>
      </c>
      <c r="E1550" s="5"/>
      <c r="F1550" s="6" t="s">
        <v>48</v>
      </c>
      <c r="G1550" s="5" t="s">
        <v>4723</v>
      </c>
    </row>
    <row r="1551" spans="1:7" ht="30.75" customHeight="1">
      <c r="A1551" s="6">
        <v>10955</v>
      </c>
      <c r="B1551" s="5" t="s">
        <v>4724</v>
      </c>
      <c r="C1551" s="12" t="s">
        <v>4725</v>
      </c>
      <c r="D1551" s="6">
        <v>0</v>
      </c>
      <c r="E1551" s="5"/>
      <c r="F1551" s="6" t="s">
        <v>15</v>
      </c>
      <c r="G1551" s="5" t="s">
        <v>4726</v>
      </c>
    </row>
    <row r="1552" spans="1:7" ht="30.75" customHeight="1">
      <c r="A1552" s="6">
        <v>10956</v>
      </c>
      <c r="B1552" s="5" t="s">
        <v>4727</v>
      </c>
      <c r="C1552" s="12" t="s">
        <v>4728</v>
      </c>
      <c r="D1552" s="6">
        <v>0</v>
      </c>
      <c r="E1552" s="5"/>
      <c r="F1552" s="6" t="s">
        <v>48</v>
      </c>
      <c r="G1552" s="5" t="s">
        <v>4729</v>
      </c>
    </row>
    <row r="1553" spans="1:7" ht="30.75" customHeight="1">
      <c r="A1553" s="6">
        <v>10957</v>
      </c>
      <c r="B1553" s="5" t="s">
        <v>4730</v>
      </c>
      <c r="C1553" s="12" t="s">
        <v>4731</v>
      </c>
      <c r="D1553" s="6">
        <v>0</v>
      </c>
      <c r="E1553" s="5"/>
      <c r="F1553" s="6" t="s">
        <v>48</v>
      </c>
      <c r="G1553" s="5" t="s">
        <v>4732</v>
      </c>
    </row>
    <row r="1554" spans="1:7" ht="30.75" customHeight="1">
      <c r="A1554" s="6">
        <v>10943</v>
      </c>
      <c r="B1554" s="5" t="s">
        <v>4733</v>
      </c>
      <c r="C1554" s="11" t="s">
        <v>4734</v>
      </c>
      <c r="D1554" s="6">
        <v>0</v>
      </c>
      <c r="E1554" s="5"/>
      <c r="F1554" s="6" t="s">
        <v>15</v>
      </c>
      <c r="G1554" s="5" t="s">
        <v>4735</v>
      </c>
    </row>
    <row r="1555" spans="1:7" ht="30.75" customHeight="1">
      <c r="A1555" s="6">
        <v>10958</v>
      </c>
      <c r="B1555" s="5" t="s">
        <v>4736</v>
      </c>
      <c r="C1555" s="12" t="s">
        <v>4737</v>
      </c>
      <c r="D1555" s="6">
        <v>0</v>
      </c>
      <c r="E1555" s="5"/>
      <c r="F1555" s="6" t="s">
        <v>48</v>
      </c>
      <c r="G1555" s="5" t="s">
        <v>4738</v>
      </c>
    </row>
    <row r="1556" spans="1:7" ht="30.75" customHeight="1">
      <c r="A1556" s="6">
        <v>10959</v>
      </c>
      <c r="B1556" s="5" t="s">
        <v>4739</v>
      </c>
      <c r="C1556" s="12" t="s">
        <v>4740</v>
      </c>
      <c r="D1556" s="6">
        <v>0</v>
      </c>
      <c r="E1556" s="5"/>
      <c r="F1556" s="6" t="s">
        <v>48</v>
      </c>
      <c r="G1556" s="5" t="s">
        <v>4741</v>
      </c>
    </row>
    <row r="1557" spans="1:7" ht="30.75" customHeight="1">
      <c r="A1557" s="6">
        <v>10960</v>
      </c>
      <c r="B1557" s="5" t="s">
        <v>4742</v>
      </c>
      <c r="C1557" s="12" t="s">
        <v>4743</v>
      </c>
      <c r="D1557" s="6">
        <v>0</v>
      </c>
      <c r="E1557" s="5"/>
      <c r="F1557" s="6" t="s">
        <v>48</v>
      </c>
      <c r="G1557" s="5" t="s">
        <v>4744</v>
      </c>
    </row>
    <row r="1558" spans="1:7" ht="30.75" customHeight="1">
      <c r="A1558" s="6">
        <v>10961</v>
      </c>
      <c r="B1558" s="5" t="s">
        <v>4745</v>
      </c>
      <c r="C1558" s="12" t="s">
        <v>4746</v>
      </c>
      <c r="D1558" s="6">
        <v>0</v>
      </c>
      <c r="E1558" s="5"/>
      <c r="F1558" s="6" t="s">
        <v>48</v>
      </c>
      <c r="G1558" s="5" t="s">
        <v>4747</v>
      </c>
    </row>
    <row r="1559" spans="1:7" ht="30.75" customHeight="1">
      <c r="A1559" s="6">
        <v>10962</v>
      </c>
      <c r="B1559" s="5" t="s">
        <v>4748</v>
      </c>
      <c r="C1559" s="12" t="s">
        <v>4749</v>
      </c>
      <c r="D1559" s="6">
        <v>0</v>
      </c>
      <c r="E1559" s="5"/>
      <c r="F1559" s="6" t="s">
        <v>48</v>
      </c>
      <c r="G1559" s="5" t="s">
        <v>4750</v>
      </c>
    </row>
    <row r="1560" spans="1:7" ht="30.75" customHeight="1">
      <c r="A1560" s="6">
        <v>10944</v>
      </c>
      <c r="B1560" s="5" t="s">
        <v>4751</v>
      </c>
      <c r="C1560" s="11" t="s">
        <v>4752</v>
      </c>
      <c r="D1560" s="6">
        <v>0</v>
      </c>
      <c r="E1560" s="5"/>
      <c r="F1560" s="6" t="s">
        <v>15</v>
      </c>
      <c r="G1560" s="5" t="s">
        <v>4753</v>
      </c>
    </row>
    <row r="1561" spans="1:7" ht="30.75" customHeight="1">
      <c r="A1561" s="6">
        <v>10963</v>
      </c>
      <c r="B1561" s="5" t="s">
        <v>4754</v>
      </c>
      <c r="C1561" s="12" t="s">
        <v>4755</v>
      </c>
      <c r="D1561" s="6">
        <v>0</v>
      </c>
      <c r="E1561" s="5"/>
      <c r="F1561" s="6" t="s">
        <v>48</v>
      </c>
      <c r="G1561" s="5" t="s">
        <v>4756</v>
      </c>
    </row>
    <row r="1562" spans="1:7" ht="30.75" customHeight="1">
      <c r="A1562" s="6">
        <v>10964</v>
      </c>
      <c r="B1562" s="5" t="s">
        <v>4757</v>
      </c>
      <c r="C1562" s="12" t="s">
        <v>4758</v>
      </c>
      <c r="D1562" s="6">
        <v>0</v>
      </c>
      <c r="E1562" s="5"/>
      <c r="F1562" s="6" t="s">
        <v>48</v>
      </c>
      <c r="G1562" s="5" t="s">
        <v>4759</v>
      </c>
    </row>
    <row r="1563" spans="1:7" ht="30.75" customHeight="1">
      <c r="A1563" s="6">
        <v>10949</v>
      </c>
      <c r="B1563" s="5" t="s">
        <v>4760</v>
      </c>
      <c r="C1563" s="11" t="s">
        <v>4761</v>
      </c>
      <c r="D1563" s="6">
        <v>1</v>
      </c>
      <c r="E1563" s="5" t="s">
        <v>4762</v>
      </c>
      <c r="F1563" s="6" t="s">
        <v>48</v>
      </c>
      <c r="G1563" s="5" t="s">
        <v>4763</v>
      </c>
    </row>
    <row r="1564" spans="1:7" ht="30.75" customHeight="1">
      <c r="A1564" s="6">
        <v>10965</v>
      </c>
      <c r="B1564" s="5" t="s">
        <v>4764</v>
      </c>
      <c r="C1564" s="12" t="s">
        <v>4765</v>
      </c>
      <c r="D1564" s="6">
        <v>0</v>
      </c>
      <c r="E1564" s="5"/>
      <c r="F1564" s="6" t="s">
        <v>48</v>
      </c>
      <c r="G1564" s="5" t="s">
        <v>4766</v>
      </c>
    </row>
    <row r="1565" spans="1:7" ht="30.75" customHeight="1">
      <c r="A1565" s="6">
        <v>10966</v>
      </c>
      <c r="B1565" s="5" t="s">
        <v>4767</v>
      </c>
      <c r="C1565" s="12" t="s">
        <v>4768</v>
      </c>
      <c r="D1565" s="6">
        <v>0</v>
      </c>
      <c r="E1565" s="5"/>
      <c r="F1565" s="6" t="s">
        <v>48</v>
      </c>
      <c r="G1565" s="5" t="s">
        <v>4769</v>
      </c>
    </row>
    <row r="1566" spans="1:7" ht="30.75" customHeight="1">
      <c r="A1566" s="6">
        <v>21690</v>
      </c>
      <c r="B1566" s="5" t="s">
        <v>4770</v>
      </c>
      <c r="C1566" s="12" t="s">
        <v>4771</v>
      </c>
      <c r="D1566" s="6">
        <v>1</v>
      </c>
      <c r="E1566" s="5" t="s">
        <v>834</v>
      </c>
      <c r="F1566" s="6" t="s">
        <v>48</v>
      </c>
      <c r="G1566" s="5" t="s">
        <v>4772</v>
      </c>
    </row>
    <row r="1567" spans="1:7" ht="30.75" customHeight="1">
      <c r="A1567" s="6">
        <v>21575</v>
      </c>
      <c r="B1567" s="5" t="s">
        <v>4773</v>
      </c>
      <c r="C1567" s="10" t="s">
        <v>4774</v>
      </c>
      <c r="D1567" s="6">
        <v>0</v>
      </c>
      <c r="E1567" s="5"/>
      <c r="F1567" s="6" t="s">
        <v>48</v>
      </c>
      <c r="G1567" s="5" t="s">
        <v>4775</v>
      </c>
    </row>
    <row r="1568" spans="1:7" ht="30.75" customHeight="1">
      <c r="A1568" s="6">
        <v>19209</v>
      </c>
      <c r="B1568" s="5" t="s">
        <v>4776</v>
      </c>
      <c r="C1568" s="11" t="s">
        <v>4777</v>
      </c>
      <c r="D1568" s="6">
        <v>0</v>
      </c>
      <c r="E1568" s="5"/>
      <c r="F1568" s="6" t="s">
        <v>48</v>
      </c>
      <c r="G1568" s="5" t="s">
        <v>4778</v>
      </c>
    </row>
    <row r="1569" spans="1:7" ht="30.75" customHeight="1">
      <c r="A1569" s="6">
        <v>19210</v>
      </c>
      <c r="B1569" s="5" t="s">
        <v>4779</v>
      </c>
      <c r="C1569" s="12" t="s">
        <v>4780</v>
      </c>
      <c r="D1569" s="6">
        <v>0</v>
      </c>
      <c r="E1569" s="5"/>
      <c r="F1569" s="6" t="s">
        <v>48</v>
      </c>
      <c r="G1569" s="5" t="s">
        <v>4781</v>
      </c>
    </row>
    <row r="1570" spans="1:7" ht="30.75" customHeight="1">
      <c r="A1570" s="6">
        <v>19211</v>
      </c>
      <c r="B1570" s="5" t="s">
        <v>4782</v>
      </c>
      <c r="C1570" s="12" t="s">
        <v>4783</v>
      </c>
      <c r="D1570" s="6">
        <v>0</v>
      </c>
      <c r="E1570" s="5"/>
      <c r="F1570" s="6" t="s">
        <v>48</v>
      </c>
      <c r="G1570" s="5" t="s">
        <v>4784</v>
      </c>
    </row>
    <row r="1571" spans="1:7" ht="30.75" customHeight="1">
      <c r="A1571" s="6">
        <v>19212</v>
      </c>
      <c r="B1571" s="5" t="s">
        <v>4785</v>
      </c>
      <c r="C1571" s="12" t="s">
        <v>4786</v>
      </c>
      <c r="D1571" s="6">
        <v>0</v>
      </c>
      <c r="E1571" s="5"/>
      <c r="F1571" s="6" t="s">
        <v>48</v>
      </c>
      <c r="G1571" s="5" t="s">
        <v>4787</v>
      </c>
    </row>
    <row r="1572" spans="1:7" ht="30.75" customHeight="1">
      <c r="A1572" s="6">
        <v>20139</v>
      </c>
      <c r="B1572" s="5" t="s">
        <v>4788</v>
      </c>
      <c r="C1572" s="11" t="s">
        <v>4789</v>
      </c>
      <c r="D1572" s="6">
        <v>0</v>
      </c>
      <c r="E1572" s="5"/>
      <c r="F1572" s="6" t="s">
        <v>48</v>
      </c>
      <c r="G1572" s="5" t="s">
        <v>4790</v>
      </c>
    </row>
    <row r="1573" spans="1:7" ht="30.75" customHeight="1">
      <c r="A1573" s="6">
        <v>19220</v>
      </c>
      <c r="B1573" s="5" t="s">
        <v>4791</v>
      </c>
      <c r="C1573" s="12" t="s">
        <v>4792</v>
      </c>
      <c r="D1573" s="6">
        <v>0</v>
      </c>
      <c r="E1573" s="5"/>
      <c r="F1573" s="6" t="s">
        <v>48</v>
      </c>
      <c r="G1573" s="5" t="s">
        <v>4793</v>
      </c>
    </row>
    <row r="1574" spans="1:7" ht="30.75" customHeight="1">
      <c r="A1574" s="6">
        <v>11276</v>
      </c>
      <c r="B1574" s="5" t="s">
        <v>4794</v>
      </c>
      <c r="C1574" s="12" t="s">
        <v>4795</v>
      </c>
      <c r="D1574" s="6">
        <v>0</v>
      </c>
      <c r="E1574" s="5"/>
      <c r="F1574" s="6" t="s">
        <v>48</v>
      </c>
      <c r="G1574" s="5" t="s">
        <v>4796</v>
      </c>
    </row>
    <row r="1575" spans="1:7" ht="30.75" customHeight="1">
      <c r="A1575" s="6">
        <v>19221</v>
      </c>
      <c r="B1575" s="5" t="s">
        <v>4797</v>
      </c>
      <c r="C1575" s="12" t="s">
        <v>4798</v>
      </c>
      <c r="D1575" s="6">
        <v>0</v>
      </c>
      <c r="E1575" s="5"/>
      <c r="F1575" s="6" t="s">
        <v>48</v>
      </c>
      <c r="G1575" s="5" t="s">
        <v>4799</v>
      </c>
    </row>
    <row r="1576" spans="1:7" ht="30.75" customHeight="1">
      <c r="A1576" s="6">
        <v>19222</v>
      </c>
      <c r="B1576" s="5" t="s">
        <v>4800</v>
      </c>
      <c r="C1576" s="12" t="s">
        <v>4801</v>
      </c>
      <c r="D1576" s="6">
        <v>0</v>
      </c>
      <c r="E1576" s="5"/>
      <c r="F1576" s="6" t="s">
        <v>48</v>
      </c>
      <c r="G1576" s="5" t="s">
        <v>4802</v>
      </c>
    </row>
    <row r="1577" spans="1:7" ht="30.75" customHeight="1">
      <c r="A1577" s="6">
        <v>19223</v>
      </c>
      <c r="B1577" s="5" t="s">
        <v>4803</v>
      </c>
      <c r="C1577" s="12" t="s">
        <v>4804</v>
      </c>
      <c r="D1577" s="6">
        <v>0</v>
      </c>
      <c r="E1577" s="5"/>
      <c r="F1577" s="6" t="s">
        <v>48</v>
      </c>
      <c r="G1577" s="5" t="s">
        <v>4805</v>
      </c>
    </row>
    <row r="1578" spans="1:7" ht="30.75" customHeight="1">
      <c r="A1578" s="6">
        <v>19229</v>
      </c>
      <c r="B1578" s="5" t="s">
        <v>4806</v>
      </c>
      <c r="C1578" s="11" t="s">
        <v>4807</v>
      </c>
      <c r="D1578" s="6">
        <v>0</v>
      </c>
      <c r="E1578" s="5"/>
      <c r="F1578" s="6" t="s">
        <v>48</v>
      </c>
      <c r="G1578" s="5" t="s">
        <v>4808</v>
      </c>
    </row>
    <row r="1579" spans="1:7" ht="30.75" customHeight="1">
      <c r="A1579" s="6">
        <v>19230</v>
      </c>
      <c r="B1579" s="5" t="s">
        <v>4809</v>
      </c>
      <c r="C1579" s="12" t="s">
        <v>4810</v>
      </c>
      <c r="D1579" s="6">
        <v>0</v>
      </c>
      <c r="E1579" s="5"/>
      <c r="F1579" s="6" t="s">
        <v>48</v>
      </c>
      <c r="G1579" s="5" t="s">
        <v>4811</v>
      </c>
    </row>
    <row r="1580" spans="1:7" ht="30.75" customHeight="1">
      <c r="A1580" s="6">
        <v>19231</v>
      </c>
      <c r="B1580" s="5" t="s">
        <v>4812</v>
      </c>
      <c r="C1580" s="12" t="s">
        <v>4813</v>
      </c>
      <c r="D1580" s="6">
        <v>0</v>
      </c>
      <c r="E1580" s="5"/>
      <c r="F1580" s="6" t="s">
        <v>48</v>
      </c>
      <c r="G1580" s="5" t="s">
        <v>4814</v>
      </c>
    </row>
    <row r="1581" spans="1:7" ht="30.75" customHeight="1">
      <c r="A1581" s="6">
        <v>19232</v>
      </c>
      <c r="B1581" s="5" t="s">
        <v>4815</v>
      </c>
      <c r="C1581" s="12" t="s">
        <v>4816</v>
      </c>
      <c r="D1581" s="6">
        <v>0</v>
      </c>
      <c r="E1581" s="5"/>
      <c r="F1581" s="6" t="s">
        <v>48</v>
      </c>
      <c r="G1581" s="5" t="s">
        <v>4817</v>
      </c>
    </row>
    <row r="1582" spans="1:7" ht="30.75" customHeight="1">
      <c r="A1582" s="6">
        <v>19233</v>
      </c>
      <c r="B1582" s="5" t="s">
        <v>4818</v>
      </c>
      <c r="C1582" s="12" t="s">
        <v>4819</v>
      </c>
      <c r="D1582" s="6">
        <v>0</v>
      </c>
      <c r="E1582" s="5"/>
      <c r="F1582" s="6" t="s">
        <v>48</v>
      </c>
      <c r="G1582" s="5" t="s">
        <v>4820</v>
      </c>
    </row>
    <row r="1583" spans="1:7" ht="30.75" customHeight="1">
      <c r="A1583" s="6">
        <v>19234</v>
      </c>
      <c r="B1583" s="5" t="s">
        <v>4821</v>
      </c>
      <c r="C1583" s="12" t="s">
        <v>4822</v>
      </c>
      <c r="D1583" s="6">
        <v>0</v>
      </c>
      <c r="E1583" s="5"/>
      <c r="F1583" s="6" t="s">
        <v>48</v>
      </c>
      <c r="G1583" s="5" t="s">
        <v>4823</v>
      </c>
    </row>
    <row r="1584" spans="1:7" ht="30.75" customHeight="1">
      <c r="A1584" s="6">
        <v>19224</v>
      </c>
      <c r="B1584" s="5" t="s">
        <v>4824</v>
      </c>
      <c r="C1584" s="11" t="s">
        <v>4825</v>
      </c>
      <c r="D1584" s="6">
        <v>1</v>
      </c>
      <c r="E1584" s="5" t="s">
        <v>4826</v>
      </c>
      <c r="F1584" s="6" t="s">
        <v>48</v>
      </c>
      <c r="G1584" s="5" t="s">
        <v>4827</v>
      </c>
    </row>
    <row r="1585" spans="1:7" ht="30.75" customHeight="1">
      <c r="A1585" s="6">
        <v>19225</v>
      </c>
      <c r="B1585" s="5" t="s">
        <v>4828</v>
      </c>
      <c r="C1585" s="12" t="s">
        <v>4829</v>
      </c>
      <c r="D1585" s="6">
        <v>0</v>
      </c>
      <c r="E1585" s="5"/>
      <c r="F1585" s="6" t="s">
        <v>48</v>
      </c>
      <c r="G1585" s="5" t="s">
        <v>4830</v>
      </c>
    </row>
    <row r="1586" spans="1:7" ht="30.75" customHeight="1">
      <c r="A1586" s="6">
        <v>19226</v>
      </c>
      <c r="B1586" s="5" t="s">
        <v>4831</v>
      </c>
      <c r="C1586" s="12" t="s">
        <v>4832</v>
      </c>
      <c r="D1586" s="6">
        <v>0</v>
      </c>
      <c r="E1586" s="5"/>
      <c r="F1586" s="6" t="s">
        <v>48</v>
      </c>
      <c r="G1586" s="5" t="s">
        <v>4833</v>
      </c>
    </row>
    <row r="1587" spans="1:7" ht="30.75" customHeight="1">
      <c r="A1587" s="6">
        <v>19227</v>
      </c>
      <c r="B1587" s="5" t="s">
        <v>4834</v>
      </c>
      <c r="C1587" s="12" t="s">
        <v>4835</v>
      </c>
      <c r="D1587" s="6">
        <v>0</v>
      </c>
      <c r="E1587" s="5"/>
      <c r="F1587" s="6" t="s">
        <v>48</v>
      </c>
      <c r="G1587" s="5" t="s">
        <v>4836</v>
      </c>
    </row>
    <row r="1588" spans="1:7" ht="30.75" customHeight="1">
      <c r="A1588" s="6">
        <v>19228</v>
      </c>
      <c r="B1588" s="5" t="s">
        <v>4837</v>
      </c>
      <c r="C1588" s="12" t="s">
        <v>4838</v>
      </c>
      <c r="D1588" s="6">
        <v>0</v>
      </c>
      <c r="E1588" s="5"/>
      <c r="F1588" s="6" t="s">
        <v>48</v>
      </c>
      <c r="G1588" s="5" t="s">
        <v>4839</v>
      </c>
    </row>
    <row r="1589" spans="1:7" ht="30.75" customHeight="1">
      <c r="A1589" s="6">
        <v>21689</v>
      </c>
      <c r="B1589" s="5" t="s">
        <v>4840</v>
      </c>
      <c r="C1589" s="12" t="s">
        <v>4841</v>
      </c>
      <c r="D1589" s="6">
        <v>1</v>
      </c>
      <c r="E1589" s="5" t="s">
        <v>834</v>
      </c>
      <c r="F1589" s="6" t="s">
        <v>48</v>
      </c>
      <c r="G1589" s="5" t="s">
        <v>4842</v>
      </c>
    </row>
    <row r="1590" spans="1:7" ht="30.75" customHeight="1">
      <c r="A1590" s="6">
        <v>19238</v>
      </c>
      <c r="B1590" s="5" t="s">
        <v>4843</v>
      </c>
      <c r="C1590" s="10" t="s">
        <v>4844</v>
      </c>
      <c r="D1590" s="6">
        <v>0</v>
      </c>
      <c r="E1590" s="5"/>
      <c r="F1590" s="6" t="s">
        <v>15</v>
      </c>
      <c r="G1590" s="5" t="s">
        <v>4845</v>
      </c>
    </row>
    <row r="1591" spans="1:7" ht="30.75" customHeight="1">
      <c r="A1591" s="6">
        <v>19239</v>
      </c>
      <c r="B1591" s="5" t="s">
        <v>4846</v>
      </c>
      <c r="C1591" s="11" t="s">
        <v>4847</v>
      </c>
      <c r="D1591" s="6">
        <v>1</v>
      </c>
      <c r="E1591" s="5" t="s">
        <v>4848</v>
      </c>
      <c r="F1591" s="6" t="s">
        <v>48</v>
      </c>
      <c r="G1591" s="5" t="s">
        <v>4849</v>
      </c>
    </row>
    <row r="1592" spans="1:7" ht="30.75" customHeight="1">
      <c r="A1592" s="6">
        <v>19240</v>
      </c>
      <c r="B1592" s="5" t="s">
        <v>4850</v>
      </c>
      <c r="C1592" s="12" t="s">
        <v>4851</v>
      </c>
      <c r="D1592" s="6">
        <v>0</v>
      </c>
      <c r="E1592" s="5"/>
      <c r="F1592" s="6" t="s">
        <v>48</v>
      </c>
      <c r="G1592" s="5" t="s">
        <v>4852</v>
      </c>
    </row>
    <row r="1593" spans="1:7" ht="30.75" customHeight="1">
      <c r="A1593" s="6">
        <v>10967</v>
      </c>
      <c r="B1593" s="5" t="s">
        <v>4853</v>
      </c>
      <c r="C1593" s="12" t="s">
        <v>4854</v>
      </c>
      <c r="D1593" s="6">
        <v>0</v>
      </c>
      <c r="E1593" s="5"/>
      <c r="F1593" s="6" t="s">
        <v>48</v>
      </c>
      <c r="G1593" s="5" t="s">
        <v>4855</v>
      </c>
    </row>
    <row r="1594" spans="1:7" ht="30.75" customHeight="1">
      <c r="A1594" s="6">
        <v>19241</v>
      </c>
      <c r="B1594" s="5" t="s">
        <v>4856</v>
      </c>
      <c r="C1594" s="12" t="s">
        <v>4857</v>
      </c>
      <c r="D1594" s="6">
        <v>0</v>
      </c>
      <c r="E1594" s="5"/>
      <c r="F1594" s="6" t="s">
        <v>48</v>
      </c>
      <c r="G1594" s="5" t="s">
        <v>4858</v>
      </c>
    </row>
    <row r="1595" spans="1:7" ht="30.75" customHeight="1">
      <c r="A1595" s="6">
        <v>10968</v>
      </c>
      <c r="B1595" s="5" t="s">
        <v>4859</v>
      </c>
      <c r="C1595" s="12" t="s">
        <v>4860</v>
      </c>
      <c r="D1595" s="6">
        <v>0</v>
      </c>
      <c r="E1595" s="5"/>
      <c r="F1595" s="6" t="s">
        <v>48</v>
      </c>
      <c r="G1595" s="5" t="s">
        <v>4861</v>
      </c>
    </row>
    <row r="1596" spans="1:7" ht="30.75" customHeight="1">
      <c r="A1596" s="6">
        <v>19242</v>
      </c>
      <c r="B1596" s="5" t="s">
        <v>4862</v>
      </c>
      <c r="C1596" s="12" t="s">
        <v>4863</v>
      </c>
      <c r="D1596" s="6">
        <v>0</v>
      </c>
      <c r="E1596" s="5"/>
      <c r="F1596" s="6" t="s">
        <v>48</v>
      </c>
      <c r="G1596" s="5" t="s">
        <v>4864</v>
      </c>
    </row>
    <row r="1597" spans="1:7" ht="30.75" customHeight="1">
      <c r="A1597" s="6">
        <v>19243</v>
      </c>
      <c r="B1597" s="5" t="s">
        <v>4865</v>
      </c>
      <c r="C1597" s="12" t="s">
        <v>4866</v>
      </c>
      <c r="D1597" s="6">
        <v>0</v>
      </c>
      <c r="E1597" s="5"/>
      <c r="F1597" s="6" t="s">
        <v>48</v>
      </c>
      <c r="G1597" s="5" t="s">
        <v>4867</v>
      </c>
    </row>
    <row r="1598" spans="1:7" ht="30.75" customHeight="1">
      <c r="A1598" s="6">
        <v>19244</v>
      </c>
      <c r="B1598" s="5" t="s">
        <v>4868</v>
      </c>
      <c r="C1598" s="12" t="s">
        <v>4869</v>
      </c>
      <c r="D1598" s="6">
        <v>1</v>
      </c>
      <c r="E1598" s="5" t="s">
        <v>6174</v>
      </c>
      <c r="F1598" s="6" t="s">
        <v>48</v>
      </c>
      <c r="G1598" s="5" t="s">
        <v>4871</v>
      </c>
    </row>
    <row r="1599" spans="1:7" ht="30.75" customHeight="1">
      <c r="A1599" s="6">
        <v>19245</v>
      </c>
      <c r="B1599" s="5" t="s">
        <v>4872</v>
      </c>
      <c r="C1599" s="11" t="s">
        <v>4873</v>
      </c>
      <c r="D1599" s="6">
        <v>0</v>
      </c>
      <c r="E1599" s="5"/>
      <c r="F1599" s="6" t="s">
        <v>48</v>
      </c>
      <c r="G1599" s="5" t="s">
        <v>4874</v>
      </c>
    </row>
    <row r="1600" spans="1:7" ht="30.75" customHeight="1">
      <c r="A1600" s="6">
        <v>19246</v>
      </c>
      <c r="B1600" s="5" t="s">
        <v>4875</v>
      </c>
      <c r="C1600" s="12" t="s">
        <v>4876</v>
      </c>
      <c r="D1600" s="6">
        <v>0</v>
      </c>
      <c r="E1600" s="5"/>
      <c r="F1600" s="6" t="s">
        <v>48</v>
      </c>
      <c r="G1600" s="5" t="s">
        <v>4877</v>
      </c>
    </row>
    <row r="1601" spans="1:7" ht="30.75" customHeight="1">
      <c r="A1601" s="6">
        <v>19247</v>
      </c>
      <c r="B1601" s="5" t="s">
        <v>4878</v>
      </c>
      <c r="C1601" s="12" t="s">
        <v>4879</v>
      </c>
      <c r="D1601" s="6">
        <v>0</v>
      </c>
      <c r="E1601" s="5"/>
      <c r="F1601" s="6" t="s">
        <v>48</v>
      </c>
      <c r="G1601" s="5" t="s">
        <v>4880</v>
      </c>
    </row>
    <row r="1602" spans="1:7" ht="30.75" customHeight="1">
      <c r="A1602" s="6">
        <v>19248</v>
      </c>
      <c r="B1602" s="5" t="s">
        <v>4881</v>
      </c>
      <c r="C1602" s="12" t="s">
        <v>4882</v>
      </c>
      <c r="D1602" s="6">
        <v>0</v>
      </c>
      <c r="E1602" s="5"/>
      <c r="F1602" s="6" t="s">
        <v>48</v>
      </c>
      <c r="G1602" s="5" t="s">
        <v>4883</v>
      </c>
    </row>
    <row r="1603" spans="1:7" ht="30.75" customHeight="1">
      <c r="A1603" s="6">
        <v>19249</v>
      </c>
      <c r="B1603" s="5" t="s">
        <v>4884</v>
      </c>
      <c r="C1603" s="12" t="s">
        <v>4885</v>
      </c>
      <c r="D1603" s="6">
        <v>0</v>
      </c>
      <c r="E1603" s="5"/>
      <c r="F1603" s="6" t="s">
        <v>48</v>
      </c>
      <c r="G1603" s="5" t="s">
        <v>4886</v>
      </c>
    </row>
    <row r="1604" spans="1:7" ht="30.75" customHeight="1">
      <c r="A1604" s="6">
        <v>19250</v>
      </c>
      <c r="B1604" s="5" t="s">
        <v>4887</v>
      </c>
      <c r="C1604" s="12" t="s">
        <v>4888</v>
      </c>
      <c r="D1604" s="6">
        <v>0</v>
      </c>
      <c r="E1604" s="5"/>
      <c r="F1604" s="6" t="s">
        <v>48</v>
      </c>
      <c r="G1604" s="5" t="s">
        <v>4889</v>
      </c>
    </row>
    <row r="1605" spans="1:7" ht="30.75" customHeight="1">
      <c r="A1605" s="6">
        <v>19251</v>
      </c>
      <c r="B1605" s="5" t="s">
        <v>4890</v>
      </c>
      <c r="C1605" s="12" t="s">
        <v>4891</v>
      </c>
      <c r="D1605" s="6">
        <v>0</v>
      </c>
      <c r="E1605" s="5"/>
      <c r="F1605" s="6" t="s">
        <v>48</v>
      </c>
      <c r="G1605" s="5" t="s">
        <v>4892</v>
      </c>
    </row>
    <row r="1606" spans="1:7" ht="30.75" customHeight="1">
      <c r="A1606" s="6">
        <v>19252</v>
      </c>
      <c r="B1606" s="5" t="s">
        <v>4893</v>
      </c>
      <c r="C1606" s="12" t="s">
        <v>4894</v>
      </c>
      <c r="D1606" s="6">
        <v>0</v>
      </c>
      <c r="E1606" s="5"/>
      <c r="F1606" s="6" t="s">
        <v>48</v>
      </c>
      <c r="G1606" s="5" t="s">
        <v>4895</v>
      </c>
    </row>
    <row r="1607" spans="1:7" ht="30.75" customHeight="1">
      <c r="A1607" s="6">
        <v>19253</v>
      </c>
      <c r="B1607" s="5" t="s">
        <v>4896</v>
      </c>
      <c r="C1607" s="11" t="s">
        <v>4897</v>
      </c>
      <c r="D1607" s="6">
        <v>0</v>
      </c>
      <c r="E1607" s="5"/>
      <c r="F1607" s="6" t="s">
        <v>15</v>
      </c>
      <c r="G1607" s="5" t="s">
        <v>4898</v>
      </c>
    </row>
    <row r="1608" spans="1:7" ht="30.75" customHeight="1">
      <c r="A1608" s="6">
        <v>10947</v>
      </c>
      <c r="B1608" s="5" t="s">
        <v>4899</v>
      </c>
      <c r="C1608" s="12" t="s">
        <v>4900</v>
      </c>
      <c r="D1608" s="6">
        <v>0</v>
      </c>
      <c r="E1608" s="5"/>
      <c r="F1608" s="6" t="s">
        <v>48</v>
      </c>
      <c r="G1608" s="5" t="s">
        <v>4901</v>
      </c>
    </row>
    <row r="1609" spans="1:7" ht="30.75" customHeight="1">
      <c r="A1609" s="6">
        <v>19254</v>
      </c>
      <c r="B1609" s="5" t="s">
        <v>4902</v>
      </c>
      <c r="C1609" s="12" t="s">
        <v>4903</v>
      </c>
      <c r="D1609" s="6">
        <v>0</v>
      </c>
      <c r="E1609" s="5"/>
      <c r="F1609" s="6" t="s">
        <v>48</v>
      </c>
      <c r="G1609" s="5" t="s">
        <v>4904</v>
      </c>
    </row>
    <row r="1610" spans="1:7" ht="30.75" customHeight="1">
      <c r="A1610" s="6">
        <v>19255</v>
      </c>
      <c r="B1610" s="5" t="s">
        <v>4905</v>
      </c>
      <c r="C1610" s="12" t="s">
        <v>4906</v>
      </c>
      <c r="D1610" s="6">
        <v>0</v>
      </c>
      <c r="E1610" s="5"/>
      <c r="F1610" s="6" t="s">
        <v>48</v>
      </c>
      <c r="G1610" s="5" t="s">
        <v>4907</v>
      </c>
    </row>
    <row r="1611" spans="1:7" ht="30.75" customHeight="1">
      <c r="A1611" s="6">
        <v>19256</v>
      </c>
      <c r="B1611" s="5" t="s">
        <v>4908</v>
      </c>
      <c r="C1611" s="12" t="s">
        <v>4909</v>
      </c>
      <c r="D1611" s="6">
        <v>0</v>
      </c>
      <c r="E1611" s="5"/>
      <c r="F1611" s="6" t="s">
        <v>48</v>
      </c>
      <c r="G1611" s="5" t="s">
        <v>4910</v>
      </c>
    </row>
    <row r="1612" spans="1:7" ht="30.75" customHeight="1">
      <c r="A1612" s="6">
        <v>19257</v>
      </c>
      <c r="B1612" s="5" t="s">
        <v>4911</v>
      </c>
      <c r="C1612" s="12" t="s">
        <v>4912</v>
      </c>
      <c r="D1612" s="6">
        <v>0</v>
      </c>
      <c r="E1612" s="5"/>
      <c r="F1612" s="6" t="s">
        <v>48</v>
      </c>
      <c r="G1612" s="5" t="s">
        <v>4913</v>
      </c>
    </row>
    <row r="1613" spans="1:7" ht="30.75" customHeight="1">
      <c r="A1613" s="6">
        <v>21576</v>
      </c>
      <c r="B1613" s="5" t="s">
        <v>4914</v>
      </c>
      <c r="C1613" s="10" t="s">
        <v>4915</v>
      </c>
      <c r="D1613" s="6">
        <v>0</v>
      </c>
      <c r="E1613" s="5"/>
      <c r="F1613" s="6" t="s">
        <v>15</v>
      </c>
      <c r="G1613" s="5" t="s">
        <v>4916</v>
      </c>
    </row>
    <row r="1614" spans="1:7" ht="30.75" customHeight="1">
      <c r="A1614" s="6">
        <v>10952</v>
      </c>
      <c r="B1614" s="5" t="s">
        <v>4917</v>
      </c>
      <c r="C1614" s="11" t="s">
        <v>4918</v>
      </c>
      <c r="D1614" s="6">
        <v>0</v>
      </c>
      <c r="E1614" s="5"/>
      <c r="F1614" s="6" t="s">
        <v>48</v>
      </c>
      <c r="G1614" s="5" t="s">
        <v>4919</v>
      </c>
    </row>
    <row r="1615" spans="1:7" ht="30.75" customHeight="1">
      <c r="A1615" s="6">
        <v>18592</v>
      </c>
      <c r="B1615" s="5" t="s">
        <v>4920</v>
      </c>
      <c r="C1615" s="12" t="s">
        <v>4921</v>
      </c>
      <c r="D1615" s="6">
        <v>0</v>
      </c>
      <c r="E1615" s="5"/>
      <c r="F1615" s="6" t="s">
        <v>48</v>
      </c>
      <c r="G1615" s="5" t="s">
        <v>4922</v>
      </c>
    </row>
    <row r="1616" spans="1:7" ht="30.75" customHeight="1">
      <c r="A1616" s="6">
        <v>21577</v>
      </c>
      <c r="B1616" s="5" t="s">
        <v>4923</v>
      </c>
      <c r="C1616" s="12" t="s">
        <v>4924</v>
      </c>
      <c r="D1616" s="6">
        <v>0</v>
      </c>
      <c r="E1616" s="5"/>
      <c r="F1616" s="6" t="s">
        <v>48</v>
      </c>
      <c r="G1616" s="5" t="s">
        <v>4925</v>
      </c>
    </row>
    <row r="1617" spans="1:7" ht="30.75" customHeight="1">
      <c r="A1617" s="6">
        <v>19258</v>
      </c>
      <c r="B1617" s="5" t="s">
        <v>4926</v>
      </c>
      <c r="C1617" s="11" t="s">
        <v>4927</v>
      </c>
      <c r="D1617" s="6">
        <v>0</v>
      </c>
      <c r="E1617" s="5"/>
      <c r="F1617" s="6" t="s">
        <v>48</v>
      </c>
      <c r="G1617" s="5" t="s">
        <v>4928</v>
      </c>
    </row>
    <row r="1618" spans="1:7" ht="30.75" customHeight="1">
      <c r="A1618" s="6">
        <v>10953</v>
      </c>
      <c r="B1618" s="5" t="s">
        <v>4929</v>
      </c>
      <c r="C1618" s="11" t="s">
        <v>4930</v>
      </c>
      <c r="D1618" s="6">
        <v>0</v>
      </c>
      <c r="E1618" s="5"/>
      <c r="F1618" s="6" t="s">
        <v>48</v>
      </c>
      <c r="G1618" s="5" t="s">
        <v>4931</v>
      </c>
    </row>
    <row r="1619" spans="1:7" ht="30.75" customHeight="1">
      <c r="A1619" s="6">
        <v>12717</v>
      </c>
      <c r="B1619" s="5" t="s">
        <v>4932</v>
      </c>
      <c r="C1619" s="11" t="s">
        <v>4933</v>
      </c>
      <c r="D1619" s="6">
        <v>0</v>
      </c>
      <c r="E1619" s="5"/>
      <c r="F1619" s="6" t="s">
        <v>48</v>
      </c>
      <c r="G1619" s="5" t="s">
        <v>4934</v>
      </c>
    </row>
    <row r="1620" spans="1:7" ht="30.75" customHeight="1">
      <c r="A1620" s="6">
        <v>21579</v>
      </c>
      <c r="B1620" s="5" t="s">
        <v>4935</v>
      </c>
      <c r="C1620" s="11" t="s">
        <v>4936</v>
      </c>
      <c r="D1620" s="6">
        <v>0</v>
      </c>
      <c r="E1620" s="5"/>
      <c r="F1620" s="6" t="s">
        <v>48</v>
      </c>
      <c r="G1620" s="5" t="s">
        <v>4937</v>
      </c>
    </row>
    <row r="1621" spans="1:7" ht="30.75" customHeight="1">
      <c r="A1621" s="6">
        <v>21580</v>
      </c>
      <c r="B1621" s="5" t="s">
        <v>4938</v>
      </c>
      <c r="C1621" s="11" t="s">
        <v>4939</v>
      </c>
      <c r="D1621" s="6">
        <v>0</v>
      </c>
      <c r="E1621" s="5"/>
      <c r="F1621" s="6" t="s">
        <v>48</v>
      </c>
      <c r="G1621" s="5" t="s">
        <v>4940</v>
      </c>
    </row>
    <row r="1622" spans="1:7" ht="30.75" customHeight="1">
      <c r="A1622" s="6">
        <v>21581</v>
      </c>
      <c r="B1622" s="5" t="s">
        <v>4941</v>
      </c>
      <c r="C1622" s="11" t="s">
        <v>4942</v>
      </c>
      <c r="D1622" s="6">
        <v>0</v>
      </c>
      <c r="E1622" s="5"/>
      <c r="F1622" s="6" t="s">
        <v>48</v>
      </c>
      <c r="G1622" s="5" t="s">
        <v>4943</v>
      </c>
    </row>
    <row r="1623" spans="1:7" ht="30.75" customHeight="1">
      <c r="A1623" s="6">
        <v>12721</v>
      </c>
      <c r="B1623" s="5" t="s">
        <v>4944</v>
      </c>
      <c r="C1623" s="11" t="s">
        <v>4945</v>
      </c>
      <c r="D1623" s="6">
        <v>0</v>
      </c>
      <c r="E1623" s="5"/>
      <c r="F1623" s="6" t="s">
        <v>48</v>
      </c>
      <c r="G1623" s="5" t="s">
        <v>4946</v>
      </c>
    </row>
    <row r="1624" spans="1:7" ht="30.75" customHeight="1">
      <c r="A1624" s="6">
        <v>12722</v>
      </c>
      <c r="B1624" s="5" t="s">
        <v>4947</v>
      </c>
      <c r="C1624" s="11" t="s">
        <v>4948</v>
      </c>
      <c r="D1624" s="6">
        <v>0</v>
      </c>
      <c r="E1624" s="5"/>
      <c r="F1624" s="6" t="s">
        <v>48</v>
      </c>
      <c r="G1624" s="5" t="s">
        <v>4949</v>
      </c>
    </row>
    <row r="1625" spans="1:7" ht="30.75" customHeight="1">
      <c r="A1625" s="6">
        <v>21582</v>
      </c>
      <c r="B1625" s="5" t="s">
        <v>4950</v>
      </c>
      <c r="C1625" s="11" t="s">
        <v>4951</v>
      </c>
      <c r="D1625" s="6">
        <v>0</v>
      </c>
      <c r="E1625" s="5"/>
      <c r="F1625" s="6" t="s">
        <v>48</v>
      </c>
      <c r="G1625" s="5" t="s">
        <v>4952</v>
      </c>
    </row>
    <row r="1626" spans="1:7" ht="30.75" customHeight="1">
      <c r="A1626" s="6">
        <v>13131</v>
      </c>
      <c r="B1626" s="5" t="s">
        <v>4953</v>
      </c>
      <c r="C1626" s="12" t="s">
        <v>4954</v>
      </c>
      <c r="D1626" s="6">
        <v>0</v>
      </c>
      <c r="E1626" s="5"/>
      <c r="F1626" s="6" t="s">
        <v>48</v>
      </c>
      <c r="G1626" s="5" t="s">
        <v>4955</v>
      </c>
    </row>
    <row r="1627" spans="1:7" ht="30.75" customHeight="1">
      <c r="A1627" s="6">
        <v>13132</v>
      </c>
      <c r="B1627" s="5" t="s">
        <v>4956</v>
      </c>
      <c r="C1627" s="12" t="s">
        <v>4957</v>
      </c>
      <c r="D1627" s="6">
        <v>0</v>
      </c>
      <c r="E1627" s="5"/>
      <c r="F1627" s="6" t="s">
        <v>48</v>
      </c>
      <c r="G1627" s="5" t="s">
        <v>4958</v>
      </c>
    </row>
    <row r="1628" spans="1:7" ht="30.75" customHeight="1">
      <c r="A1628" s="6">
        <v>19465</v>
      </c>
      <c r="B1628" s="5" t="s">
        <v>4959</v>
      </c>
      <c r="C1628" s="12" t="s">
        <v>4960</v>
      </c>
      <c r="D1628" s="6">
        <v>0</v>
      </c>
      <c r="E1628" s="5"/>
      <c r="F1628" s="6" t="s">
        <v>48</v>
      </c>
      <c r="G1628" s="5" t="s">
        <v>4961</v>
      </c>
    </row>
    <row r="1629" spans="1:7" ht="30.75" customHeight="1">
      <c r="A1629" s="6">
        <v>13133</v>
      </c>
      <c r="B1629" s="5" t="s">
        <v>4962</v>
      </c>
      <c r="C1629" s="12" t="s">
        <v>4963</v>
      </c>
      <c r="D1629" s="6">
        <v>0</v>
      </c>
      <c r="E1629" s="5"/>
      <c r="F1629" s="6" t="s">
        <v>48</v>
      </c>
      <c r="G1629" s="5" t="s">
        <v>4964</v>
      </c>
    </row>
    <row r="1630" spans="1:7" ht="30.75" customHeight="1">
      <c r="A1630" s="6">
        <v>21583</v>
      </c>
      <c r="B1630" s="5" t="s">
        <v>4965</v>
      </c>
      <c r="C1630" s="11" t="s">
        <v>4966</v>
      </c>
      <c r="D1630" s="6">
        <v>0</v>
      </c>
      <c r="E1630" s="5"/>
      <c r="F1630" s="6" t="s">
        <v>48</v>
      </c>
      <c r="G1630" s="5" t="s">
        <v>4967</v>
      </c>
    </row>
    <row r="1631" spans="1:7" ht="30.75" customHeight="1">
      <c r="A1631" s="6">
        <v>12180</v>
      </c>
      <c r="B1631" s="5" t="s">
        <v>4968</v>
      </c>
      <c r="C1631" s="12" t="s">
        <v>4969</v>
      </c>
      <c r="D1631" s="6">
        <v>0</v>
      </c>
      <c r="E1631" s="5"/>
      <c r="F1631" s="6" t="s">
        <v>48</v>
      </c>
      <c r="G1631" s="5" t="s">
        <v>4970</v>
      </c>
    </row>
    <row r="1632" spans="1:7" ht="30.75" customHeight="1">
      <c r="A1632" s="6">
        <v>12181</v>
      </c>
      <c r="B1632" s="5" t="s">
        <v>4971</v>
      </c>
      <c r="C1632" s="12" t="s">
        <v>4972</v>
      </c>
      <c r="D1632" s="6">
        <v>0</v>
      </c>
      <c r="E1632" s="5"/>
      <c r="F1632" s="6" t="s">
        <v>48</v>
      </c>
      <c r="G1632" s="5" t="s">
        <v>4973</v>
      </c>
    </row>
    <row r="1633" spans="1:7" ht="30.75" customHeight="1">
      <c r="A1633" s="6">
        <v>12182</v>
      </c>
      <c r="B1633" s="5" t="s">
        <v>4974</v>
      </c>
      <c r="C1633" s="12" t="s">
        <v>4975</v>
      </c>
      <c r="D1633" s="6">
        <v>0</v>
      </c>
      <c r="E1633" s="5"/>
      <c r="F1633" s="6" t="s">
        <v>48</v>
      </c>
      <c r="G1633" s="5" t="s">
        <v>4976</v>
      </c>
    </row>
    <row r="1634" spans="1:7" ht="30.75" customHeight="1">
      <c r="A1634" s="6">
        <v>12183</v>
      </c>
      <c r="B1634" s="5" t="s">
        <v>4977</v>
      </c>
      <c r="C1634" s="12" t="s">
        <v>4978</v>
      </c>
      <c r="D1634" s="6">
        <v>0</v>
      </c>
      <c r="E1634" s="5"/>
      <c r="F1634" s="6" t="s">
        <v>48</v>
      </c>
      <c r="G1634" s="5" t="s">
        <v>4979</v>
      </c>
    </row>
    <row r="1635" spans="1:7" ht="30.75" customHeight="1">
      <c r="A1635" s="6">
        <v>12184</v>
      </c>
      <c r="B1635" s="5" t="s">
        <v>4980</v>
      </c>
      <c r="C1635" s="12" t="s">
        <v>4981</v>
      </c>
      <c r="D1635" s="6">
        <v>0</v>
      </c>
      <c r="E1635" s="5"/>
      <c r="F1635" s="6" t="s">
        <v>48</v>
      </c>
      <c r="G1635" s="5" t="s">
        <v>4982</v>
      </c>
    </row>
    <row r="1636" spans="1:7" ht="30.75" customHeight="1">
      <c r="A1636" s="6">
        <v>12185</v>
      </c>
      <c r="B1636" s="5" t="s">
        <v>4983</v>
      </c>
      <c r="C1636" s="12" t="s">
        <v>4984</v>
      </c>
      <c r="D1636" s="6">
        <v>0</v>
      </c>
      <c r="E1636" s="5"/>
      <c r="F1636" s="6" t="s">
        <v>48</v>
      </c>
      <c r="G1636" s="5" t="s">
        <v>4985</v>
      </c>
    </row>
    <row r="1637" spans="1:7" ht="30.75" customHeight="1">
      <c r="A1637" s="6">
        <v>12186</v>
      </c>
      <c r="B1637" s="5" t="s">
        <v>4986</v>
      </c>
      <c r="C1637" s="12" t="s">
        <v>4987</v>
      </c>
      <c r="D1637" s="6">
        <v>0</v>
      </c>
      <c r="E1637" s="5"/>
      <c r="F1637" s="6" t="s">
        <v>48</v>
      </c>
      <c r="G1637" s="5" t="s">
        <v>4988</v>
      </c>
    </row>
    <row r="1638" spans="1:7" ht="30.75" customHeight="1">
      <c r="A1638" s="6">
        <v>12187</v>
      </c>
      <c r="B1638" s="5" t="s">
        <v>4989</v>
      </c>
      <c r="C1638" s="12" t="s">
        <v>4990</v>
      </c>
      <c r="D1638" s="6">
        <v>0</v>
      </c>
      <c r="E1638" s="5"/>
      <c r="F1638" s="6" t="s">
        <v>48</v>
      </c>
      <c r="G1638" s="5" t="s">
        <v>4991</v>
      </c>
    </row>
    <row r="1639" spans="1:7" ht="30.75" customHeight="1">
      <c r="A1639" s="6">
        <v>16437</v>
      </c>
      <c r="B1639" s="5" t="s">
        <v>37</v>
      </c>
      <c r="C1639" s="15" t="s">
        <v>38</v>
      </c>
      <c r="D1639" s="6">
        <v>0</v>
      </c>
      <c r="E1639" s="5"/>
      <c r="F1639" s="6" t="s">
        <v>15</v>
      </c>
      <c r="G1639" s="5" t="s">
        <v>4992</v>
      </c>
    </row>
    <row r="1640" spans="1:7" ht="30.75" customHeight="1">
      <c r="A1640" s="6">
        <v>17060</v>
      </c>
      <c r="B1640" s="5" t="s">
        <v>4993</v>
      </c>
      <c r="C1640" s="10" t="s">
        <v>4994</v>
      </c>
      <c r="D1640" s="6">
        <v>0</v>
      </c>
      <c r="E1640" s="5"/>
      <c r="F1640" s="6" t="s">
        <v>15</v>
      </c>
      <c r="G1640" s="5" t="s">
        <v>4995</v>
      </c>
    </row>
    <row r="1641" spans="1:7" ht="30.75" customHeight="1">
      <c r="A1641" s="6">
        <v>16439</v>
      </c>
      <c r="B1641" s="5" t="s">
        <v>4996</v>
      </c>
      <c r="C1641" s="11" t="s">
        <v>4997</v>
      </c>
      <c r="D1641" s="6">
        <v>0</v>
      </c>
      <c r="E1641" s="5"/>
      <c r="F1641" s="6" t="s">
        <v>48</v>
      </c>
      <c r="G1641" s="5" t="s">
        <v>4998</v>
      </c>
    </row>
    <row r="1642" spans="1:7" ht="30.75" customHeight="1">
      <c r="A1642" s="6">
        <v>16440</v>
      </c>
      <c r="B1642" s="5" t="s">
        <v>4999</v>
      </c>
      <c r="C1642" s="12" t="s">
        <v>5000</v>
      </c>
      <c r="D1642" s="6">
        <v>0</v>
      </c>
      <c r="E1642" s="5"/>
      <c r="F1642" s="6" t="s">
        <v>48</v>
      </c>
      <c r="G1642" s="5" t="s">
        <v>5001</v>
      </c>
    </row>
    <row r="1643" spans="1:7" ht="30.75" customHeight="1">
      <c r="A1643" s="6">
        <v>16441</v>
      </c>
      <c r="B1643" s="5" t="s">
        <v>5002</v>
      </c>
      <c r="C1643" s="12" t="s">
        <v>5003</v>
      </c>
      <c r="D1643" s="6">
        <v>0</v>
      </c>
      <c r="E1643" s="5"/>
      <c r="F1643" s="6" t="s">
        <v>48</v>
      </c>
      <c r="G1643" s="5" t="s">
        <v>5004</v>
      </c>
    </row>
    <row r="1644" spans="1:7" ht="30.75" customHeight="1">
      <c r="A1644" s="6">
        <v>16442</v>
      </c>
      <c r="B1644" s="5" t="s">
        <v>5005</v>
      </c>
      <c r="C1644" s="12" t="s">
        <v>5006</v>
      </c>
      <c r="D1644" s="6">
        <v>0</v>
      </c>
      <c r="E1644" s="5"/>
      <c r="F1644" s="6" t="s">
        <v>48</v>
      </c>
      <c r="G1644" s="5" t="s">
        <v>5007</v>
      </c>
    </row>
    <row r="1645" spans="1:7" ht="30.75" customHeight="1">
      <c r="A1645" s="6">
        <v>16443</v>
      </c>
      <c r="B1645" s="5" t="s">
        <v>5008</v>
      </c>
      <c r="C1645" s="12" t="s">
        <v>5009</v>
      </c>
      <c r="D1645" s="6">
        <v>0</v>
      </c>
      <c r="E1645" s="5"/>
      <c r="F1645" s="6" t="s">
        <v>48</v>
      </c>
      <c r="G1645" s="5" t="s">
        <v>5010</v>
      </c>
    </row>
    <row r="1646" spans="1:7" ht="30.75" customHeight="1">
      <c r="A1646" s="6">
        <v>16444</v>
      </c>
      <c r="B1646" s="5" t="s">
        <v>5011</v>
      </c>
      <c r="C1646" s="12" t="s">
        <v>5012</v>
      </c>
      <c r="D1646" s="6">
        <v>0</v>
      </c>
      <c r="E1646" s="5"/>
      <c r="F1646" s="6" t="s">
        <v>48</v>
      </c>
      <c r="G1646" s="5" t="s">
        <v>5013</v>
      </c>
    </row>
    <row r="1647" spans="1:7" ht="30.75" customHeight="1">
      <c r="A1647" s="6">
        <v>16445</v>
      </c>
      <c r="B1647" s="5" t="s">
        <v>5014</v>
      </c>
      <c r="C1647" s="11" t="s">
        <v>5015</v>
      </c>
      <c r="D1647" s="6">
        <v>0</v>
      </c>
      <c r="E1647" s="5"/>
      <c r="F1647" s="6" t="s">
        <v>48</v>
      </c>
      <c r="G1647" s="5" t="s">
        <v>5016</v>
      </c>
    </row>
    <row r="1648" spans="1:7" ht="30.75" customHeight="1">
      <c r="A1648" s="6">
        <v>16446</v>
      </c>
      <c r="B1648" s="5" t="s">
        <v>5017</v>
      </c>
      <c r="C1648" s="12" t="s">
        <v>5018</v>
      </c>
      <c r="D1648" s="6">
        <v>0</v>
      </c>
      <c r="E1648" s="5"/>
      <c r="F1648" s="6" t="s">
        <v>48</v>
      </c>
      <c r="G1648" s="5" t="s">
        <v>5019</v>
      </c>
    </row>
    <row r="1649" spans="1:7" ht="30.75" customHeight="1">
      <c r="A1649" s="6">
        <v>16447</v>
      </c>
      <c r="B1649" s="5" t="s">
        <v>5020</v>
      </c>
      <c r="C1649" s="12" t="s">
        <v>5021</v>
      </c>
      <c r="D1649" s="6">
        <v>0</v>
      </c>
      <c r="E1649" s="5"/>
      <c r="F1649" s="6" t="s">
        <v>48</v>
      </c>
      <c r="G1649" s="5" t="s">
        <v>5022</v>
      </c>
    </row>
    <row r="1650" spans="1:7" ht="30.75" customHeight="1">
      <c r="A1650" s="6">
        <v>16448</v>
      </c>
      <c r="B1650" s="5" t="s">
        <v>5023</v>
      </c>
      <c r="C1650" s="12" t="s">
        <v>5024</v>
      </c>
      <c r="D1650" s="6">
        <v>0</v>
      </c>
      <c r="E1650" s="5"/>
      <c r="F1650" s="6" t="s">
        <v>48</v>
      </c>
      <c r="G1650" s="5" t="s">
        <v>5025</v>
      </c>
    </row>
    <row r="1651" spans="1:7" ht="30.75" customHeight="1">
      <c r="A1651" s="6">
        <v>16449</v>
      </c>
      <c r="B1651" s="5" t="s">
        <v>5026</v>
      </c>
      <c r="C1651" s="12" t="s">
        <v>5027</v>
      </c>
      <c r="D1651" s="6">
        <v>0</v>
      </c>
      <c r="E1651" s="5"/>
      <c r="F1651" s="6" t="s">
        <v>48</v>
      </c>
      <c r="G1651" s="5" t="s">
        <v>5028</v>
      </c>
    </row>
    <row r="1652" spans="1:7" ht="30.75" customHeight="1">
      <c r="A1652" s="6">
        <v>16450</v>
      </c>
      <c r="B1652" s="5" t="s">
        <v>5029</v>
      </c>
      <c r="C1652" s="12" t="s">
        <v>5030</v>
      </c>
      <c r="D1652" s="6">
        <v>0</v>
      </c>
      <c r="E1652" s="5"/>
      <c r="F1652" s="6" t="s">
        <v>48</v>
      </c>
      <c r="G1652" s="5" t="s">
        <v>5031</v>
      </c>
    </row>
    <row r="1653" spans="1:7" ht="30.75" customHeight="1">
      <c r="A1653" s="6">
        <v>16451</v>
      </c>
      <c r="B1653" s="5" t="s">
        <v>5032</v>
      </c>
      <c r="C1653" s="12" t="s">
        <v>5033</v>
      </c>
      <c r="D1653" s="6">
        <v>0</v>
      </c>
      <c r="E1653" s="5"/>
      <c r="F1653" s="6" t="s">
        <v>15</v>
      </c>
      <c r="G1653" s="5" t="s">
        <v>5034</v>
      </c>
    </row>
    <row r="1654" spans="1:7" ht="30.75" customHeight="1">
      <c r="A1654" s="6">
        <v>16452</v>
      </c>
      <c r="B1654" s="5" t="s">
        <v>5035</v>
      </c>
      <c r="C1654" s="12" t="s">
        <v>5036</v>
      </c>
      <c r="D1654" s="6">
        <v>0</v>
      </c>
      <c r="E1654" s="5"/>
      <c r="F1654" s="6" t="s">
        <v>48</v>
      </c>
      <c r="G1654" s="5" t="s">
        <v>5037</v>
      </c>
    </row>
    <row r="1655" spans="1:7" ht="30.75" customHeight="1">
      <c r="A1655" s="6">
        <v>16453</v>
      </c>
      <c r="B1655" s="5" t="s">
        <v>5038</v>
      </c>
      <c r="C1655" s="12" t="s">
        <v>5039</v>
      </c>
      <c r="D1655" s="6">
        <v>0</v>
      </c>
      <c r="E1655" s="5"/>
      <c r="F1655" s="6" t="s">
        <v>48</v>
      </c>
      <c r="G1655" s="5" t="s">
        <v>5040</v>
      </c>
    </row>
    <row r="1656" spans="1:7" ht="30.75" customHeight="1">
      <c r="A1656" s="6">
        <v>16454</v>
      </c>
      <c r="B1656" s="5" t="s">
        <v>5041</v>
      </c>
      <c r="C1656" s="12" t="s">
        <v>5042</v>
      </c>
      <c r="D1656" s="6">
        <v>0</v>
      </c>
      <c r="E1656" s="5"/>
      <c r="F1656" s="6" t="s">
        <v>48</v>
      </c>
      <c r="G1656" s="5" t="s">
        <v>5043</v>
      </c>
    </row>
    <row r="1657" spans="1:7" ht="30.75" customHeight="1">
      <c r="A1657" s="6">
        <v>17462</v>
      </c>
      <c r="B1657" s="5" t="s">
        <v>5044</v>
      </c>
      <c r="C1657" s="11" t="s">
        <v>5045</v>
      </c>
      <c r="D1657" s="6">
        <v>0</v>
      </c>
      <c r="E1657" s="5"/>
      <c r="F1657" s="6" t="s">
        <v>48</v>
      </c>
      <c r="G1657" s="5" t="s">
        <v>5046</v>
      </c>
    </row>
    <row r="1658" spans="1:7" ht="30.75" customHeight="1">
      <c r="A1658" s="6">
        <v>16456</v>
      </c>
      <c r="B1658" s="5" t="s">
        <v>5047</v>
      </c>
      <c r="C1658" s="12" t="s">
        <v>5048</v>
      </c>
      <c r="D1658" s="6">
        <v>0</v>
      </c>
      <c r="E1658" s="5"/>
      <c r="F1658" s="6" t="s">
        <v>48</v>
      </c>
      <c r="G1658" s="5" t="s">
        <v>5049</v>
      </c>
    </row>
    <row r="1659" spans="1:7" ht="30.75" customHeight="1">
      <c r="A1659" s="6">
        <v>16457</v>
      </c>
      <c r="B1659" s="5" t="s">
        <v>5050</v>
      </c>
      <c r="C1659" s="12" t="s">
        <v>5051</v>
      </c>
      <c r="D1659" s="6">
        <v>0</v>
      </c>
      <c r="E1659" s="5"/>
      <c r="F1659" s="6" t="s">
        <v>48</v>
      </c>
      <c r="G1659" s="5" t="s">
        <v>5052</v>
      </c>
    </row>
    <row r="1660" spans="1:7" ht="30.75" customHeight="1">
      <c r="A1660" s="6">
        <v>16458</v>
      </c>
      <c r="B1660" s="5" t="s">
        <v>5053</v>
      </c>
      <c r="C1660" s="12" t="s">
        <v>5054</v>
      </c>
      <c r="D1660" s="6">
        <v>0</v>
      </c>
      <c r="E1660" s="5"/>
      <c r="F1660" s="6" t="s">
        <v>48</v>
      </c>
      <c r="G1660" s="5" t="s">
        <v>5055</v>
      </c>
    </row>
    <row r="1661" spans="1:7" ht="30.75" customHeight="1">
      <c r="A1661" s="6">
        <v>18129</v>
      </c>
      <c r="B1661" s="5" t="s">
        <v>5056</v>
      </c>
      <c r="C1661" s="13" t="s">
        <v>5057</v>
      </c>
      <c r="D1661" s="6">
        <v>0</v>
      </c>
      <c r="E1661" s="5"/>
      <c r="F1661" s="6" t="s">
        <v>48</v>
      </c>
      <c r="G1661" s="5" t="s">
        <v>5058</v>
      </c>
    </row>
    <row r="1662" spans="1:7" ht="30.75" customHeight="1">
      <c r="A1662" s="6">
        <v>16459</v>
      </c>
      <c r="B1662" s="5" t="s">
        <v>5059</v>
      </c>
      <c r="C1662" s="12" t="s">
        <v>5060</v>
      </c>
      <c r="D1662" s="6">
        <v>0</v>
      </c>
      <c r="E1662" s="5"/>
      <c r="F1662" s="6" t="s">
        <v>48</v>
      </c>
      <c r="G1662" s="5" t="s">
        <v>5061</v>
      </c>
    </row>
    <row r="1663" spans="1:7" ht="30.75" customHeight="1">
      <c r="A1663" s="6">
        <v>16460</v>
      </c>
      <c r="B1663" s="5" t="s">
        <v>5062</v>
      </c>
      <c r="C1663" s="12" t="s">
        <v>5063</v>
      </c>
      <c r="D1663" s="6">
        <v>0</v>
      </c>
      <c r="E1663" s="5"/>
      <c r="F1663" s="6" t="s">
        <v>48</v>
      </c>
      <c r="G1663" s="5" t="s">
        <v>5064</v>
      </c>
    </row>
    <row r="1664" spans="1:7" ht="30.75" customHeight="1">
      <c r="A1664" s="6">
        <v>16461</v>
      </c>
      <c r="B1664" s="5" t="s">
        <v>5065</v>
      </c>
      <c r="C1664" s="12" t="s">
        <v>5066</v>
      </c>
      <c r="D1664" s="6">
        <v>0</v>
      </c>
      <c r="E1664" s="5"/>
      <c r="F1664" s="6" t="s">
        <v>48</v>
      </c>
      <c r="G1664" s="5" t="s">
        <v>5067</v>
      </c>
    </row>
    <row r="1665" spans="1:7" ht="30.75" customHeight="1">
      <c r="A1665" s="6">
        <v>16462</v>
      </c>
      <c r="B1665" s="5" t="s">
        <v>5068</v>
      </c>
      <c r="C1665" s="12" t="s">
        <v>5069</v>
      </c>
      <c r="D1665" s="6">
        <v>0</v>
      </c>
      <c r="E1665" s="5"/>
      <c r="F1665" s="6" t="s">
        <v>48</v>
      </c>
      <c r="G1665" s="5" t="s">
        <v>5070</v>
      </c>
    </row>
    <row r="1666" spans="1:7" ht="30.75" customHeight="1">
      <c r="A1666" s="6">
        <v>17467</v>
      </c>
      <c r="B1666" s="5" t="s">
        <v>5071</v>
      </c>
      <c r="C1666" s="10" t="s">
        <v>5072</v>
      </c>
      <c r="D1666" s="6">
        <v>0</v>
      </c>
      <c r="E1666" s="5"/>
      <c r="F1666" s="6" t="s">
        <v>15</v>
      </c>
      <c r="G1666" s="5" t="s">
        <v>5073</v>
      </c>
    </row>
    <row r="1667" spans="1:7" ht="30.75" customHeight="1">
      <c r="A1667" s="6">
        <v>17468</v>
      </c>
      <c r="B1667" s="5" t="s">
        <v>5074</v>
      </c>
      <c r="C1667" s="11" t="s">
        <v>5075</v>
      </c>
      <c r="D1667" s="6">
        <v>0</v>
      </c>
      <c r="E1667" s="5"/>
      <c r="F1667" s="6" t="s">
        <v>48</v>
      </c>
      <c r="G1667" s="5" t="s">
        <v>5076</v>
      </c>
    </row>
    <row r="1668" spans="1:7" ht="30.75" customHeight="1">
      <c r="A1668" s="6">
        <v>17469</v>
      </c>
      <c r="B1668" s="5" t="s">
        <v>5077</v>
      </c>
      <c r="C1668" s="12" t="s">
        <v>5078</v>
      </c>
      <c r="D1668" s="6">
        <v>0</v>
      </c>
      <c r="E1668" s="5"/>
      <c r="F1668" s="6" t="s">
        <v>48</v>
      </c>
      <c r="G1668" s="5" t="s">
        <v>5079</v>
      </c>
    </row>
    <row r="1669" spans="1:7" ht="30.75" customHeight="1">
      <c r="A1669" s="6">
        <v>17470</v>
      </c>
      <c r="B1669" s="5" t="s">
        <v>5080</v>
      </c>
      <c r="C1669" s="12" t="s">
        <v>5081</v>
      </c>
      <c r="D1669" s="6">
        <v>0</v>
      </c>
      <c r="E1669" s="5"/>
      <c r="F1669" s="6" t="s">
        <v>48</v>
      </c>
      <c r="G1669" s="5" t="s">
        <v>5082</v>
      </c>
    </row>
    <row r="1670" spans="1:7" ht="30.75" customHeight="1">
      <c r="A1670" s="6">
        <v>14133</v>
      </c>
      <c r="B1670" s="5" t="s">
        <v>5083</v>
      </c>
      <c r="C1670" s="12" t="s">
        <v>5084</v>
      </c>
      <c r="D1670" s="6">
        <v>0</v>
      </c>
      <c r="E1670" s="5"/>
      <c r="F1670" s="6" t="s">
        <v>48</v>
      </c>
      <c r="G1670" s="5" t="s">
        <v>5085</v>
      </c>
    </row>
    <row r="1671" spans="1:7" ht="30.75" customHeight="1">
      <c r="A1671" s="6">
        <v>14137</v>
      </c>
      <c r="B1671" s="5" t="s">
        <v>5086</v>
      </c>
      <c r="C1671" s="12" t="s">
        <v>5087</v>
      </c>
      <c r="D1671" s="6">
        <v>0</v>
      </c>
      <c r="E1671" s="5"/>
      <c r="F1671" s="6" t="s">
        <v>48</v>
      </c>
      <c r="G1671" s="5" t="s">
        <v>5088</v>
      </c>
    </row>
    <row r="1672" spans="1:7" ht="30.75" customHeight="1">
      <c r="A1672" s="6">
        <v>16463</v>
      </c>
      <c r="B1672" s="5" t="s">
        <v>5089</v>
      </c>
      <c r="C1672" s="11" t="s">
        <v>5090</v>
      </c>
      <c r="D1672" s="6">
        <v>0</v>
      </c>
      <c r="E1672" s="5"/>
      <c r="F1672" s="6" t="s">
        <v>15</v>
      </c>
      <c r="G1672" s="5" t="s">
        <v>5091</v>
      </c>
    </row>
    <row r="1673" spans="1:7" ht="30.75" customHeight="1">
      <c r="A1673" s="6">
        <v>16464</v>
      </c>
      <c r="B1673" s="5" t="s">
        <v>5092</v>
      </c>
      <c r="C1673" s="12" t="s">
        <v>5093</v>
      </c>
      <c r="D1673" s="6">
        <v>0</v>
      </c>
      <c r="E1673" s="5"/>
      <c r="F1673" s="6" t="s">
        <v>48</v>
      </c>
      <c r="G1673" s="5" t="s">
        <v>5094</v>
      </c>
    </row>
    <row r="1674" spans="1:7" ht="30.75" customHeight="1">
      <c r="A1674" s="6">
        <v>16465</v>
      </c>
      <c r="B1674" s="5" t="s">
        <v>5095</v>
      </c>
      <c r="C1674" s="12" t="s">
        <v>5096</v>
      </c>
      <c r="D1674" s="6">
        <v>0</v>
      </c>
      <c r="E1674" s="5"/>
      <c r="F1674" s="6" t="s">
        <v>48</v>
      </c>
      <c r="G1674" s="5" t="s">
        <v>5097</v>
      </c>
    </row>
    <row r="1675" spans="1:7" ht="30.75" customHeight="1">
      <c r="A1675" s="6">
        <v>16466</v>
      </c>
      <c r="B1675" s="5" t="s">
        <v>5098</v>
      </c>
      <c r="C1675" s="12" t="s">
        <v>5099</v>
      </c>
      <c r="D1675" s="6">
        <v>0</v>
      </c>
      <c r="E1675" s="5"/>
      <c r="F1675" s="6" t="s">
        <v>48</v>
      </c>
      <c r="G1675" s="5" t="s">
        <v>5100</v>
      </c>
    </row>
    <row r="1676" spans="1:7" ht="30.75" customHeight="1">
      <c r="A1676" s="6">
        <v>16467</v>
      </c>
      <c r="B1676" s="5" t="s">
        <v>5101</v>
      </c>
      <c r="C1676" s="12" t="s">
        <v>5102</v>
      </c>
      <c r="D1676" s="6">
        <v>0</v>
      </c>
      <c r="E1676" s="5"/>
      <c r="F1676" s="6" t="s">
        <v>48</v>
      </c>
      <c r="G1676" s="5" t="s">
        <v>5103</v>
      </c>
    </row>
    <row r="1677" spans="1:7" ht="30.75" customHeight="1">
      <c r="A1677" s="6">
        <v>16468</v>
      </c>
      <c r="B1677" s="5" t="s">
        <v>5104</v>
      </c>
      <c r="C1677" s="12" t="s">
        <v>5105</v>
      </c>
      <c r="D1677" s="6">
        <v>0</v>
      </c>
      <c r="E1677" s="5"/>
      <c r="F1677" s="6" t="s">
        <v>48</v>
      </c>
      <c r="G1677" s="5" t="s">
        <v>5106</v>
      </c>
    </row>
    <row r="1678" spans="1:7" ht="30.75" customHeight="1">
      <c r="A1678" s="6">
        <v>16469</v>
      </c>
      <c r="B1678" s="5" t="s">
        <v>5107</v>
      </c>
      <c r="C1678" s="12" t="s">
        <v>5108</v>
      </c>
      <c r="D1678" s="6">
        <v>0</v>
      </c>
      <c r="E1678" s="5"/>
      <c r="F1678" s="6" t="s">
        <v>15</v>
      </c>
      <c r="G1678" s="5" t="s">
        <v>5109</v>
      </c>
    </row>
    <row r="1679" spans="1:7" ht="30.75" customHeight="1">
      <c r="A1679" s="6">
        <v>19595</v>
      </c>
      <c r="B1679" s="5" t="s">
        <v>5110</v>
      </c>
      <c r="C1679" s="12" t="s">
        <v>5111</v>
      </c>
      <c r="D1679" s="6">
        <v>0</v>
      </c>
      <c r="E1679" s="5"/>
      <c r="F1679" s="6" t="s">
        <v>48</v>
      </c>
      <c r="G1679" s="5" t="s">
        <v>5112</v>
      </c>
    </row>
    <row r="1680" spans="1:7" ht="30.75" customHeight="1">
      <c r="A1680" s="6">
        <v>19596</v>
      </c>
      <c r="B1680" s="5" t="s">
        <v>5113</v>
      </c>
      <c r="C1680" s="12" t="s">
        <v>5114</v>
      </c>
      <c r="D1680" s="6">
        <v>0</v>
      </c>
      <c r="E1680" s="5"/>
      <c r="F1680" s="6" t="s">
        <v>48</v>
      </c>
      <c r="G1680" s="5" t="s">
        <v>5115</v>
      </c>
    </row>
    <row r="1681" spans="1:7" ht="30.75" customHeight="1">
      <c r="A1681" s="6">
        <v>16470</v>
      </c>
      <c r="B1681" s="5" t="s">
        <v>5116</v>
      </c>
      <c r="C1681" s="12" t="s">
        <v>5117</v>
      </c>
      <c r="D1681" s="6">
        <v>0</v>
      </c>
      <c r="E1681" s="5"/>
      <c r="F1681" s="6" t="s">
        <v>48</v>
      </c>
      <c r="G1681" s="5" t="s">
        <v>5118</v>
      </c>
    </row>
    <row r="1682" spans="1:7" ht="30.75" customHeight="1">
      <c r="A1682" s="6">
        <v>11185</v>
      </c>
      <c r="B1682" s="5" t="s">
        <v>5119</v>
      </c>
      <c r="C1682" s="10" t="s">
        <v>5120</v>
      </c>
      <c r="D1682" s="6">
        <v>0</v>
      </c>
      <c r="E1682" s="5"/>
      <c r="F1682" s="6" t="s">
        <v>15</v>
      </c>
      <c r="G1682" s="5" t="s">
        <v>5121</v>
      </c>
    </row>
    <row r="1683" spans="1:7" ht="30.75" customHeight="1">
      <c r="A1683" s="6">
        <v>11201</v>
      </c>
      <c r="B1683" s="5" t="s">
        <v>5122</v>
      </c>
      <c r="C1683" s="11" t="s">
        <v>5123</v>
      </c>
      <c r="D1683" s="6">
        <v>0</v>
      </c>
      <c r="E1683" s="5"/>
      <c r="F1683" s="6" t="s">
        <v>48</v>
      </c>
      <c r="G1683" s="5" t="s">
        <v>5124</v>
      </c>
    </row>
    <row r="1684" spans="1:7" ht="30.75" customHeight="1">
      <c r="A1684" s="6">
        <v>11202</v>
      </c>
      <c r="B1684" s="5" t="s">
        <v>5125</v>
      </c>
      <c r="C1684" s="11" t="s">
        <v>5126</v>
      </c>
      <c r="D1684" s="6">
        <v>0</v>
      </c>
      <c r="E1684" s="5"/>
      <c r="F1684" s="6" t="s">
        <v>15</v>
      </c>
      <c r="G1684" s="5" t="s">
        <v>5127</v>
      </c>
    </row>
    <row r="1685" spans="1:7" ht="30.75" customHeight="1">
      <c r="A1685" s="6">
        <v>11203</v>
      </c>
      <c r="B1685" s="5" t="s">
        <v>5128</v>
      </c>
      <c r="C1685" s="11" t="s">
        <v>5129</v>
      </c>
      <c r="D1685" s="6">
        <v>0</v>
      </c>
      <c r="E1685" s="5"/>
      <c r="F1685" s="6" t="s">
        <v>48</v>
      </c>
      <c r="G1685" s="5" t="s">
        <v>5130</v>
      </c>
    </row>
    <row r="1686" spans="1:7" ht="30.75" customHeight="1">
      <c r="A1686" s="6">
        <v>11204</v>
      </c>
      <c r="B1686" s="5" t="s">
        <v>5131</v>
      </c>
      <c r="C1686" s="11" t="s">
        <v>5132</v>
      </c>
      <c r="D1686" s="6">
        <v>0</v>
      </c>
      <c r="E1686" s="5"/>
      <c r="F1686" s="6" t="s">
        <v>48</v>
      </c>
      <c r="G1686" s="5" t="s">
        <v>5133</v>
      </c>
    </row>
    <row r="1687" spans="1:7" ht="30.75" customHeight="1">
      <c r="A1687" s="6">
        <v>11205</v>
      </c>
      <c r="B1687" s="5" t="s">
        <v>5134</v>
      </c>
      <c r="C1687" s="11" t="s">
        <v>5135</v>
      </c>
      <c r="D1687" s="6">
        <v>0</v>
      </c>
      <c r="E1687" s="5"/>
      <c r="F1687" s="6" t="s">
        <v>48</v>
      </c>
      <c r="G1687" s="5" t="s">
        <v>5136</v>
      </c>
    </row>
    <row r="1688" spans="1:7" ht="30.75" customHeight="1">
      <c r="A1688" s="6">
        <v>11206</v>
      </c>
      <c r="B1688" s="5" t="s">
        <v>5137</v>
      </c>
      <c r="C1688" s="11" t="s">
        <v>5138</v>
      </c>
      <c r="D1688" s="6">
        <v>0</v>
      </c>
      <c r="E1688" s="5"/>
      <c r="F1688" s="6" t="s">
        <v>48</v>
      </c>
      <c r="G1688" s="5" t="s">
        <v>5139</v>
      </c>
    </row>
    <row r="1689" spans="1:7" ht="30.75" customHeight="1">
      <c r="A1689" s="6">
        <v>11216</v>
      </c>
      <c r="B1689" s="5" t="s">
        <v>5140</v>
      </c>
      <c r="C1689" s="10" t="s">
        <v>5141</v>
      </c>
      <c r="D1689" s="6">
        <v>0</v>
      </c>
      <c r="E1689" s="5"/>
      <c r="F1689" s="6" t="s">
        <v>15</v>
      </c>
      <c r="G1689" s="5" t="s">
        <v>5142</v>
      </c>
    </row>
    <row r="1690" spans="1:7" ht="30.75" customHeight="1">
      <c r="A1690" s="6">
        <v>11221</v>
      </c>
      <c r="B1690" s="5" t="s">
        <v>5143</v>
      </c>
      <c r="C1690" s="11" t="s">
        <v>5144</v>
      </c>
      <c r="D1690" s="6">
        <v>0</v>
      </c>
      <c r="E1690" s="5"/>
      <c r="F1690" s="6" t="s">
        <v>48</v>
      </c>
      <c r="G1690" s="5" t="s">
        <v>5145</v>
      </c>
    </row>
    <row r="1691" spans="1:7" ht="30.75" customHeight="1">
      <c r="A1691" s="6">
        <v>11222</v>
      </c>
      <c r="B1691" s="5" t="s">
        <v>5146</v>
      </c>
      <c r="C1691" s="11" t="s">
        <v>5147</v>
      </c>
      <c r="D1691" s="6">
        <v>0</v>
      </c>
      <c r="E1691" s="5"/>
      <c r="F1691" s="6" t="s">
        <v>48</v>
      </c>
      <c r="G1691" s="5" t="s">
        <v>5148</v>
      </c>
    </row>
    <row r="1692" spans="1:7" ht="30.75" customHeight="1">
      <c r="A1692" s="6">
        <v>11223</v>
      </c>
      <c r="B1692" s="5" t="s">
        <v>5149</v>
      </c>
      <c r="C1692" s="11" t="s">
        <v>5150</v>
      </c>
      <c r="D1692" s="6">
        <v>0</v>
      </c>
      <c r="E1692" s="5"/>
      <c r="F1692" s="6" t="s">
        <v>48</v>
      </c>
      <c r="G1692" s="5" t="s">
        <v>5151</v>
      </c>
    </row>
    <row r="1693" spans="1:7" ht="30.75" customHeight="1">
      <c r="A1693" s="6">
        <v>11224</v>
      </c>
      <c r="B1693" s="5" t="s">
        <v>5152</v>
      </c>
      <c r="C1693" s="11" t="s">
        <v>5153</v>
      </c>
      <c r="D1693" s="6">
        <v>0</v>
      </c>
      <c r="E1693" s="5"/>
      <c r="F1693" s="6" t="s">
        <v>48</v>
      </c>
      <c r="G1693" s="5" t="s">
        <v>5154</v>
      </c>
    </row>
    <row r="1694" spans="1:7" ht="30.75" customHeight="1">
      <c r="A1694" s="6">
        <v>16471</v>
      </c>
      <c r="B1694" s="5" t="s">
        <v>5155</v>
      </c>
      <c r="C1694" s="11" t="s">
        <v>5156</v>
      </c>
      <c r="D1694" s="6">
        <v>0</v>
      </c>
      <c r="E1694" s="5"/>
      <c r="F1694" s="6" t="s">
        <v>15</v>
      </c>
      <c r="G1694" s="5" t="s">
        <v>5157</v>
      </c>
    </row>
    <row r="1695" spans="1:7" ht="30.75" customHeight="1">
      <c r="A1695" s="6">
        <v>10012</v>
      </c>
      <c r="B1695" s="5" t="s">
        <v>39</v>
      </c>
      <c r="C1695" s="15" t="s">
        <v>40</v>
      </c>
      <c r="D1695" s="6">
        <v>0</v>
      </c>
      <c r="E1695" s="5"/>
      <c r="F1695" s="6" t="s">
        <v>15</v>
      </c>
      <c r="G1695" s="5" t="s">
        <v>5158</v>
      </c>
    </row>
    <row r="1696" spans="1:7" ht="30.75" customHeight="1">
      <c r="A1696" s="6">
        <v>11010</v>
      </c>
      <c r="B1696" s="5" t="s">
        <v>5159</v>
      </c>
      <c r="C1696" s="10" t="s">
        <v>5160</v>
      </c>
      <c r="D1696" s="6">
        <v>0</v>
      </c>
      <c r="E1696" s="5"/>
      <c r="F1696" s="6" t="s">
        <v>48</v>
      </c>
      <c r="G1696" s="5" t="s">
        <v>5161</v>
      </c>
    </row>
    <row r="1697" spans="1:7" ht="30.75" customHeight="1">
      <c r="A1697" s="6">
        <v>11035</v>
      </c>
      <c r="B1697" s="5" t="s">
        <v>5162</v>
      </c>
      <c r="C1697" s="11" t="s">
        <v>5163</v>
      </c>
      <c r="D1697" s="6">
        <v>0</v>
      </c>
      <c r="E1697" s="5"/>
      <c r="F1697" s="6" t="s">
        <v>48</v>
      </c>
      <c r="G1697" s="5" t="s">
        <v>5164</v>
      </c>
    </row>
    <row r="1698" spans="1:7" ht="30.75" customHeight="1">
      <c r="A1698" s="6">
        <v>11036</v>
      </c>
      <c r="B1698" s="5" t="s">
        <v>5165</v>
      </c>
      <c r="C1698" s="11" t="s">
        <v>5166</v>
      </c>
      <c r="D1698" s="6">
        <v>0</v>
      </c>
      <c r="E1698" s="5"/>
      <c r="F1698" s="6" t="s">
        <v>48</v>
      </c>
      <c r="G1698" s="5" t="s">
        <v>5167</v>
      </c>
    </row>
    <row r="1699" spans="1:7" ht="30.75" customHeight="1">
      <c r="A1699" s="6">
        <v>11037</v>
      </c>
      <c r="B1699" s="5" t="s">
        <v>5168</v>
      </c>
      <c r="C1699" s="11" t="s">
        <v>5169</v>
      </c>
      <c r="D1699" s="6">
        <v>0</v>
      </c>
      <c r="E1699" s="5"/>
      <c r="F1699" s="6" t="s">
        <v>48</v>
      </c>
      <c r="G1699" s="5" t="s">
        <v>5170</v>
      </c>
    </row>
    <row r="1700" spans="1:7" ht="30.75" customHeight="1">
      <c r="A1700" s="6">
        <v>11011</v>
      </c>
      <c r="B1700" s="5" t="s">
        <v>5171</v>
      </c>
      <c r="C1700" s="10" t="s">
        <v>5172</v>
      </c>
      <c r="D1700" s="6">
        <v>0</v>
      </c>
      <c r="E1700" s="5"/>
      <c r="F1700" s="6" t="s">
        <v>48</v>
      </c>
      <c r="G1700" s="5" t="s">
        <v>5173</v>
      </c>
    </row>
    <row r="1701" spans="1:7" ht="30.75" customHeight="1">
      <c r="A1701" s="6">
        <v>11038</v>
      </c>
      <c r="B1701" s="5" t="s">
        <v>5174</v>
      </c>
      <c r="C1701" s="11" t="s">
        <v>5175</v>
      </c>
      <c r="D1701" s="6">
        <v>0</v>
      </c>
      <c r="E1701" s="5"/>
      <c r="F1701" s="6" t="s">
        <v>48</v>
      </c>
      <c r="G1701" s="5" t="s">
        <v>5176</v>
      </c>
    </row>
    <row r="1702" spans="1:7" ht="30.75" customHeight="1">
      <c r="A1702" s="6">
        <v>12869</v>
      </c>
      <c r="B1702" s="5" t="s">
        <v>5177</v>
      </c>
      <c r="C1702" s="12" t="s">
        <v>5178</v>
      </c>
      <c r="D1702" s="6">
        <v>0</v>
      </c>
      <c r="E1702" s="5"/>
      <c r="F1702" s="6" t="s">
        <v>48</v>
      </c>
      <c r="G1702" s="5" t="s">
        <v>5179</v>
      </c>
    </row>
    <row r="1703" spans="1:7" ht="30.75" customHeight="1">
      <c r="A1703" s="6">
        <v>12870</v>
      </c>
      <c r="B1703" s="5" t="s">
        <v>5180</v>
      </c>
      <c r="C1703" s="12" t="s">
        <v>5181</v>
      </c>
      <c r="D1703" s="6">
        <v>0</v>
      </c>
      <c r="E1703" s="5"/>
      <c r="F1703" s="6" t="s">
        <v>48</v>
      </c>
      <c r="G1703" s="5" t="s">
        <v>5182</v>
      </c>
    </row>
    <row r="1704" spans="1:7" ht="30.75" customHeight="1">
      <c r="A1704" s="6">
        <v>12871</v>
      </c>
      <c r="B1704" s="5" t="s">
        <v>5183</v>
      </c>
      <c r="C1704" s="12" t="s">
        <v>5184</v>
      </c>
      <c r="D1704" s="6">
        <v>0</v>
      </c>
      <c r="E1704" s="5"/>
      <c r="F1704" s="6" t="s">
        <v>48</v>
      </c>
      <c r="G1704" s="5" t="s">
        <v>5185</v>
      </c>
    </row>
    <row r="1705" spans="1:7" ht="30.75" customHeight="1">
      <c r="A1705" s="6">
        <v>12872</v>
      </c>
      <c r="B1705" s="5" t="s">
        <v>5186</v>
      </c>
      <c r="C1705" s="12" t="s">
        <v>5187</v>
      </c>
      <c r="D1705" s="6">
        <v>0</v>
      </c>
      <c r="E1705" s="5"/>
      <c r="F1705" s="6" t="s">
        <v>48</v>
      </c>
      <c r="G1705" s="5" t="s">
        <v>5188</v>
      </c>
    </row>
    <row r="1706" spans="1:7" ht="30.75" customHeight="1">
      <c r="A1706" s="6">
        <v>12873</v>
      </c>
      <c r="B1706" s="5" t="s">
        <v>5189</v>
      </c>
      <c r="C1706" s="12" t="s">
        <v>5190</v>
      </c>
      <c r="D1706" s="6">
        <v>0</v>
      </c>
      <c r="E1706" s="5"/>
      <c r="F1706" s="6" t="s">
        <v>48</v>
      </c>
      <c r="G1706" s="5" t="s">
        <v>5191</v>
      </c>
    </row>
    <row r="1707" spans="1:7" ht="30.75" customHeight="1">
      <c r="A1707" s="6">
        <v>12874</v>
      </c>
      <c r="B1707" s="5" t="s">
        <v>5192</v>
      </c>
      <c r="C1707" s="12" t="s">
        <v>5193</v>
      </c>
      <c r="D1707" s="6">
        <v>0</v>
      </c>
      <c r="E1707" s="5"/>
      <c r="F1707" s="6" t="s">
        <v>48</v>
      </c>
      <c r="G1707" s="5" t="s">
        <v>5194</v>
      </c>
    </row>
    <row r="1708" spans="1:7" ht="30.75" customHeight="1">
      <c r="A1708" s="6">
        <v>11039</v>
      </c>
      <c r="B1708" s="5" t="s">
        <v>5195</v>
      </c>
      <c r="C1708" s="11" t="s">
        <v>5196</v>
      </c>
      <c r="D1708" s="6">
        <v>0</v>
      </c>
      <c r="E1708" s="5"/>
      <c r="F1708" s="6" t="s">
        <v>48</v>
      </c>
      <c r="G1708" s="5" t="s">
        <v>5197</v>
      </c>
    </row>
    <row r="1709" spans="1:7" ht="30.75" customHeight="1">
      <c r="A1709" s="6">
        <v>12875</v>
      </c>
      <c r="B1709" s="5" t="s">
        <v>5198</v>
      </c>
      <c r="C1709" s="12" t="s">
        <v>5199</v>
      </c>
      <c r="D1709" s="6">
        <v>0</v>
      </c>
      <c r="E1709" s="5"/>
      <c r="F1709" s="6" t="s">
        <v>48</v>
      </c>
      <c r="G1709" s="5" t="s">
        <v>5200</v>
      </c>
    </row>
    <row r="1710" spans="1:7" ht="30.75" customHeight="1">
      <c r="A1710" s="6">
        <v>12876</v>
      </c>
      <c r="B1710" s="5" t="s">
        <v>5201</v>
      </c>
      <c r="C1710" s="12" t="s">
        <v>5202</v>
      </c>
      <c r="D1710" s="6">
        <v>0</v>
      </c>
      <c r="E1710" s="5"/>
      <c r="F1710" s="6" t="s">
        <v>48</v>
      </c>
      <c r="G1710" s="5" t="s">
        <v>5203</v>
      </c>
    </row>
    <row r="1711" spans="1:7" ht="30.75" customHeight="1">
      <c r="A1711" s="6">
        <v>12877</v>
      </c>
      <c r="B1711" s="5" t="s">
        <v>5204</v>
      </c>
      <c r="C1711" s="12" t="s">
        <v>5205</v>
      </c>
      <c r="D1711" s="6">
        <v>0</v>
      </c>
      <c r="E1711" s="5"/>
      <c r="F1711" s="6" t="s">
        <v>48</v>
      </c>
      <c r="G1711" s="5" t="s">
        <v>5206</v>
      </c>
    </row>
    <row r="1712" spans="1:7" ht="30.75" customHeight="1">
      <c r="A1712" s="6">
        <v>12878</v>
      </c>
      <c r="B1712" s="5" t="s">
        <v>5207</v>
      </c>
      <c r="C1712" s="12" t="s">
        <v>5208</v>
      </c>
      <c r="D1712" s="6">
        <v>0</v>
      </c>
      <c r="E1712" s="5"/>
      <c r="F1712" s="6" t="s">
        <v>48</v>
      </c>
      <c r="G1712" s="5" t="s">
        <v>5209</v>
      </c>
    </row>
    <row r="1713" spans="1:7" ht="30.75" customHeight="1">
      <c r="A1713" s="6">
        <v>11040</v>
      </c>
      <c r="B1713" s="5" t="s">
        <v>5210</v>
      </c>
      <c r="C1713" s="11" t="s">
        <v>5211</v>
      </c>
      <c r="D1713" s="6">
        <v>0</v>
      </c>
      <c r="E1713" s="5"/>
      <c r="F1713" s="6" t="s">
        <v>48</v>
      </c>
      <c r="G1713" s="5" t="s">
        <v>5212</v>
      </c>
    </row>
    <row r="1714" spans="1:7" ht="30.75" customHeight="1">
      <c r="A1714" s="6">
        <v>12879</v>
      </c>
      <c r="B1714" s="5" t="s">
        <v>5213</v>
      </c>
      <c r="C1714" s="12" t="s">
        <v>5214</v>
      </c>
      <c r="D1714" s="6">
        <v>0</v>
      </c>
      <c r="E1714" s="5"/>
      <c r="F1714" s="6" t="s">
        <v>48</v>
      </c>
      <c r="G1714" s="5" t="s">
        <v>5215</v>
      </c>
    </row>
    <row r="1715" spans="1:7" ht="30.75" customHeight="1">
      <c r="A1715" s="6">
        <v>12880</v>
      </c>
      <c r="B1715" s="5" t="s">
        <v>5216</v>
      </c>
      <c r="C1715" s="12" t="s">
        <v>5217</v>
      </c>
      <c r="D1715" s="6">
        <v>0</v>
      </c>
      <c r="E1715" s="5"/>
      <c r="F1715" s="6" t="s">
        <v>48</v>
      </c>
      <c r="G1715" s="5" t="s">
        <v>5218</v>
      </c>
    </row>
    <row r="1716" spans="1:7" ht="30.75" customHeight="1">
      <c r="A1716" s="6">
        <v>12881</v>
      </c>
      <c r="B1716" s="5" t="s">
        <v>5219</v>
      </c>
      <c r="C1716" s="12" t="s">
        <v>5220</v>
      </c>
      <c r="D1716" s="6">
        <v>0</v>
      </c>
      <c r="E1716" s="5"/>
      <c r="F1716" s="6" t="s">
        <v>48</v>
      </c>
      <c r="G1716" s="5" t="s">
        <v>5221</v>
      </c>
    </row>
    <row r="1717" spans="1:7" ht="30.75" customHeight="1">
      <c r="A1717" s="6">
        <v>11041</v>
      </c>
      <c r="B1717" s="5" t="s">
        <v>5222</v>
      </c>
      <c r="C1717" s="11" t="s">
        <v>5223</v>
      </c>
      <c r="D1717" s="6">
        <v>0</v>
      </c>
      <c r="E1717" s="5"/>
      <c r="F1717" s="6" t="s">
        <v>48</v>
      </c>
      <c r="G1717" s="5" t="s">
        <v>5224</v>
      </c>
    </row>
    <row r="1718" spans="1:7" ht="30.75" customHeight="1">
      <c r="A1718" s="6">
        <v>11012</v>
      </c>
      <c r="B1718" s="5" t="s">
        <v>5225</v>
      </c>
      <c r="C1718" s="10" t="s">
        <v>5226</v>
      </c>
      <c r="D1718" s="6">
        <v>0</v>
      </c>
      <c r="E1718" s="5"/>
      <c r="F1718" s="6" t="s">
        <v>48</v>
      </c>
      <c r="G1718" s="5" t="s">
        <v>5227</v>
      </c>
    </row>
    <row r="1719" spans="1:7" ht="30.75" customHeight="1">
      <c r="A1719" s="6">
        <v>11042</v>
      </c>
      <c r="B1719" s="5" t="s">
        <v>5228</v>
      </c>
      <c r="C1719" s="11" t="s">
        <v>5229</v>
      </c>
      <c r="D1719" s="6">
        <v>0</v>
      </c>
      <c r="E1719" s="5"/>
      <c r="F1719" s="6" t="s">
        <v>48</v>
      </c>
      <c r="G1719" s="5" t="s">
        <v>5230</v>
      </c>
    </row>
    <row r="1720" spans="1:7" ht="30.75" customHeight="1">
      <c r="A1720" s="6">
        <v>11043</v>
      </c>
      <c r="B1720" s="5" t="s">
        <v>5231</v>
      </c>
      <c r="C1720" s="11" t="s">
        <v>5232</v>
      </c>
      <c r="D1720" s="6">
        <v>0</v>
      </c>
      <c r="E1720" s="5"/>
      <c r="F1720" s="6" t="s">
        <v>48</v>
      </c>
      <c r="G1720" s="5" t="s">
        <v>5233</v>
      </c>
    </row>
    <row r="1721" spans="1:7" ht="30.75" customHeight="1">
      <c r="A1721" s="6">
        <v>11013</v>
      </c>
      <c r="B1721" s="5" t="s">
        <v>5234</v>
      </c>
      <c r="C1721" s="10" t="s">
        <v>5235</v>
      </c>
      <c r="D1721" s="6">
        <v>0</v>
      </c>
      <c r="E1721" s="5"/>
      <c r="F1721" s="6" t="s">
        <v>15</v>
      </c>
      <c r="G1721" s="5" t="s">
        <v>5236</v>
      </c>
    </row>
    <row r="1722" spans="1:7" ht="30.75" customHeight="1">
      <c r="A1722" s="6">
        <v>11044</v>
      </c>
      <c r="B1722" s="5" t="s">
        <v>5237</v>
      </c>
      <c r="C1722" s="11" t="s">
        <v>5238</v>
      </c>
      <c r="D1722" s="6">
        <v>0</v>
      </c>
      <c r="E1722" s="5"/>
      <c r="F1722" s="6" t="s">
        <v>48</v>
      </c>
      <c r="G1722" s="5" t="s">
        <v>5239</v>
      </c>
    </row>
    <row r="1723" spans="1:7" ht="30.75" customHeight="1">
      <c r="A1723" s="6">
        <v>11045</v>
      </c>
      <c r="B1723" s="5" t="s">
        <v>5240</v>
      </c>
      <c r="C1723" s="11" t="s">
        <v>5241</v>
      </c>
      <c r="D1723" s="6">
        <v>0</v>
      </c>
      <c r="E1723" s="5"/>
      <c r="F1723" s="6" t="s">
        <v>48</v>
      </c>
      <c r="G1723" s="5" t="s">
        <v>5242</v>
      </c>
    </row>
    <row r="1724" spans="1:7" ht="30.75" customHeight="1">
      <c r="A1724" s="6">
        <v>11046</v>
      </c>
      <c r="B1724" s="5" t="s">
        <v>5243</v>
      </c>
      <c r="C1724" s="11" t="s">
        <v>5244</v>
      </c>
      <c r="D1724" s="6">
        <v>0</v>
      </c>
      <c r="E1724" s="5"/>
      <c r="F1724" s="6" t="s">
        <v>48</v>
      </c>
      <c r="G1724" s="5" t="s">
        <v>5245</v>
      </c>
    </row>
    <row r="1725" spans="1:7" ht="30.75" customHeight="1">
      <c r="A1725" s="6">
        <v>11047</v>
      </c>
      <c r="B1725" s="5" t="s">
        <v>5246</v>
      </c>
      <c r="C1725" s="11" t="s">
        <v>5247</v>
      </c>
      <c r="D1725" s="6">
        <v>0</v>
      </c>
      <c r="E1725" s="5"/>
      <c r="F1725" s="6" t="s">
        <v>48</v>
      </c>
      <c r="G1725" s="5" t="s">
        <v>5248</v>
      </c>
    </row>
    <row r="1726" spans="1:7" ht="30.75" customHeight="1">
      <c r="A1726" s="6">
        <v>11053</v>
      </c>
      <c r="B1726" s="5" t="s">
        <v>5249</v>
      </c>
      <c r="C1726" s="12" t="s">
        <v>5250</v>
      </c>
      <c r="D1726" s="6">
        <v>0</v>
      </c>
      <c r="E1726" s="5"/>
      <c r="F1726" s="6" t="s">
        <v>48</v>
      </c>
      <c r="G1726" s="5" t="s">
        <v>5251</v>
      </c>
    </row>
    <row r="1727" spans="1:7" ht="30.75" customHeight="1">
      <c r="A1727" s="6">
        <v>11054</v>
      </c>
      <c r="B1727" s="5" t="s">
        <v>5252</v>
      </c>
      <c r="C1727" s="12" t="s">
        <v>5253</v>
      </c>
      <c r="D1727" s="6">
        <v>0</v>
      </c>
      <c r="E1727" s="5"/>
      <c r="F1727" s="6" t="s">
        <v>48</v>
      </c>
      <c r="G1727" s="5" t="s">
        <v>5254</v>
      </c>
    </row>
    <row r="1728" spans="1:7" ht="30.75" customHeight="1">
      <c r="A1728" s="6">
        <v>11048</v>
      </c>
      <c r="B1728" s="5" t="s">
        <v>5255</v>
      </c>
      <c r="C1728" s="11" t="s">
        <v>5256</v>
      </c>
      <c r="D1728" s="6">
        <v>0</v>
      </c>
      <c r="E1728" s="5"/>
      <c r="F1728" s="6" t="s">
        <v>48</v>
      </c>
      <c r="G1728" s="5" t="s">
        <v>5257</v>
      </c>
    </row>
    <row r="1729" spans="1:7" ht="30.75" customHeight="1">
      <c r="A1729" s="6">
        <v>11056</v>
      </c>
      <c r="B1729" s="5" t="s">
        <v>5258</v>
      </c>
      <c r="C1729" s="12" t="s">
        <v>5259</v>
      </c>
      <c r="D1729" s="6">
        <v>0</v>
      </c>
      <c r="E1729" s="5"/>
      <c r="F1729" s="6" t="s">
        <v>48</v>
      </c>
      <c r="G1729" s="5" t="s">
        <v>5260</v>
      </c>
    </row>
    <row r="1730" spans="1:7" ht="30.75" customHeight="1">
      <c r="A1730" s="6">
        <v>11057</v>
      </c>
      <c r="B1730" s="5" t="s">
        <v>5261</v>
      </c>
      <c r="C1730" s="12" t="s">
        <v>5262</v>
      </c>
      <c r="D1730" s="6">
        <v>0</v>
      </c>
      <c r="E1730" s="5"/>
      <c r="F1730" s="6" t="s">
        <v>48</v>
      </c>
      <c r="G1730" s="5" t="s">
        <v>5263</v>
      </c>
    </row>
    <row r="1731" spans="1:7" ht="30.75" customHeight="1">
      <c r="A1731" s="6">
        <v>11058</v>
      </c>
      <c r="B1731" s="5" t="s">
        <v>5264</v>
      </c>
      <c r="C1731" s="12" t="s">
        <v>5265</v>
      </c>
      <c r="D1731" s="6">
        <v>0</v>
      </c>
      <c r="E1731" s="5"/>
      <c r="F1731" s="6" t="s">
        <v>48</v>
      </c>
      <c r="G1731" s="5" t="s">
        <v>5266</v>
      </c>
    </row>
    <row r="1732" spans="1:7" ht="30.75" customHeight="1">
      <c r="A1732" s="6">
        <v>11059</v>
      </c>
      <c r="B1732" s="5" t="s">
        <v>5267</v>
      </c>
      <c r="C1732" s="12" t="s">
        <v>5268</v>
      </c>
      <c r="D1732" s="6">
        <v>0</v>
      </c>
      <c r="E1732" s="5"/>
      <c r="F1732" s="6" t="s">
        <v>48</v>
      </c>
      <c r="G1732" s="5" t="s">
        <v>5269</v>
      </c>
    </row>
    <row r="1733" spans="1:7" ht="30.75" customHeight="1">
      <c r="A1733" s="6">
        <v>11060</v>
      </c>
      <c r="B1733" s="5" t="s">
        <v>5270</v>
      </c>
      <c r="C1733" s="12" t="s">
        <v>5271</v>
      </c>
      <c r="D1733" s="6">
        <v>0</v>
      </c>
      <c r="E1733" s="5"/>
      <c r="F1733" s="6" t="s">
        <v>48</v>
      </c>
      <c r="G1733" s="5" t="s">
        <v>5272</v>
      </c>
    </row>
    <row r="1734" spans="1:7" ht="30.75" customHeight="1">
      <c r="A1734" s="6">
        <v>11061</v>
      </c>
      <c r="B1734" s="5" t="s">
        <v>5273</v>
      </c>
      <c r="C1734" s="12" t="s">
        <v>5274</v>
      </c>
      <c r="D1734" s="6">
        <v>0</v>
      </c>
      <c r="E1734" s="5"/>
      <c r="F1734" s="6" t="s">
        <v>48</v>
      </c>
      <c r="G1734" s="5" t="s">
        <v>5275</v>
      </c>
    </row>
    <row r="1735" spans="1:7" ht="30.75" customHeight="1">
      <c r="A1735" s="6">
        <v>11049</v>
      </c>
      <c r="B1735" s="5" t="s">
        <v>5276</v>
      </c>
      <c r="C1735" s="11" t="s">
        <v>5277</v>
      </c>
      <c r="D1735" s="6">
        <v>0</v>
      </c>
      <c r="E1735" s="5"/>
      <c r="F1735" s="6" t="s">
        <v>48</v>
      </c>
      <c r="G1735" s="5" t="s">
        <v>5278</v>
      </c>
    </row>
    <row r="1736" spans="1:7" ht="30.75" customHeight="1">
      <c r="A1736" s="6">
        <v>11062</v>
      </c>
      <c r="B1736" s="5" t="s">
        <v>5279</v>
      </c>
      <c r="C1736" s="12" t="s">
        <v>5280</v>
      </c>
      <c r="D1736" s="6">
        <v>0</v>
      </c>
      <c r="E1736" s="5"/>
      <c r="F1736" s="6" t="s">
        <v>48</v>
      </c>
      <c r="G1736" s="5" t="s">
        <v>5281</v>
      </c>
    </row>
    <row r="1737" spans="1:7" ht="30.75" customHeight="1">
      <c r="A1737" s="6">
        <v>11063</v>
      </c>
      <c r="B1737" s="5" t="s">
        <v>5282</v>
      </c>
      <c r="C1737" s="12" t="s">
        <v>5283</v>
      </c>
      <c r="D1737" s="6">
        <v>0</v>
      </c>
      <c r="E1737" s="5"/>
      <c r="F1737" s="6" t="s">
        <v>48</v>
      </c>
      <c r="G1737" s="5" t="s">
        <v>5284</v>
      </c>
    </row>
    <row r="1738" spans="1:7" ht="30.75" customHeight="1">
      <c r="A1738" s="6">
        <v>11064</v>
      </c>
      <c r="B1738" s="5" t="s">
        <v>5285</v>
      </c>
      <c r="C1738" s="12" t="s">
        <v>5286</v>
      </c>
      <c r="D1738" s="6">
        <v>0</v>
      </c>
      <c r="E1738" s="5"/>
      <c r="F1738" s="6" t="s">
        <v>48</v>
      </c>
      <c r="G1738" s="5" t="s">
        <v>5287</v>
      </c>
    </row>
    <row r="1739" spans="1:7" ht="30.75" customHeight="1">
      <c r="A1739" s="6">
        <v>11065</v>
      </c>
      <c r="B1739" s="5" t="s">
        <v>5288</v>
      </c>
      <c r="C1739" s="12" t="s">
        <v>5289</v>
      </c>
      <c r="D1739" s="6">
        <v>0</v>
      </c>
      <c r="E1739" s="5"/>
      <c r="F1739" s="6" t="s">
        <v>48</v>
      </c>
      <c r="G1739" s="5" t="s">
        <v>5290</v>
      </c>
    </row>
    <row r="1740" spans="1:7" ht="30.75" customHeight="1">
      <c r="A1740" s="6">
        <v>11050</v>
      </c>
      <c r="B1740" s="5" t="s">
        <v>5291</v>
      </c>
      <c r="C1740" s="11" t="s">
        <v>5292</v>
      </c>
      <c r="D1740" s="6">
        <v>0</v>
      </c>
      <c r="E1740" s="5"/>
      <c r="F1740" s="6" t="s">
        <v>48</v>
      </c>
      <c r="G1740" s="5" t="s">
        <v>5293</v>
      </c>
    </row>
    <row r="1741" spans="1:7" ht="30.75" customHeight="1">
      <c r="A1741" s="6">
        <v>11051</v>
      </c>
      <c r="B1741" s="5" t="s">
        <v>5294</v>
      </c>
      <c r="C1741" s="11" t="s">
        <v>5295</v>
      </c>
      <c r="D1741" s="6">
        <v>0</v>
      </c>
      <c r="E1741" s="5"/>
      <c r="F1741" s="6" t="s">
        <v>48</v>
      </c>
      <c r="G1741" s="5" t="s">
        <v>5296</v>
      </c>
    </row>
    <row r="1742" spans="1:7" ht="30.75" customHeight="1">
      <c r="A1742" s="6">
        <v>11052</v>
      </c>
      <c r="B1742" s="5" t="s">
        <v>5297</v>
      </c>
      <c r="C1742" s="11" t="s">
        <v>5298</v>
      </c>
      <c r="D1742" s="6">
        <v>0</v>
      </c>
      <c r="E1742" s="5"/>
      <c r="F1742" s="6" t="s">
        <v>48</v>
      </c>
      <c r="G1742" s="5" t="s">
        <v>5299</v>
      </c>
    </row>
    <row r="1743" spans="1:7" ht="30.75" customHeight="1">
      <c r="A1743" s="6">
        <v>11014</v>
      </c>
      <c r="B1743" s="5" t="s">
        <v>5300</v>
      </c>
      <c r="C1743" s="10" t="s">
        <v>5301</v>
      </c>
      <c r="D1743" s="6">
        <v>0</v>
      </c>
      <c r="E1743" s="5"/>
      <c r="F1743" s="6" t="s">
        <v>48</v>
      </c>
      <c r="G1743" s="5" t="s">
        <v>5302</v>
      </c>
    </row>
    <row r="1744" spans="1:7" ht="30.75" customHeight="1">
      <c r="A1744" s="6">
        <v>11066</v>
      </c>
      <c r="B1744" s="5" t="s">
        <v>5303</v>
      </c>
      <c r="C1744" s="11" t="s">
        <v>5304</v>
      </c>
      <c r="D1744" s="6">
        <v>0</v>
      </c>
      <c r="E1744" s="5"/>
      <c r="F1744" s="6" t="s">
        <v>48</v>
      </c>
      <c r="G1744" s="5" t="s">
        <v>5305</v>
      </c>
    </row>
    <row r="1745" spans="1:7" ht="30.75" customHeight="1">
      <c r="A1745" s="6">
        <v>11067</v>
      </c>
      <c r="B1745" s="5" t="s">
        <v>5306</v>
      </c>
      <c r="C1745" s="11" t="s">
        <v>5307</v>
      </c>
      <c r="D1745" s="6">
        <v>0</v>
      </c>
      <c r="E1745" s="5"/>
      <c r="F1745" s="6" t="s">
        <v>48</v>
      </c>
      <c r="G1745" s="5" t="s">
        <v>5308</v>
      </c>
    </row>
    <row r="1746" spans="1:7" ht="30.75" customHeight="1">
      <c r="A1746" s="6">
        <v>11068</v>
      </c>
      <c r="B1746" s="5" t="s">
        <v>5309</v>
      </c>
      <c r="C1746" s="11" t="s">
        <v>5310</v>
      </c>
      <c r="D1746" s="6">
        <v>0</v>
      </c>
      <c r="E1746" s="5"/>
      <c r="F1746" s="6" t="s">
        <v>48</v>
      </c>
      <c r="G1746" s="5" t="s">
        <v>5311</v>
      </c>
    </row>
    <row r="1747" spans="1:7" ht="30.75" customHeight="1">
      <c r="A1747" s="6">
        <v>11069</v>
      </c>
      <c r="B1747" s="5" t="s">
        <v>5312</v>
      </c>
      <c r="C1747" s="11" t="s">
        <v>5313</v>
      </c>
      <c r="D1747" s="6">
        <v>0</v>
      </c>
      <c r="E1747" s="5"/>
      <c r="F1747" s="6" t="s">
        <v>48</v>
      </c>
      <c r="G1747" s="5" t="s">
        <v>5314</v>
      </c>
    </row>
    <row r="1748" spans="1:7" ht="30.75" customHeight="1">
      <c r="A1748" s="6">
        <v>11070</v>
      </c>
      <c r="B1748" s="5" t="s">
        <v>5315</v>
      </c>
      <c r="C1748" s="11" t="s">
        <v>5316</v>
      </c>
      <c r="D1748" s="6">
        <v>0</v>
      </c>
      <c r="E1748" s="5"/>
      <c r="F1748" s="6" t="s">
        <v>48</v>
      </c>
      <c r="G1748" s="5" t="s">
        <v>5317</v>
      </c>
    </row>
    <row r="1749" spans="1:7" ht="30.75" customHeight="1">
      <c r="A1749" s="6">
        <v>10013</v>
      </c>
      <c r="B1749" s="5" t="s">
        <v>41</v>
      </c>
      <c r="C1749" s="15" t="s">
        <v>42</v>
      </c>
      <c r="D1749" s="6">
        <v>59</v>
      </c>
      <c r="E1749" s="5" t="s">
        <v>43</v>
      </c>
      <c r="F1749" s="6" t="s">
        <v>15</v>
      </c>
      <c r="G1749" s="5" t="s">
        <v>5318</v>
      </c>
    </row>
    <row r="1750" spans="1:7" ht="30.75" customHeight="1">
      <c r="A1750" s="6">
        <v>16378</v>
      </c>
      <c r="B1750" s="5" t="s">
        <v>5319</v>
      </c>
      <c r="C1750" s="10" t="s">
        <v>5320</v>
      </c>
      <c r="D1750" s="6">
        <v>0</v>
      </c>
      <c r="E1750" s="5"/>
      <c r="F1750" s="6" t="s">
        <v>48</v>
      </c>
      <c r="G1750" s="5" t="s">
        <v>5321</v>
      </c>
    </row>
    <row r="1751" spans="1:7" ht="30.75" customHeight="1">
      <c r="A1751" s="6">
        <v>16379</v>
      </c>
      <c r="B1751" s="5" t="s">
        <v>5322</v>
      </c>
      <c r="C1751" s="11" t="s">
        <v>5323</v>
      </c>
      <c r="D1751" s="6">
        <v>0</v>
      </c>
      <c r="E1751" s="5"/>
      <c r="F1751" s="6" t="s">
        <v>48</v>
      </c>
      <c r="G1751" s="5" t="s">
        <v>5324</v>
      </c>
    </row>
    <row r="1752" spans="1:7" ht="30.75" customHeight="1">
      <c r="A1752" s="6">
        <v>16380</v>
      </c>
      <c r="B1752" s="5" t="s">
        <v>5325</v>
      </c>
      <c r="C1752" s="12" t="s">
        <v>5326</v>
      </c>
      <c r="D1752" s="6">
        <v>0</v>
      </c>
      <c r="E1752" s="5"/>
      <c r="F1752" s="6" t="s">
        <v>48</v>
      </c>
      <c r="G1752" s="5" t="s">
        <v>5327</v>
      </c>
    </row>
    <row r="1753" spans="1:7" ht="30.75" customHeight="1">
      <c r="A1753" s="6">
        <v>16381</v>
      </c>
      <c r="B1753" s="5" t="s">
        <v>5328</v>
      </c>
      <c r="C1753" s="12" t="s">
        <v>5329</v>
      </c>
      <c r="D1753" s="6">
        <v>0</v>
      </c>
      <c r="E1753" s="5"/>
      <c r="F1753" s="6" t="s">
        <v>48</v>
      </c>
      <c r="G1753" s="5" t="s">
        <v>5330</v>
      </c>
    </row>
    <row r="1754" spans="1:7" ht="30.75" customHeight="1">
      <c r="A1754" s="6">
        <v>16382</v>
      </c>
      <c r="B1754" s="5" t="s">
        <v>5331</v>
      </c>
      <c r="C1754" s="12" t="s">
        <v>5332</v>
      </c>
      <c r="D1754" s="6">
        <v>0</v>
      </c>
      <c r="E1754" s="5"/>
      <c r="F1754" s="6" t="s">
        <v>48</v>
      </c>
      <c r="G1754" s="5" t="s">
        <v>5333</v>
      </c>
    </row>
    <row r="1755" spans="1:7" ht="30.75" customHeight="1">
      <c r="A1755" s="6">
        <v>16383</v>
      </c>
      <c r="B1755" s="5" t="s">
        <v>5334</v>
      </c>
      <c r="C1755" s="12" t="s">
        <v>5335</v>
      </c>
      <c r="D1755" s="6">
        <v>0</v>
      </c>
      <c r="E1755" s="5"/>
      <c r="F1755" s="6" t="s">
        <v>48</v>
      </c>
      <c r="G1755" s="5" t="s">
        <v>5336</v>
      </c>
    </row>
    <row r="1756" spans="1:7" ht="30.75" customHeight="1">
      <c r="A1756" s="6">
        <v>16384</v>
      </c>
      <c r="B1756" s="5" t="s">
        <v>5337</v>
      </c>
      <c r="C1756" s="11" t="s">
        <v>5338</v>
      </c>
      <c r="D1756" s="6">
        <v>0</v>
      </c>
      <c r="E1756" s="5"/>
      <c r="F1756" s="6" t="s">
        <v>48</v>
      </c>
      <c r="G1756" s="5" t="s">
        <v>5339</v>
      </c>
    </row>
    <row r="1757" spans="1:7" ht="30.75" customHeight="1">
      <c r="A1757" s="6">
        <v>16385</v>
      </c>
      <c r="B1757" s="5" t="s">
        <v>5340</v>
      </c>
      <c r="C1757" s="12" t="s">
        <v>5341</v>
      </c>
      <c r="D1757" s="6">
        <v>0</v>
      </c>
      <c r="E1757" s="5"/>
      <c r="F1757" s="6" t="s">
        <v>48</v>
      </c>
      <c r="G1757" s="5" t="s">
        <v>5342</v>
      </c>
    </row>
    <row r="1758" spans="1:7" ht="30.75" customHeight="1">
      <c r="A1758" s="6">
        <v>16386</v>
      </c>
      <c r="B1758" s="5" t="s">
        <v>5343</v>
      </c>
      <c r="C1758" s="12" t="s">
        <v>5344</v>
      </c>
      <c r="D1758" s="6">
        <v>0</v>
      </c>
      <c r="E1758" s="5"/>
      <c r="F1758" s="6" t="s">
        <v>48</v>
      </c>
      <c r="G1758" s="5" t="s">
        <v>5345</v>
      </c>
    </row>
    <row r="1759" spans="1:7" ht="30.75" customHeight="1">
      <c r="A1759" s="6">
        <v>16387</v>
      </c>
      <c r="B1759" s="5" t="s">
        <v>5346</v>
      </c>
      <c r="C1759" s="11" t="s">
        <v>5347</v>
      </c>
      <c r="D1759" s="6">
        <v>0</v>
      </c>
      <c r="E1759" s="5"/>
      <c r="F1759" s="6" t="s">
        <v>48</v>
      </c>
      <c r="G1759" s="5" t="s">
        <v>5348</v>
      </c>
    </row>
    <row r="1760" spans="1:7" ht="30.75" customHeight="1">
      <c r="A1760" s="6">
        <v>16388</v>
      </c>
      <c r="B1760" s="5" t="s">
        <v>5349</v>
      </c>
      <c r="C1760" s="12" t="s">
        <v>5350</v>
      </c>
      <c r="D1760" s="6">
        <v>0</v>
      </c>
      <c r="E1760" s="5"/>
      <c r="F1760" s="6" t="s">
        <v>48</v>
      </c>
      <c r="G1760" s="5" t="s">
        <v>5351</v>
      </c>
    </row>
    <row r="1761" spans="1:7" ht="30.75" customHeight="1">
      <c r="A1761" s="6">
        <v>16389</v>
      </c>
      <c r="B1761" s="5" t="s">
        <v>5352</v>
      </c>
      <c r="C1761" s="12" t="s">
        <v>5353</v>
      </c>
      <c r="D1761" s="6">
        <v>0</v>
      </c>
      <c r="E1761" s="5"/>
      <c r="F1761" s="6" t="s">
        <v>48</v>
      </c>
      <c r="G1761" s="5" t="s">
        <v>5354</v>
      </c>
    </row>
    <row r="1762" spans="1:7" ht="30.75" customHeight="1">
      <c r="A1762" s="6">
        <v>20140</v>
      </c>
      <c r="B1762" s="5" t="s">
        <v>5355</v>
      </c>
      <c r="C1762" s="13" t="s">
        <v>5356</v>
      </c>
      <c r="D1762" s="6">
        <v>0</v>
      </c>
      <c r="E1762" s="5"/>
      <c r="F1762" s="6" t="s">
        <v>48</v>
      </c>
      <c r="G1762" s="5" t="s">
        <v>5357</v>
      </c>
    </row>
    <row r="1763" spans="1:7" ht="30.75" customHeight="1">
      <c r="A1763" s="6">
        <v>21452</v>
      </c>
      <c r="B1763" s="5" t="s">
        <v>5358</v>
      </c>
      <c r="C1763" s="12" t="s">
        <v>5359</v>
      </c>
      <c r="D1763" s="6">
        <v>0</v>
      </c>
      <c r="E1763" s="5"/>
      <c r="F1763" s="6" t="s">
        <v>48</v>
      </c>
      <c r="G1763" s="5" t="s">
        <v>5360</v>
      </c>
    </row>
    <row r="1764" spans="1:7" ht="30.75" customHeight="1">
      <c r="A1764" s="6">
        <v>16390</v>
      </c>
      <c r="B1764" s="5" t="s">
        <v>5361</v>
      </c>
      <c r="C1764" s="12" t="s">
        <v>5362</v>
      </c>
      <c r="D1764" s="6">
        <v>0</v>
      </c>
      <c r="E1764" s="5"/>
      <c r="F1764" s="6" t="s">
        <v>48</v>
      </c>
      <c r="G1764" s="5" t="s">
        <v>5363</v>
      </c>
    </row>
    <row r="1765" spans="1:7" ht="30.75" customHeight="1">
      <c r="A1765" s="6">
        <v>16391</v>
      </c>
      <c r="B1765" s="5" t="s">
        <v>5364</v>
      </c>
      <c r="C1765" s="12" t="s">
        <v>5365</v>
      </c>
      <c r="D1765" s="6">
        <v>0</v>
      </c>
      <c r="E1765" s="5"/>
      <c r="F1765" s="6" t="s">
        <v>48</v>
      </c>
      <c r="G1765" s="5" t="s">
        <v>5366</v>
      </c>
    </row>
    <row r="1766" spans="1:7" ht="30.75" customHeight="1">
      <c r="A1766" s="6">
        <v>16392</v>
      </c>
      <c r="B1766" s="5" t="s">
        <v>5367</v>
      </c>
      <c r="C1766" s="11" t="s">
        <v>5368</v>
      </c>
      <c r="D1766" s="6">
        <v>0</v>
      </c>
      <c r="E1766" s="5"/>
      <c r="F1766" s="6" t="s">
        <v>48</v>
      </c>
      <c r="G1766" s="5" t="s">
        <v>5369</v>
      </c>
    </row>
    <row r="1767" spans="1:7" ht="30.75" customHeight="1">
      <c r="A1767" s="6">
        <v>16393</v>
      </c>
      <c r="B1767" s="5" t="s">
        <v>5370</v>
      </c>
      <c r="C1767" s="12" t="s">
        <v>5371</v>
      </c>
      <c r="D1767" s="6">
        <v>0</v>
      </c>
      <c r="E1767" s="5"/>
      <c r="F1767" s="6" t="s">
        <v>48</v>
      </c>
      <c r="G1767" s="5" t="s">
        <v>5372</v>
      </c>
    </row>
    <row r="1768" spans="1:7" ht="30.75" customHeight="1">
      <c r="A1768" s="6">
        <v>16394</v>
      </c>
      <c r="B1768" s="5" t="s">
        <v>5373</v>
      </c>
      <c r="C1768" s="12" t="s">
        <v>5374</v>
      </c>
      <c r="D1768" s="6">
        <v>0</v>
      </c>
      <c r="E1768" s="5"/>
      <c r="F1768" s="6" t="s">
        <v>48</v>
      </c>
      <c r="G1768" s="5" t="s">
        <v>5375</v>
      </c>
    </row>
    <row r="1769" spans="1:7" ht="30.75" customHeight="1">
      <c r="A1769" s="6">
        <v>16395</v>
      </c>
      <c r="B1769" s="5" t="s">
        <v>5376</v>
      </c>
      <c r="C1769" s="12" t="s">
        <v>5377</v>
      </c>
      <c r="D1769" s="6">
        <v>0</v>
      </c>
      <c r="E1769" s="5"/>
      <c r="F1769" s="6" t="s">
        <v>15</v>
      </c>
      <c r="G1769" s="5" t="s">
        <v>5378</v>
      </c>
    </row>
    <row r="1770" spans="1:7" ht="30.75" customHeight="1">
      <c r="A1770" s="6">
        <v>20141</v>
      </c>
      <c r="B1770" s="5" t="s">
        <v>5379</v>
      </c>
      <c r="C1770" s="13" t="s">
        <v>5380</v>
      </c>
      <c r="D1770" s="6">
        <v>0</v>
      </c>
      <c r="E1770" s="5"/>
      <c r="F1770" s="6" t="s">
        <v>48</v>
      </c>
      <c r="G1770" s="5" t="s">
        <v>5381</v>
      </c>
    </row>
    <row r="1771" spans="1:7" ht="30.75" customHeight="1">
      <c r="A1771" s="6">
        <v>21453</v>
      </c>
      <c r="B1771" s="5" t="s">
        <v>5382</v>
      </c>
      <c r="C1771" s="11" t="s">
        <v>5383</v>
      </c>
      <c r="D1771" s="6">
        <v>0</v>
      </c>
      <c r="E1771" s="5"/>
      <c r="F1771" s="6" t="s">
        <v>48</v>
      </c>
      <c r="G1771" s="5" t="s">
        <v>5384</v>
      </c>
    </row>
    <row r="1772" spans="1:7" ht="30.75" customHeight="1">
      <c r="A1772" s="6">
        <v>16397</v>
      </c>
      <c r="B1772" s="5" t="s">
        <v>5385</v>
      </c>
      <c r="C1772" s="12" t="s">
        <v>5386</v>
      </c>
      <c r="D1772" s="6">
        <v>0</v>
      </c>
      <c r="E1772" s="5"/>
      <c r="F1772" s="6" t="s">
        <v>48</v>
      </c>
      <c r="G1772" s="5" t="s">
        <v>5387</v>
      </c>
    </row>
    <row r="1773" spans="1:7" ht="30.75" customHeight="1">
      <c r="A1773" s="6">
        <v>11138</v>
      </c>
      <c r="B1773" s="5" t="s">
        <v>5388</v>
      </c>
      <c r="C1773" s="12" t="s">
        <v>5389</v>
      </c>
      <c r="D1773" s="6">
        <v>0</v>
      </c>
      <c r="E1773" s="5"/>
      <c r="F1773" s="6" t="s">
        <v>48</v>
      </c>
      <c r="G1773" s="5" t="s">
        <v>5390</v>
      </c>
    </row>
    <row r="1774" spans="1:7" ht="30.75" customHeight="1">
      <c r="A1774" s="6">
        <v>16398</v>
      </c>
      <c r="B1774" s="5" t="s">
        <v>5391</v>
      </c>
      <c r="C1774" s="12" t="s">
        <v>5392</v>
      </c>
      <c r="D1774" s="6">
        <v>0</v>
      </c>
      <c r="E1774" s="5"/>
      <c r="F1774" s="6" t="s">
        <v>48</v>
      </c>
      <c r="G1774" s="5" t="s">
        <v>5393</v>
      </c>
    </row>
    <row r="1775" spans="1:7" ht="30.75" customHeight="1">
      <c r="A1775" s="6">
        <v>16399</v>
      </c>
      <c r="B1775" s="5" t="s">
        <v>5394</v>
      </c>
      <c r="C1775" s="12" t="s">
        <v>5395</v>
      </c>
      <c r="D1775" s="6">
        <v>0</v>
      </c>
      <c r="E1775" s="5"/>
      <c r="F1775" s="6" t="s">
        <v>48</v>
      </c>
      <c r="G1775" s="5" t="s">
        <v>5396</v>
      </c>
    </row>
    <row r="1776" spans="1:7" ht="30.75" customHeight="1">
      <c r="A1776" s="6">
        <v>16400</v>
      </c>
      <c r="B1776" s="5" t="s">
        <v>5397</v>
      </c>
      <c r="C1776" s="10" t="s">
        <v>5398</v>
      </c>
      <c r="D1776" s="6">
        <v>0</v>
      </c>
      <c r="E1776" s="5"/>
      <c r="F1776" s="6" t="s">
        <v>48</v>
      </c>
      <c r="G1776" s="5" t="s">
        <v>5399</v>
      </c>
    </row>
    <row r="1777" spans="1:7" ht="30.75" customHeight="1">
      <c r="A1777" s="6">
        <v>16401</v>
      </c>
      <c r="B1777" s="5" t="s">
        <v>5400</v>
      </c>
      <c r="C1777" s="11" t="s">
        <v>5401</v>
      </c>
      <c r="D1777" s="6">
        <v>0</v>
      </c>
      <c r="E1777" s="5"/>
      <c r="F1777" s="6" t="s">
        <v>48</v>
      </c>
      <c r="G1777" s="5" t="s">
        <v>5402</v>
      </c>
    </row>
    <row r="1778" spans="1:7" ht="30.75" customHeight="1">
      <c r="A1778" s="6">
        <v>16402</v>
      </c>
      <c r="B1778" s="5" t="s">
        <v>5403</v>
      </c>
      <c r="C1778" s="12" t="s">
        <v>5404</v>
      </c>
      <c r="D1778" s="6">
        <v>0</v>
      </c>
      <c r="E1778" s="5"/>
      <c r="F1778" s="6" t="s">
        <v>48</v>
      </c>
      <c r="G1778" s="5" t="s">
        <v>5405</v>
      </c>
    </row>
    <row r="1779" spans="1:7" ht="30.75" customHeight="1">
      <c r="A1779" s="6">
        <v>16403</v>
      </c>
      <c r="B1779" s="5" t="s">
        <v>5406</v>
      </c>
      <c r="C1779" s="12" t="s">
        <v>5407</v>
      </c>
      <c r="D1779" s="6">
        <v>0</v>
      </c>
      <c r="E1779" s="5"/>
      <c r="F1779" s="6" t="s">
        <v>48</v>
      </c>
      <c r="G1779" s="5" t="s">
        <v>5408</v>
      </c>
    </row>
    <row r="1780" spans="1:7" ht="30.75" customHeight="1">
      <c r="A1780" s="6">
        <v>16404</v>
      </c>
      <c r="B1780" s="5" t="s">
        <v>5409</v>
      </c>
      <c r="C1780" s="12" t="s">
        <v>5410</v>
      </c>
      <c r="D1780" s="6">
        <v>0</v>
      </c>
      <c r="E1780" s="5"/>
      <c r="F1780" s="6" t="s">
        <v>48</v>
      </c>
      <c r="G1780" s="5" t="s">
        <v>5411</v>
      </c>
    </row>
    <row r="1781" spans="1:7" ht="30.75" customHeight="1">
      <c r="A1781" s="6">
        <v>16405</v>
      </c>
      <c r="B1781" s="5" t="s">
        <v>5412</v>
      </c>
      <c r="C1781" s="11" t="s">
        <v>5413</v>
      </c>
      <c r="D1781" s="6">
        <v>0</v>
      </c>
      <c r="E1781" s="5"/>
      <c r="F1781" s="6" t="s">
        <v>48</v>
      </c>
      <c r="G1781" s="5" t="s">
        <v>5414</v>
      </c>
    </row>
    <row r="1782" spans="1:7" ht="30.75" customHeight="1">
      <c r="A1782" s="6">
        <v>16406</v>
      </c>
      <c r="B1782" s="5" t="s">
        <v>5415</v>
      </c>
      <c r="C1782" s="12" t="s">
        <v>5416</v>
      </c>
      <c r="D1782" s="6">
        <v>0</v>
      </c>
      <c r="E1782" s="5"/>
      <c r="F1782" s="6" t="s">
        <v>48</v>
      </c>
      <c r="G1782" s="5" t="s">
        <v>5417</v>
      </c>
    </row>
    <row r="1783" spans="1:7" ht="30.75" customHeight="1">
      <c r="A1783" s="6">
        <v>16407</v>
      </c>
      <c r="B1783" s="5" t="s">
        <v>5418</v>
      </c>
      <c r="C1783" s="12" t="s">
        <v>5419</v>
      </c>
      <c r="D1783" s="6">
        <v>0</v>
      </c>
      <c r="E1783" s="5"/>
      <c r="F1783" s="6" t="s">
        <v>48</v>
      </c>
      <c r="G1783" s="5" t="s">
        <v>5420</v>
      </c>
    </row>
    <row r="1784" spans="1:7" ht="30.75" customHeight="1">
      <c r="A1784" s="6">
        <v>16408</v>
      </c>
      <c r="B1784" s="5" t="s">
        <v>5421</v>
      </c>
      <c r="C1784" s="12" t="s">
        <v>5422</v>
      </c>
      <c r="D1784" s="6">
        <v>0</v>
      </c>
      <c r="E1784" s="5"/>
      <c r="F1784" s="6" t="s">
        <v>48</v>
      </c>
      <c r="G1784" s="5" t="s">
        <v>5423</v>
      </c>
    </row>
    <row r="1785" spans="1:7" ht="30.75" customHeight="1">
      <c r="A1785" s="6">
        <v>16409</v>
      </c>
      <c r="B1785" s="5" t="s">
        <v>5424</v>
      </c>
      <c r="C1785" s="12" t="s">
        <v>5425</v>
      </c>
      <c r="D1785" s="6">
        <v>0</v>
      </c>
      <c r="E1785" s="5"/>
      <c r="F1785" s="6" t="s">
        <v>48</v>
      </c>
      <c r="G1785" s="5" t="s">
        <v>5426</v>
      </c>
    </row>
    <row r="1786" spans="1:7" ht="30.75" customHeight="1">
      <c r="A1786" s="6">
        <v>16410</v>
      </c>
      <c r="B1786" s="5" t="s">
        <v>5427</v>
      </c>
      <c r="C1786" s="11" t="s">
        <v>5428</v>
      </c>
      <c r="D1786" s="6">
        <v>0</v>
      </c>
      <c r="E1786" s="5"/>
      <c r="F1786" s="6" t="s">
        <v>48</v>
      </c>
      <c r="G1786" s="5" t="s">
        <v>5429</v>
      </c>
    </row>
    <row r="1787" spans="1:7" ht="30.75" customHeight="1">
      <c r="A1787" s="6">
        <v>16411</v>
      </c>
      <c r="B1787" s="5" t="s">
        <v>5430</v>
      </c>
      <c r="C1787" s="12" t="s">
        <v>5431</v>
      </c>
      <c r="D1787" s="6">
        <v>0</v>
      </c>
      <c r="E1787" s="5"/>
      <c r="F1787" s="6" t="s">
        <v>48</v>
      </c>
      <c r="G1787" s="5" t="s">
        <v>5432</v>
      </c>
    </row>
    <row r="1788" spans="1:7" ht="30.75" customHeight="1">
      <c r="A1788" s="6">
        <v>11117</v>
      </c>
      <c r="B1788" s="5" t="s">
        <v>5433</v>
      </c>
      <c r="C1788" s="13" t="s">
        <v>5434</v>
      </c>
      <c r="D1788" s="6">
        <v>0</v>
      </c>
      <c r="E1788" s="5"/>
      <c r="F1788" s="6" t="s">
        <v>48</v>
      </c>
      <c r="G1788" s="5" t="s">
        <v>5435</v>
      </c>
    </row>
    <row r="1789" spans="1:7" ht="30.75" customHeight="1">
      <c r="A1789" s="6">
        <v>16412</v>
      </c>
      <c r="B1789" s="5" t="s">
        <v>5436</v>
      </c>
      <c r="C1789" s="13" t="s">
        <v>5437</v>
      </c>
      <c r="D1789" s="6">
        <v>0</v>
      </c>
      <c r="E1789" s="5"/>
      <c r="F1789" s="6" t="s">
        <v>48</v>
      </c>
      <c r="G1789" s="5" t="s">
        <v>5438</v>
      </c>
    </row>
    <row r="1790" spans="1:7" ht="30.75" customHeight="1">
      <c r="A1790" s="6">
        <v>11118</v>
      </c>
      <c r="B1790" s="5" t="s">
        <v>5439</v>
      </c>
      <c r="C1790" s="13" t="s">
        <v>5440</v>
      </c>
      <c r="D1790" s="6">
        <v>0</v>
      </c>
      <c r="E1790" s="5"/>
      <c r="F1790" s="6" t="s">
        <v>48</v>
      </c>
      <c r="G1790" s="5" t="s">
        <v>5441</v>
      </c>
    </row>
    <row r="1791" spans="1:7" ht="30.75" customHeight="1">
      <c r="A1791" s="6">
        <v>11120</v>
      </c>
      <c r="B1791" s="5" t="s">
        <v>5442</v>
      </c>
      <c r="C1791" s="13" t="s">
        <v>5443</v>
      </c>
      <c r="D1791" s="6">
        <v>0</v>
      </c>
      <c r="E1791" s="5"/>
      <c r="F1791" s="6" t="s">
        <v>48</v>
      </c>
      <c r="G1791" s="5" t="s">
        <v>5444</v>
      </c>
    </row>
    <row r="1792" spans="1:7" ht="30.75" customHeight="1">
      <c r="A1792" s="6">
        <v>11121</v>
      </c>
      <c r="B1792" s="5" t="s">
        <v>5445</v>
      </c>
      <c r="C1792" s="13" t="s">
        <v>5446</v>
      </c>
      <c r="D1792" s="6">
        <v>0</v>
      </c>
      <c r="E1792" s="5"/>
      <c r="F1792" s="6" t="s">
        <v>48</v>
      </c>
      <c r="G1792" s="5" t="s">
        <v>5447</v>
      </c>
    </row>
    <row r="1793" spans="1:7" ht="30.75" customHeight="1">
      <c r="A1793" s="6">
        <v>21454</v>
      </c>
      <c r="B1793" s="5" t="s">
        <v>5448</v>
      </c>
      <c r="C1793" s="13" t="s">
        <v>5449</v>
      </c>
      <c r="D1793" s="6">
        <v>0</v>
      </c>
      <c r="E1793" s="5"/>
      <c r="F1793" s="6" t="s">
        <v>48</v>
      </c>
      <c r="G1793" s="5" t="s">
        <v>5450</v>
      </c>
    </row>
    <row r="1794" spans="1:7" ht="30.75" customHeight="1">
      <c r="A1794" s="6">
        <v>11119</v>
      </c>
      <c r="B1794" s="5" t="s">
        <v>5451</v>
      </c>
      <c r="C1794" s="12" t="s">
        <v>5452</v>
      </c>
      <c r="D1794" s="6">
        <v>0</v>
      </c>
      <c r="E1794" s="5"/>
      <c r="F1794" s="6" t="s">
        <v>48</v>
      </c>
      <c r="G1794" s="5" t="s">
        <v>5453</v>
      </c>
    </row>
    <row r="1795" spans="1:7" ht="30.75" customHeight="1">
      <c r="A1795" s="6">
        <v>16413</v>
      </c>
      <c r="B1795" s="5" t="s">
        <v>5454</v>
      </c>
      <c r="C1795" s="12" t="s">
        <v>5455</v>
      </c>
      <c r="D1795" s="6">
        <v>0</v>
      </c>
      <c r="E1795" s="5"/>
      <c r="F1795" s="6" t="s">
        <v>48</v>
      </c>
      <c r="G1795" s="5" t="s">
        <v>5456</v>
      </c>
    </row>
    <row r="1796" spans="1:7" ht="30.75" customHeight="1">
      <c r="A1796" s="6">
        <v>11123</v>
      </c>
      <c r="B1796" s="5" t="s">
        <v>5457</v>
      </c>
      <c r="C1796" s="13" t="s">
        <v>5458</v>
      </c>
      <c r="D1796" s="6">
        <v>0</v>
      </c>
      <c r="E1796" s="5"/>
      <c r="F1796" s="6" t="s">
        <v>48</v>
      </c>
      <c r="G1796" s="5" t="s">
        <v>5459</v>
      </c>
    </row>
    <row r="1797" spans="1:7" ht="30.75" customHeight="1">
      <c r="A1797" s="6">
        <v>20142</v>
      </c>
      <c r="B1797" s="5" t="s">
        <v>5460</v>
      </c>
      <c r="C1797" s="13" t="s">
        <v>5461</v>
      </c>
      <c r="D1797" s="6">
        <v>0</v>
      </c>
      <c r="E1797" s="5"/>
      <c r="F1797" s="6" t="s">
        <v>48</v>
      </c>
      <c r="G1797" s="5" t="s">
        <v>5462</v>
      </c>
    </row>
    <row r="1798" spans="1:7" ht="30.75" customHeight="1">
      <c r="A1798" s="6">
        <v>11124</v>
      </c>
      <c r="B1798" s="5" t="s">
        <v>5463</v>
      </c>
      <c r="C1798" s="13" t="s">
        <v>5464</v>
      </c>
      <c r="D1798" s="6">
        <v>0</v>
      </c>
      <c r="E1798" s="5"/>
      <c r="F1798" s="6" t="s">
        <v>48</v>
      </c>
      <c r="G1798" s="5" t="s">
        <v>5465</v>
      </c>
    </row>
    <row r="1799" spans="1:7" ht="30.75" customHeight="1">
      <c r="A1799" s="6">
        <v>11125</v>
      </c>
      <c r="B1799" s="5" t="s">
        <v>5466</v>
      </c>
      <c r="C1799" s="13" t="s">
        <v>5467</v>
      </c>
      <c r="D1799" s="6">
        <v>0</v>
      </c>
      <c r="E1799" s="5"/>
      <c r="F1799" s="6" t="s">
        <v>48</v>
      </c>
      <c r="G1799" s="5" t="s">
        <v>5468</v>
      </c>
    </row>
    <row r="1800" spans="1:7" ht="30.75" customHeight="1">
      <c r="A1800" s="6">
        <v>11127</v>
      </c>
      <c r="B1800" s="5" t="s">
        <v>5469</v>
      </c>
      <c r="C1800" s="13" t="s">
        <v>5470</v>
      </c>
      <c r="D1800" s="6">
        <v>0</v>
      </c>
      <c r="E1800" s="5"/>
      <c r="F1800" s="6" t="s">
        <v>48</v>
      </c>
      <c r="G1800" s="5" t="s">
        <v>5471</v>
      </c>
    </row>
    <row r="1801" spans="1:7" ht="30.75" customHeight="1">
      <c r="A1801" s="6">
        <v>11128</v>
      </c>
      <c r="B1801" s="5" t="s">
        <v>5472</v>
      </c>
      <c r="C1801" s="13" t="s">
        <v>5473</v>
      </c>
      <c r="D1801" s="6">
        <v>0</v>
      </c>
      <c r="E1801" s="5"/>
      <c r="F1801" s="6" t="s">
        <v>48</v>
      </c>
      <c r="G1801" s="5" t="s">
        <v>5474</v>
      </c>
    </row>
    <row r="1802" spans="1:7" ht="30.75" customHeight="1">
      <c r="A1802" s="6">
        <v>11129</v>
      </c>
      <c r="B1802" s="5" t="s">
        <v>5475</v>
      </c>
      <c r="C1802" s="13" t="s">
        <v>5476</v>
      </c>
      <c r="D1802" s="6">
        <v>0</v>
      </c>
      <c r="E1802" s="5"/>
      <c r="F1802" s="6" t="s">
        <v>48</v>
      </c>
      <c r="G1802" s="5" t="s">
        <v>5477</v>
      </c>
    </row>
    <row r="1803" spans="1:7" ht="30.75" customHeight="1">
      <c r="A1803" s="6">
        <v>16414</v>
      </c>
      <c r="B1803" s="5" t="s">
        <v>5478</v>
      </c>
      <c r="C1803" s="12" t="s">
        <v>5479</v>
      </c>
      <c r="D1803" s="6">
        <v>0</v>
      </c>
      <c r="E1803" s="5"/>
      <c r="F1803" s="6" t="s">
        <v>48</v>
      </c>
      <c r="G1803" s="5" t="s">
        <v>5480</v>
      </c>
    </row>
    <row r="1804" spans="1:7" ht="30.75" customHeight="1">
      <c r="A1804" s="6">
        <v>11131</v>
      </c>
      <c r="B1804" s="5" t="s">
        <v>5481</v>
      </c>
      <c r="C1804" s="13" t="s">
        <v>5482</v>
      </c>
      <c r="D1804" s="6">
        <v>0</v>
      </c>
      <c r="E1804" s="5"/>
      <c r="F1804" s="6" t="s">
        <v>48</v>
      </c>
      <c r="G1804" s="5" t="s">
        <v>5483</v>
      </c>
    </row>
    <row r="1805" spans="1:7" ht="30.75" customHeight="1">
      <c r="A1805" s="6">
        <v>16415</v>
      </c>
      <c r="B1805" s="5" t="s">
        <v>5484</v>
      </c>
      <c r="C1805" s="13" t="s">
        <v>5485</v>
      </c>
      <c r="D1805" s="6">
        <v>0</v>
      </c>
      <c r="E1805" s="5"/>
      <c r="F1805" s="6" t="s">
        <v>48</v>
      </c>
      <c r="G1805" s="5" t="s">
        <v>5486</v>
      </c>
    </row>
    <row r="1806" spans="1:7" ht="30.75" customHeight="1">
      <c r="A1806" s="6">
        <v>16416</v>
      </c>
      <c r="B1806" s="5" t="s">
        <v>5487</v>
      </c>
      <c r="C1806" s="13" t="s">
        <v>5488</v>
      </c>
      <c r="D1806" s="6">
        <v>0</v>
      </c>
      <c r="E1806" s="5"/>
      <c r="F1806" s="6" t="s">
        <v>48</v>
      </c>
      <c r="G1806" s="5" t="s">
        <v>5489</v>
      </c>
    </row>
    <row r="1807" spans="1:7" ht="30.75" customHeight="1">
      <c r="A1807" s="6">
        <v>11132</v>
      </c>
      <c r="B1807" s="5" t="s">
        <v>5490</v>
      </c>
      <c r="C1807" s="13" t="s">
        <v>5491</v>
      </c>
      <c r="D1807" s="6">
        <v>0</v>
      </c>
      <c r="E1807" s="5"/>
      <c r="F1807" s="6" t="s">
        <v>48</v>
      </c>
      <c r="G1807" s="5" t="s">
        <v>5492</v>
      </c>
    </row>
    <row r="1808" spans="1:7" ht="30.75" customHeight="1">
      <c r="A1808" s="6">
        <v>21455</v>
      </c>
      <c r="B1808" s="5" t="s">
        <v>5493</v>
      </c>
      <c r="C1808" s="13" t="s">
        <v>5494</v>
      </c>
      <c r="D1808" s="6">
        <v>0</v>
      </c>
      <c r="E1808" s="5"/>
      <c r="F1808" s="6" t="s">
        <v>48</v>
      </c>
      <c r="G1808" s="5" t="s">
        <v>5495</v>
      </c>
    </row>
    <row r="1809" spans="1:7" ht="30.75" customHeight="1">
      <c r="A1809" s="6">
        <v>11133</v>
      </c>
      <c r="B1809" s="5" t="s">
        <v>5496</v>
      </c>
      <c r="C1809" s="13" t="s">
        <v>5497</v>
      </c>
      <c r="D1809" s="6">
        <v>0</v>
      </c>
      <c r="E1809" s="5"/>
      <c r="F1809" s="6" t="s">
        <v>48</v>
      </c>
      <c r="G1809" s="5" t="s">
        <v>5498</v>
      </c>
    </row>
    <row r="1810" spans="1:7" ht="30.75" customHeight="1">
      <c r="A1810" s="6">
        <v>21456</v>
      </c>
      <c r="B1810" s="5" t="s">
        <v>5499</v>
      </c>
      <c r="C1810" s="13" t="s">
        <v>5500</v>
      </c>
      <c r="D1810" s="6">
        <v>0</v>
      </c>
      <c r="E1810" s="5"/>
      <c r="F1810" s="6" t="s">
        <v>48</v>
      </c>
      <c r="G1810" s="5" t="s">
        <v>5501</v>
      </c>
    </row>
    <row r="1811" spans="1:7" ht="30.75" customHeight="1">
      <c r="A1811" s="6">
        <v>16417</v>
      </c>
      <c r="B1811" s="5" t="s">
        <v>5502</v>
      </c>
      <c r="C1811" s="12" t="s">
        <v>5503</v>
      </c>
      <c r="D1811" s="6">
        <v>0</v>
      </c>
      <c r="E1811" s="5"/>
      <c r="F1811" s="6" t="s">
        <v>48</v>
      </c>
      <c r="G1811" s="5" t="s">
        <v>5504</v>
      </c>
    </row>
    <row r="1812" spans="1:7" ht="30.75" customHeight="1">
      <c r="A1812" s="6">
        <v>16418</v>
      </c>
      <c r="B1812" s="5" t="s">
        <v>5505</v>
      </c>
      <c r="C1812" s="12" t="s">
        <v>5506</v>
      </c>
      <c r="D1812" s="6">
        <v>0</v>
      </c>
      <c r="E1812" s="5"/>
      <c r="F1812" s="6" t="s">
        <v>48</v>
      </c>
      <c r="G1812" s="5" t="s">
        <v>5507</v>
      </c>
    </row>
    <row r="1813" spans="1:7" ht="30.75" customHeight="1">
      <c r="A1813" s="6">
        <v>17471</v>
      </c>
      <c r="B1813" s="5" t="s">
        <v>5508</v>
      </c>
      <c r="C1813" s="10" t="s">
        <v>5509</v>
      </c>
      <c r="D1813" s="6">
        <v>0</v>
      </c>
      <c r="E1813" s="5"/>
      <c r="F1813" s="6" t="s">
        <v>15</v>
      </c>
      <c r="G1813" s="5" t="s">
        <v>5510</v>
      </c>
    </row>
    <row r="1814" spans="1:7" ht="30.75" customHeight="1">
      <c r="A1814" s="6">
        <v>17472</v>
      </c>
      <c r="B1814" s="5" t="s">
        <v>5511</v>
      </c>
      <c r="C1814" s="11" t="s">
        <v>5512</v>
      </c>
      <c r="D1814" s="6">
        <v>0</v>
      </c>
      <c r="E1814" s="5"/>
      <c r="F1814" s="6" t="s">
        <v>48</v>
      </c>
      <c r="G1814" s="5" t="s">
        <v>5513</v>
      </c>
    </row>
    <row r="1815" spans="1:7" ht="30.75" customHeight="1">
      <c r="A1815" s="6">
        <v>17473</v>
      </c>
      <c r="B1815" s="5" t="s">
        <v>5514</v>
      </c>
      <c r="C1815" s="12" t="s">
        <v>5515</v>
      </c>
      <c r="D1815" s="6">
        <v>0</v>
      </c>
      <c r="E1815" s="5"/>
      <c r="F1815" s="6" t="s">
        <v>48</v>
      </c>
      <c r="G1815" s="5" t="s">
        <v>5516</v>
      </c>
    </row>
    <row r="1816" spans="1:7" ht="30.75" customHeight="1">
      <c r="A1816" s="6">
        <v>17474</v>
      </c>
      <c r="B1816" s="5" t="s">
        <v>5517</v>
      </c>
      <c r="C1816" s="12" t="s">
        <v>5518</v>
      </c>
      <c r="D1816" s="6">
        <v>0</v>
      </c>
      <c r="E1816" s="5"/>
      <c r="F1816" s="6" t="s">
        <v>48</v>
      </c>
      <c r="G1816" s="5" t="s">
        <v>5519</v>
      </c>
    </row>
    <row r="1817" spans="1:7" ht="30.75" customHeight="1">
      <c r="A1817" s="6">
        <v>17475</v>
      </c>
      <c r="B1817" s="5" t="s">
        <v>5520</v>
      </c>
      <c r="C1817" s="12" t="s">
        <v>5521</v>
      </c>
      <c r="D1817" s="6">
        <v>0</v>
      </c>
      <c r="E1817" s="5"/>
      <c r="F1817" s="6" t="s">
        <v>48</v>
      </c>
      <c r="G1817" s="5" t="s">
        <v>5522</v>
      </c>
    </row>
    <row r="1818" spans="1:7" ht="30.75" customHeight="1">
      <c r="A1818" s="6">
        <v>17476</v>
      </c>
      <c r="B1818" s="5" t="s">
        <v>5523</v>
      </c>
      <c r="C1818" s="13" t="s">
        <v>5524</v>
      </c>
      <c r="D1818" s="6">
        <v>0</v>
      </c>
      <c r="E1818" s="5"/>
      <c r="F1818" s="6" t="s">
        <v>48</v>
      </c>
      <c r="G1818" s="5" t="s">
        <v>5525</v>
      </c>
    </row>
    <row r="1819" spans="1:7" ht="30.75" customHeight="1">
      <c r="A1819" s="6">
        <v>17477</v>
      </c>
      <c r="B1819" s="5" t="s">
        <v>5526</v>
      </c>
      <c r="C1819" s="13" t="s">
        <v>5527</v>
      </c>
      <c r="D1819" s="6">
        <v>0</v>
      </c>
      <c r="E1819" s="5"/>
      <c r="F1819" s="6" t="s">
        <v>48</v>
      </c>
      <c r="G1819" s="5" t="s">
        <v>5528</v>
      </c>
    </row>
    <row r="1820" spans="1:7" ht="30.75" customHeight="1">
      <c r="A1820" s="6">
        <v>17478</v>
      </c>
      <c r="B1820" s="5" t="s">
        <v>5529</v>
      </c>
      <c r="C1820" s="13" t="s">
        <v>5530</v>
      </c>
      <c r="D1820" s="6">
        <v>0</v>
      </c>
      <c r="E1820" s="5"/>
      <c r="F1820" s="6" t="s">
        <v>48</v>
      </c>
      <c r="G1820" s="5" t="s">
        <v>5531</v>
      </c>
    </row>
    <row r="1821" spans="1:7" ht="30.75" customHeight="1">
      <c r="A1821" s="6">
        <v>17479</v>
      </c>
      <c r="B1821" s="5" t="s">
        <v>5532</v>
      </c>
      <c r="C1821" s="13" t="s">
        <v>5533</v>
      </c>
      <c r="D1821" s="6">
        <v>0</v>
      </c>
      <c r="E1821" s="5"/>
      <c r="F1821" s="6" t="s">
        <v>48</v>
      </c>
      <c r="G1821" s="5" t="s">
        <v>5534</v>
      </c>
    </row>
    <row r="1822" spans="1:7" ht="30.75" customHeight="1">
      <c r="A1822" s="6">
        <v>17480</v>
      </c>
      <c r="B1822" s="5" t="s">
        <v>5535</v>
      </c>
      <c r="C1822" s="12" t="s">
        <v>5536</v>
      </c>
      <c r="D1822" s="6">
        <v>0</v>
      </c>
      <c r="E1822" s="5"/>
      <c r="F1822" s="6" t="s">
        <v>48</v>
      </c>
      <c r="G1822" s="5" t="s">
        <v>5537</v>
      </c>
    </row>
    <row r="1823" spans="1:7" ht="30.75" customHeight="1">
      <c r="A1823" s="6">
        <v>17481</v>
      </c>
      <c r="B1823" s="5" t="s">
        <v>5538</v>
      </c>
      <c r="C1823" s="12" t="s">
        <v>5539</v>
      </c>
      <c r="D1823" s="6">
        <v>0</v>
      </c>
      <c r="E1823" s="5"/>
      <c r="F1823" s="6" t="s">
        <v>48</v>
      </c>
      <c r="G1823" s="5" t="s">
        <v>5540</v>
      </c>
    </row>
    <row r="1824" spans="1:7" ht="30.75" customHeight="1">
      <c r="A1824" s="6">
        <v>17482</v>
      </c>
      <c r="B1824" s="5" t="s">
        <v>5541</v>
      </c>
      <c r="C1824" s="11" t="s">
        <v>5542</v>
      </c>
      <c r="D1824" s="6">
        <v>0</v>
      </c>
      <c r="E1824" s="5"/>
      <c r="F1824" s="6" t="s">
        <v>48</v>
      </c>
      <c r="G1824" s="5" t="s">
        <v>5543</v>
      </c>
    </row>
    <row r="1825" spans="1:7" ht="30.75" customHeight="1">
      <c r="A1825" s="6">
        <v>17483</v>
      </c>
      <c r="B1825" s="5" t="s">
        <v>5544</v>
      </c>
      <c r="C1825" s="12" t="s">
        <v>5545</v>
      </c>
      <c r="D1825" s="6">
        <v>0</v>
      </c>
      <c r="E1825" s="5"/>
      <c r="F1825" s="6" t="s">
        <v>48</v>
      </c>
      <c r="G1825" s="5" t="s">
        <v>5546</v>
      </c>
    </row>
    <row r="1826" spans="1:7" ht="30.75" customHeight="1">
      <c r="A1826" s="6">
        <v>17484</v>
      </c>
      <c r="B1826" s="5" t="s">
        <v>5547</v>
      </c>
      <c r="C1826" s="13" t="s">
        <v>5548</v>
      </c>
      <c r="D1826" s="6">
        <v>0</v>
      </c>
      <c r="E1826" s="5"/>
      <c r="F1826" s="6" t="s">
        <v>48</v>
      </c>
      <c r="G1826" s="5" t="s">
        <v>5549</v>
      </c>
    </row>
    <row r="1827" spans="1:7" ht="30.75" customHeight="1">
      <c r="A1827" s="6">
        <v>17485</v>
      </c>
      <c r="B1827" s="5" t="s">
        <v>5550</v>
      </c>
      <c r="C1827" s="13" t="s">
        <v>5551</v>
      </c>
      <c r="D1827" s="6">
        <v>0</v>
      </c>
      <c r="E1827" s="5"/>
      <c r="F1827" s="6" t="s">
        <v>48</v>
      </c>
      <c r="G1827" s="5" t="s">
        <v>5552</v>
      </c>
    </row>
    <row r="1828" spans="1:7" ht="30.75" customHeight="1">
      <c r="A1828" s="6">
        <v>17486</v>
      </c>
      <c r="B1828" s="5" t="s">
        <v>5553</v>
      </c>
      <c r="C1828" s="13" t="s">
        <v>5554</v>
      </c>
      <c r="D1828" s="6">
        <v>0</v>
      </c>
      <c r="E1828" s="5"/>
      <c r="F1828" s="6" t="s">
        <v>48</v>
      </c>
      <c r="G1828" s="5" t="s">
        <v>5555</v>
      </c>
    </row>
    <row r="1829" spans="1:7" ht="30.75" customHeight="1">
      <c r="A1829" s="6">
        <v>17487</v>
      </c>
      <c r="B1829" s="5" t="s">
        <v>5556</v>
      </c>
      <c r="C1829" s="12" t="s">
        <v>5557</v>
      </c>
      <c r="D1829" s="6">
        <v>0</v>
      </c>
      <c r="E1829" s="5"/>
      <c r="F1829" s="6" t="s">
        <v>48</v>
      </c>
      <c r="G1829" s="5" t="s">
        <v>5558</v>
      </c>
    </row>
    <row r="1830" spans="1:7" ht="30.75" customHeight="1">
      <c r="A1830" s="6">
        <v>17488</v>
      </c>
      <c r="B1830" s="5" t="s">
        <v>5559</v>
      </c>
      <c r="C1830" s="13" t="s">
        <v>5560</v>
      </c>
      <c r="D1830" s="6">
        <v>0</v>
      </c>
      <c r="E1830" s="5"/>
      <c r="F1830" s="6" t="s">
        <v>48</v>
      </c>
      <c r="G1830" s="5" t="s">
        <v>5561</v>
      </c>
    </row>
    <row r="1831" spans="1:7" ht="30.75" customHeight="1">
      <c r="A1831" s="6">
        <v>17489</v>
      </c>
      <c r="B1831" s="5" t="s">
        <v>5562</v>
      </c>
      <c r="C1831" s="13" t="s">
        <v>5563</v>
      </c>
      <c r="D1831" s="6">
        <v>0</v>
      </c>
      <c r="E1831" s="5"/>
      <c r="F1831" s="6" t="s">
        <v>48</v>
      </c>
      <c r="G1831" s="5" t="s">
        <v>5564</v>
      </c>
    </row>
    <row r="1832" spans="1:7" ht="30.75" customHeight="1">
      <c r="A1832" s="6">
        <v>17490</v>
      </c>
      <c r="B1832" s="5" t="s">
        <v>5565</v>
      </c>
      <c r="C1832" s="13" t="s">
        <v>5566</v>
      </c>
      <c r="D1832" s="6">
        <v>0</v>
      </c>
      <c r="E1832" s="5"/>
      <c r="F1832" s="6" t="s">
        <v>48</v>
      </c>
      <c r="G1832" s="5" t="s">
        <v>5567</v>
      </c>
    </row>
    <row r="1833" spans="1:7" ht="30.75" customHeight="1">
      <c r="A1833" s="6">
        <v>17491</v>
      </c>
      <c r="B1833" s="5" t="s">
        <v>5568</v>
      </c>
      <c r="C1833" s="13" t="s">
        <v>5569</v>
      </c>
      <c r="D1833" s="6">
        <v>0</v>
      </c>
      <c r="E1833" s="5"/>
      <c r="F1833" s="6" t="s">
        <v>48</v>
      </c>
      <c r="G1833" s="5" t="s">
        <v>5570</v>
      </c>
    </row>
    <row r="1834" spans="1:7" ht="30.75" customHeight="1">
      <c r="A1834" s="6">
        <v>17492</v>
      </c>
      <c r="B1834" s="5" t="s">
        <v>5571</v>
      </c>
      <c r="C1834" s="11" t="s">
        <v>5572</v>
      </c>
      <c r="D1834" s="6">
        <v>0</v>
      </c>
      <c r="E1834" s="5"/>
      <c r="F1834" s="6" t="s">
        <v>48</v>
      </c>
      <c r="G1834" s="5" t="s">
        <v>5573</v>
      </c>
    </row>
    <row r="1835" spans="1:7" ht="30.75" customHeight="1">
      <c r="A1835" s="6">
        <v>17493</v>
      </c>
      <c r="B1835" s="5" t="s">
        <v>5574</v>
      </c>
      <c r="C1835" s="12" t="s">
        <v>5575</v>
      </c>
      <c r="D1835" s="6">
        <v>0</v>
      </c>
      <c r="E1835" s="5"/>
      <c r="F1835" s="6" t="s">
        <v>48</v>
      </c>
      <c r="G1835" s="5" t="s">
        <v>5576</v>
      </c>
    </row>
    <row r="1836" spans="1:7" ht="30.75" customHeight="1">
      <c r="A1836" s="6">
        <v>17494</v>
      </c>
      <c r="B1836" s="5" t="s">
        <v>5577</v>
      </c>
      <c r="C1836" s="12" t="s">
        <v>5578</v>
      </c>
      <c r="D1836" s="6">
        <v>0</v>
      </c>
      <c r="E1836" s="5"/>
      <c r="F1836" s="6" t="s">
        <v>48</v>
      </c>
      <c r="G1836" s="5" t="s">
        <v>5579</v>
      </c>
    </row>
    <row r="1837" spans="1:7" ht="30.75" customHeight="1">
      <c r="A1837" s="6">
        <v>17495</v>
      </c>
      <c r="B1837" s="5" t="s">
        <v>5580</v>
      </c>
      <c r="C1837" s="12" t="s">
        <v>5581</v>
      </c>
      <c r="D1837" s="6">
        <v>0</v>
      </c>
      <c r="E1837" s="5"/>
      <c r="F1837" s="6" t="s">
        <v>48</v>
      </c>
      <c r="G1837" s="5" t="s">
        <v>5582</v>
      </c>
    </row>
    <row r="1838" spans="1:7" ht="30.75" customHeight="1">
      <c r="A1838" s="6">
        <v>17496</v>
      </c>
      <c r="B1838" s="5" t="s">
        <v>5583</v>
      </c>
      <c r="C1838" s="12" t="s">
        <v>5584</v>
      </c>
      <c r="D1838" s="6">
        <v>0</v>
      </c>
      <c r="E1838" s="5"/>
      <c r="F1838" s="6" t="s">
        <v>48</v>
      </c>
      <c r="G1838" s="5" t="s">
        <v>5585</v>
      </c>
    </row>
    <row r="1839" spans="1:7" ht="30.75" customHeight="1">
      <c r="A1839" s="6">
        <v>17497</v>
      </c>
      <c r="B1839" s="5" t="s">
        <v>5586</v>
      </c>
      <c r="C1839" s="12" t="s">
        <v>5587</v>
      </c>
      <c r="D1839" s="6">
        <v>0</v>
      </c>
      <c r="E1839" s="5"/>
      <c r="F1839" s="6" t="s">
        <v>48</v>
      </c>
      <c r="G1839" s="5" t="s">
        <v>5588</v>
      </c>
    </row>
    <row r="1840" spans="1:7" ht="30.75" customHeight="1">
      <c r="A1840" s="6">
        <v>17498</v>
      </c>
      <c r="B1840" s="5" t="s">
        <v>5589</v>
      </c>
      <c r="C1840" s="11" t="s">
        <v>5590</v>
      </c>
      <c r="D1840" s="6">
        <v>0</v>
      </c>
      <c r="E1840" s="5"/>
      <c r="F1840" s="6" t="s">
        <v>48</v>
      </c>
      <c r="G1840" s="5" t="s">
        <v>5591</v>
      </c>
    </row>
    <row r="1841" spans="1:7" ht="30.75" customHeight="1">
      <c r="A1841" s="6">
        <v>17499</v>
      </c>
      <c r="B1841" s="5" t="s">
        <v>5592</v>
      </c>
      <c r="C1841" s="12" t="s">
        <v>5593</v>
      </c>
      <c r="D1841" s="6">
        <v>0</v>
      </c>
      <c r="E1841" s="5"/>
      <c r="F1841" s="6" t="s">
        <v>48</v>
      </c>
      <c r="G1841" s="5" t="s">
        <v>5594</v>
      </c>
    </row>
    <row r="1842" spans="1:7" ht="30.75" customHeight="1">
      <c r="A1842" s="6">
        <v>17500</v>
      </c>
      <c r="B1842" s="5" t="s">
        <v>5595</v>
      </c>
      <c r="C1842" s="12" t="s">
        <v>5596</v>
      </c>
      <c r="D1842" s="6">
        <v>0</v>
      </c>
      <c r="E1842" s="5"/>
      <c r="F1842" s="6" t="s">
        <v>48</v>
      </c>
      <c r="G1842" s="5" t="s">
        <v>5597</v>
      </c>
    </row>
    <row r="1843" spans="1:7" ht="30.75" customHeight="1">
      <c r="A1843" s="6">
        <v>17501</v>
      </c>
      <c r="B1843" s="5" t="s">
        <v>5598</v>
      </c>
      <c r="C1843" s="12" t="s">
        <v>5599</v>
      </c>
      <c r="D1843" s="6">
        <v>0</v>
      </c>
      <c r="E1843" s="5"/>
      <c r="F1843" s="6" t="s">
        <v>48</v>
      </c>
      <c r="G1843" s="5" t="s">
        <v>5600</v>
      </c>
    </row>
    <row r="1844" spans="1:7" ht="30.75" customHeight="1">
      <c r="A1844" s="6">
        <v>17502</v>
      </c>
      <c r="B1844" s="5" t="s">
        <v>5601</v>
      </c>
      <c r="C1844" s="12" t="s">
        <v>5602</v>
      </c>
      <c r="D1844" s="6">
        <v>0</v>
      </c>
      <c r="E1844" s="5"/>
      <c r="F1844" s="6" t="s">
        <v>48</v>
      </c>
      <c r="G1844" s="5" t="s">
        <v>5603</v>
      </c>
    </row>
    <row r="1845" spans="1:7" ht="30.75" customHeight="1">
      <c r="A1845" s="6">
        <v>17503</v>
      </c>
      <c r="B1845" s="5" t="s">
        <v>5604</v>
      </c>
      <c r="C1845" s="12" t="s">
        <v>5605</v>
      </c>
      <c r="D1845" s="6">
        <v>0</v>
      </c>
      <c r="E1845" s="5"/>
      <c r="F1845" s="6" t="s">
        <v>48</v>
      </c>
      <c r="G1845" s="5" t="s">
        <v>5606</v>
      </c>
    </row>
    <row r="1846" spans="1:7" ht="30.75" customHeight="1">
      <c r="A1846" s="6">
        <v>17504</v>
      </c>
      <c r="B1846" s="5" t="s">
        <v>5607</v>
      </c>
      <c r="C1846" s="12" t="s">
        <v>5608</v>
      </c>
      <c r="D1846" s="6">
        <v>0</v>
      </c>
      <c r="E1846" s="5"/>
      <c r="F1846" s="6" t="s">
        <v>48</v>
      </c>
      <c r="G1846" s="5" t="s">
        <v>5609</v>
      </c>
    </row>
    <row r="1847" spans="1:7" ht="30.75" customHeight="1">
      <c r="A1847" s="6">
        <v>17505</v>
      </c>
      <c r="B1847" s="5" t="s">
        <v>5610</v>
      </c>
      <c r="C1847" s="13" t="s">
        <v>5611</v>
      </c>
      <c r="D1847" s="6">
        <v>0</v>
      </c>
      <c r="E1847" s="5"/>
      <c r="F1847" s="6" t="s">
        <v>48</v>
      </c>
      <c r="G1847" s="5" t="s">
        <v>5612</v>
      </c>
    </row>
    <row r="1848" spans="1:7" ht="30.75" customHeight="1">
      <c r="A1848" s="6">
        <v>17506</v>
      </c>
      <c r="B1848" s="5" t="s">
        <v>5613</v>
      </c>
      <c r="C1848" s="13" t="s">
        <v>5614</v>
      </c>
      <c r="D1848" s="6">
        <v>0</v>
      </c>
      <c r="E1848" s="5"/>
      <c r="F1848" s="6" t="s">
        <v>48</v>
      </c>
      <c r="G1848" s="5" t="s">
        <v>5615</v>
      </c>
    </row>
    <row r="1849" spans="1:7" ht="30.75" customHeight="1">
      <c r="A1849" s="6">
        <v>17507</v>
      </c>
      <c r="B1849" s="5" t="s">
        <v>5616</v>
      </c>
      <c r="C1849" s="13" t="s">
        <v>5617</v>
      </c>
      <c r="D1849" s="6">
        <v>0</v>
      </c>
      <c r="E1849" s="5"/>
      <c r="F1849" s="6" t="s">
        <v>48</v>
      </c>
      <c r="G1849" s="5" t="s">
        <v>5618</v>
      </c>
    </row>
    <row r="1850" spans="1:7" ht="30.75" customHeight="1">
      <c r="A1850" s="6">
        <v>17508</v>
      </c>
      <c r="B1850" s="5" t="s">
        <v>5619</v>
      </c>
      <c r="C1850" s="13" t="s">
        <v>5620</v>
      </c>
      <c r="D1850" s="6">
        <v>0</v>
      </c>
      <c r="E1850" s="5"/>
      <c r="F1850" s="6" t="s">
        <v>48</v>
      </c>
      <c r="G1850" s="5" t="s">
        <v>5621</v>
      </c>
    </row>
    <row r="1851" spans="1:7" ht="30.75" customHeight="1">
      <c r="A1851" s="6">
        <v>17509</v>
      </c>
      <c r="B1851" s="5" t="s">
        <v>5622</v>
      </c>
      <c r="C1851" s="13" t="s">
        <v>5623</v>
      </c>
      <c r="D1851" s="6">
        <v>0</v>
      </c>
      <c r="E1851" s="5"/>
      <c r="F1851" s="6" t="s">
        <v>48</v>
      </c>
      <c r="G1851" s="5" t="s">
        <v>5624</v>
      </c>
    </row>
    <row r="1852" spans="1:7" ht="30.75" customHeight="1">
      <c r="A1852" s="6">
        <v>17510</v>
      </c>
      <c r="B1852" s="5" t="s">
        <v>5625</v>
      </c>
      <c r="C1852" s="13" t="s">
        <v>5626</v>
      </c>
      <c r="D1852" s="6">
        <v>0</v>
      </c>
      <c r="E1852" s="5"/>
      <c r="F1852" s="6" t="s">
        <v>48</v>
      </c>
      <c r="G1852" s="5" t="s">
        <v>5627</v>
      </c>
    </row>
    <row r="1853" spans="1:7" ht="30.75" customHeight="1">
      <c r="A1853" s="6">
        <v>11074</v>
      </c>
      <c r="B1853" s="5" t="s">
        <v>5628</v>
      </c>
      <c r="C1853" s="10" t="s">
        <v>5629</v>
      </c>
      <c r="D1853" s="6">
        <v>0</v>
      </c>
      <c r="E1853" s="5"/>
      <c r="F1853" s="6" t="s">
        <v>15</v>
      </c>
      <c r="G1853" s="5" t="s">
        <v>5630</v>
      </c>
    </row>
    <row r="1854" spans="1:7" ht="30.75" customHeight="1">
      <c r="A1854" s="6">
        <v>21457</v>
      </c>
      <c r="B1854" s="5" t="s">
        <v>5631</v>
      </c>
      <c r="C1854" s="11" t="s">
        <v>5632</v>
      </c>
      <c r="D1854" s="6">
        <v>0</v>
      </c>
      <c r="E1854" s="5"/>
      <c r="F1854" s="6" t="s">
        <v>48</v>
      </c>
      <c r="G1854" s="5" t="s">
        <v>5633</v>
      </c>
    </row>
    <row r="1855" spans="1:7" ht="30.75" customHeight="1">
      <c r="A1855" s="6">
        <v>11140</v>
      </c>
      <c r="B1855" s="5" t="s">
        <v>5634</v>
      </c>
      <c r="C1855" s="12" t="s">
        <v>5635</v>
      </c>
      <c r="D1855" s="6">
        <v>0</v>
      </c>
      <c r="E1855" s="5"/>
      <c r="F1855" s="6" t="s">
        <v>48</v>
      </c>
      <c r="G1855" s="5" t="s">
        <v>5636</v>
      </c>
    </row>
    <row r="1856" spans="1:7" ht="30.75" customHeight="1">
      <c r="A1856" s="6">
        <v>11139</v>
      </c>
      <c r="B1856" s="5" t="s">
        <v>5637</v>
      </c>
      <c r="C1856" s="12" t="s">
        <v>5638</v>
      </c>
      <c r="D1856" s="6">
        <v>0</v>
      </c>
      <c r="E1856" s="5"/>
      <c r="F1856" s="6" t="s">
        <v>48</v>
      </c>
      <c r="G1856" s="5" t="s">
        <v>5639</v>
      </c>
    </row>
    <row r="1857" spans="1:7" ht="30.75" customHeight="1">
      <c r="A1857" s="6">
        <v>11141</v>
      </c>
      <c r="B1857" s="5" t="s">
        <v>5640</v>
      </c>
      <c r="C1857" s="12" t="s">
        <v>5641</v>
      </c>
      <c r="D1857" s="6">
        <v>0</v>
      </c>
      <c r="E1857" s="5"/>
      <c r="F1857" s="6" t="s">
        <v>48</v>
      </c>
      <c r="G1857" s="5" t="s">
        <v>5642</v>
      </c>
    </row>
    <row r="1858" spans="1:7" ht="30.75" customHeight="1">
      <c r="A1858" s="6">
        <v>11142</v>
      </c>
      <c r="B1858" s="5" t="s">
        <v>5643</v>
      </c>
      <c r="C1858" s="12" t="s">
        <v>5644</v>
      </c>
      <c r="D1858" s="6">
        <v>0</v>
      </c>
      <c r="E1858" s="5"/>
      <c r="F1858" s="6" t="s">
        <v>48</v>
      </c>
      <c r="G1858" s="5" t="s">
        <v>5645</v>
      </c>
    </row>
    <row r="1859" spans="1:7" ht="30.75" customHeight="1">
      <c r="A1859" s="6">
        <v>11143</v>
      </c>
      <c r="B1859" s="5" t="s">
        <v>5646</v>
      </c>
      <c r="C1859" s="12" t="s">
        <v>5647</v>
      </c>
      <c r="D1859" s="6">
        <v>0</v>
      </c>
      <c r="E1859" s="5"/>
      <c r="F1859" s="6" t="s">
        <v>48</v>
      </c>
      <c r="G1859" s="5" t="s">
        <v>5648</v>
      </c>
    </row>
    <row r="1860" spans="1:7" ht="30.75" customHeight="1">
      <c r="A1860" s="6">
        <v>11144</v>
      </c>
      <c r="B1860" s="5" t="s">
        <v>5649</v>
      </c>
      <c r="C1860" s="12" t="s">
        <v>5650</v>
      </c>
      <c r="D1860" s="6">
        <v>0</v>
      </c>
      <c r="E1860" s="5"/>
      <c r="F1860" s="6" t="s">
        <v>48</v>
      </c>
      <c r="G1860" s="5" t="s">
        <v>5651</v>
      </c>
    </row>
    <row r="1861" spans="1:7" ht="30.75" customHeight="1">
      <c r="A1861" s="6">
        <v>11145</v>
      </c>
      <c r="B1861" s="5" t="s">
        <v>5652</v>
      </c>
      <c r="C1861" s="12" t="s">
        <v>5653</v>
      </c>
      <c r="D1861" s="6">
        <v>0</v>
      </c>
      <c r="E1861" s="5"/>
      <c r="F1861" s="6" t="s">
        <v>48</v>
      </c>
      <c r="G1861" s="5" t="s">
        <v>5654</v>
      </c>
    </row>
    <row r="1862" spans="1:7" ht="30.75" customHeight="1">
      <c r="A1862" s="6">
        <v>11146</v>
      </c>
      <c r="B1862" s="5" t="s">
        <v>5655</v>
      </c>
      <c r="C1862" s="12" t="s">
        <v>5656</v>
      </c>
      <c r="D1862" s="6">
        <v>0</v>
      </c>
      <c r="E1862" s="5"/>
      <c r="F1862" s="6" t="s">
        <v>48</v>
      </c>
      <c r="G1862" s="5" t="s">
        <v>5657</v>
      </c>
    </row>
    <row r="1863" spans="1:7" ht="30.75" customHeight="1">
      <c r="A1863" s="6">
        <v>11147</v>
      </c>
      <c r="B1863" s="5" t="s">
        <v>5658</v>
      </c>
      <c r="C1863" s="12" t="s">
        <v>5659</v>
      </c>
      <c r="D1863" s="6">
        <v>0</v>
      </c>
      <c r="E1863" s="5"/>
      <c r="F1863" s="6" t="s">
        <v>48</v>
      </c>
      <c r="G1863" s="5" t="s">
        <v>5660</v>
      </c>
    </row>
    <row r="1864" spans="1:7" ht="30.75" customHeight="1">
      <c r="A1864" s="6">
        <v>20143</v>
      </c>
      <c r="B1864" s="5" t="s">
        <v>5661</v>
      </c>
      <c r="C1864" s="12" t="s">
        <v>5662</v>
      </c>
      <c r="D1864" s="6">
        <v>0</v>
      </c>
      <c r="E1864" s="5"/>
      <c r="F1864" s="6" t="s">
        <v>48</v>
      </c>
      <c r="G1864" s="5" t="s">
        <v>5663</v>
      </c>
    </row>
    <row r="1865" spans="1:7" ht="30.75" customHeight="1">
      <c r="A1865" s="6">
        <v>20144</v>
      </c>
      <c r="B1865" s="5" t="s">
        <v>5664</v>
      </c>
      <c r="C1865" s="12" t="s">
        <v>5665</v>
      </c>
      <c r="D1865" s="6">
        <v>0</v>
      </c>
      <c r="E1865" s="5"/>
      <c r="F1865" s="6" t="s">
        <v>48</v>
      </c>
      <c r="G1865" s="5" t="s">
        <v>5666</v>
      </c>
    </row>
    <row r="1866" spans="1:7" ht="30.75" customHeight="1">
      <c r="A1866" s="6">
        <v>11148</v>
      </c>
      <c r="B1866" s="5" t="s">
        <v>5667</v>
      </c>
      <c r="C1866" s="12" t="s">
        <v>5668</v>
      </c>
      <c r="D1866" s="6">
        <v>0</v>
      </c>
      <c r="E1866" s="5"/>
      <c r="F1866" s="6" t="s">
        <v>48</v>
      </c>
      <c r="G1866" s="5" t="s">
        <v>5669</v>
      </c>
    </row>
    <row r="1867" spans="1:7" ht="30.75" customHeight="1">
      <c r="A1867" s="6">
        <v>11149</v>
      </c>
      <c r="B1867" s="5" t="s">
        <v>5670</v>
      </c>
      <c r="C1867" s="12" t="s">
        <v>5671</v>
      </c>
      <c r="D1867" s="6">
        <v>0</v>
      </c>
      <c r="E1867" s="5"/>
      <c r="F1867" s="6" t="s">
        <v>48</v>
      </c>
      <c r="G1867" s="5" t="s">
        <v>5672</v>
      </c>
    </row>
    <row r="1868" spans="1:7" ht="30.75" customHeight="1">
      <c r="A1868" s="6">
        <v>11150</v>
      </c>
      <c r="B1868" s="5" t="s">
        <v>5673</v>
      </c>
      <c r="C1868" s="12" t="s">
        <v>5674</v>
      </c>
      <c r="D1868" s="6">
        <v>0</v>
      </c>
      <c r="E1868" s="5"/>
      <c r="F1868" s="6" t="s">
        <v>48</v>
      </c>
      <c r="G1868" s="5" t="s">
        <v>5675</v>
      </c>
    </row>
    <row r="1869" spans="1:7" ht="30.75" customHeight="1">
      <c r="A1869" s="6">
        <v>11151</v>
      </c>
      <c r="B1869" s="5" t="s">
        <v>5676</v>
      </c>
      <c r="C1869" s="12" t="s">
        <v>5677</v>
      </c>
      <c r="D1869" s="6">
        <v>0</v>
      </c>
      <c r="E1869" s="5"/>
      <c r="F1869" s="6" t="s">
        <v>48</v>
      </c>
      <c r="G1869" s="5" t="s">
        <v>5678</v>
      </c>
    </row>
    <row r="1870" spans="1:7" ht="30.75" customHeight="1">
      <c r="A1870" s="6">
        <v>11135</v>
      </c>
      <c r="B1870" s="5" t="s">
        <v>5679</v>
      </c>
      <c r="C1870" s="11" t="s">
        <v>5680</v>
      </c>
      <c r="D1870" s="6">
        <v>0</v>
      </c>
      <c r="E1870" s="5"/>
      <c r="F1870" s="6" t="s">
        <v>48</v>
      </c>
      <c r="G1870" s="5" t="s">
        <v>5681</v>
      </c>
    </row>
    <row r="1871" spans="1:7" ht="30.75" customHeight="1">
      <c r="A1871" s="6">
        <v>11152</v>
      </c>
      <c r="B1871" s="5" t="s">
        <v>5682</v>
      </c>
      <c r="C1871" s="12" t="s">
        <v>5683</v>
      </c>
      <c r="D1871" s="6">
        <v>0</v>
      </c>
      <c r="E1871" s="5"/>
      <c r="F1871" s="6" t="s">
        <v>48</v>
      </c>
      <c r="G1871" s="5" t="s">
        <v>5684</v>
      </c>
    </row>
    <row r="1872" spans="1:7" ht="30.75" customHeight="1">
      <c r="A1872" s="6">
        <v>11153</v>
      </c>
      <c r="B1872" s="5" t="s">
        <v>5685</v>
      </c>
      <c r="C1872" s="12" t="s">
        <v>5686</v>
      </c>
      <c r="D1872" s="6">
        <v>0</v>
      </c>
      <c r="E1872" s="5"/>
      <c r="F1872" s="6" t="s">
        <v>48</v>
      </c>
      <c r="G1872" s="5" t="s">
        <v>5687</v>
      </c>
    </row>
    <row r="1873" spans="1:7" ht="30.75" customHeight="1">
      <c r="A1873" s="6">
        <v>11154</v>
      </c>
      <c r="B1873" s="5" t="s">
        <v>5688</v>
      </c>
      <c r="C1873" s="12" t="s">
        <v>5689</v>
      </c>
      <c r="D1873" s="6">
        <v>0</v>
      </c>
      <c r="E1873" s="5"/>
      <c r="F1873" s="6" t="s">
        <v>48</v>
      </c>
      <c r="G1873" s="5" t="s">
        <v>2010</v>
      </c>
    </row>
    <row r="1874" spans="1:7" ht="30.75" customHeight="1">
      <c r="A1874" s="6">
        <v>11155</v>
      </c>
      <c r="B1874" s="5" t="s">
        <v>5690</v>
      </c>
      <c r="C1874" s="12" t="s">
        <v>5691</v>
      </c>
      <c r="D1874" s="6">
        <v>0</v>
      </c>
      <c r="E1874" s="5"/>
      <c r="F1874" s="6" t="s">
        <v>48</v>
      </c>
      <c r="G1874" s="5" t="s">
        <v>5692</v>
      </c>
    </row>
    <row r="1875" spans="1:7" ht="30.75" customHeight="1">
      <c r="A1875" s="6">
        <v>20145</v>
      </c>
      <c r="B1875" s="5" t="s">
        <v>5693</v>
      </c>
      <c r="C1875" s="12" t="s">
        <v>5694</v>
      </c>
      <c r="D1875" s="6">
        <v>0</v>
      </c>
      <c r="E1875" s="5"/>
      <c r="F1875" s="6" t="s">
        <v>48</v>
      </c>
      <c r="G1875" s="5" t="s">
        <v>5695</v>
      </c>
    </row>
    <row r="1876" spans="1:7" ht="30.75" customHeight="1">
      <c r="A1876" s="6">
        <v>11156</v>
      </c>
      <c r="B1876" s="5" t="s">
        <v>5696</v>
      </c>
      <c r="C1876" s="12" t="s">
        <v>5697</v>
      </c>
      <c r="D1876" s="6">
        <v>0</v>
      </c>
      <c r="E1876" s="5"/>
      <c r="F1876" s="6" t="s">
        <v>48</v>
      </c>
      <c r="G1876" s="5" t="s">
        <v>5698</v>
      </c>
    </row>
    <row r="1877" spans="1:7" ht="30.75" customHeight="1">
      <c r="A1877" s="6">
        <v>11157</v>
      </c>
      <c r="B1877" s="5" t="s">
        <v>5699</v>
      </c>
      <c r="C1877" s="12" t="s">
        <v>5700</v>
      </c>
      <c r="D1877" s="6">
        <v>0</v>
      </c>
      <c r="E1877" s="5"/>
      <c r="F1877" s="6" t="s">
        <v>48</v>
      </c>
      <c r="G1877" s="5" t="s">
        <v>5701</v>
      </c>
    </row>
    <row r="1878" spans="1:7" ht="30.75" customHeight="1">
      <c r="A1878" s="6">
        <v>11158</v>
      </c>
      <c r="B1878" s="5" t="s">
        <v>5702</v>
      </c>
      <c r="C1878" s="12" t="s">
        <v>5703</v>
      </c>
      <c r="D1878" s="6">
        <v>0</v>
      </c>
      <c r="E1878" s="5"/>
      <c r="F1878" s="6" t="s">
        <v>48</v>
      </c>
      <c r="G1878" s="5" t="s">
        <v>5704</v>
      </c>
    </row>
    <row r="1879" spans="1:7" ht="30.75" customHeight="1">
      <c r="A1879" s="6">
        <v>11159</v>
      </c>
      <c r="B1879" s="5" t="s">
        <v>5705</v>
      </c>
      <c r="C1879" s="12" t="s">
        <v>5706</v>
      </c>
      <c r="D1879" s="6">
        <v>0</v>
      </c>
      <c r="E1879" s="5"/>
      <c r="F1879" s="6" t="s">
        <v>48</v>
      </c>
      <c r="G1879" s="5" t="s">
        <v>5707</v>
      </c>
    </row>
    <row r="1880" spans="1:7" ht="30.75" customHeight="1">
      <c r="A1880" s="6">
        <v>11136</v>
      </c>
      <c r="B1880" s="5" t="s">
        <v>5708</v>
      </c>
      <c r="C1880" s="11" t="s">
        <v>5709</v>
      </c>
      <c r="D1880" s="6">
        <v>0</v>
      </c>
      <c r="E1880" s="5"/>
      <c r="F1880" s="6" t="s">
        <v>48</v>
      </c>
      <c r="G1880" s="5" t="s">
        <v>5710</v>
      </c>
    </row>
    <row r="1881" spans="1:7" ht="30.75" customHeight="1">
      <c r="A1881" s="6">
        <v>11160</v>
      </c>
      <c r="B1881" s="5" t="s">
        <v>5711</v>
      </c>
      <c r="C1881" s="12" t="s">
        <v>5712</v>
      </c>
      <c r="D1881" s="6">
        <v>0</v>
      </c>
      <c r="E1881" s="5"/>
      <c r="F1881" s="6" t="s">
        <v>48</v>
      </c>
      <c r="G1881" s="5" t="s">
        <v>5713</v>
      </c>
    </row>
    <row r="1882" spans="1:7" ht="30.75" customHeight="1">
      <c r="A1882" s="6">
        <v>11161</v>
      </c>
      <c r="B1882" s="5" t="s">
        <v>5714</v>
      </c>
      <c r="C1882" s="12" t="s">
        <v>5715</v>
      </c>
      <c r="D1882" s="6">
        <v>0</v>
      </c>
      <c r="E1882" s="5"/>
      <c r="F1882" s="6" t="s">
        <v>48</v>
      </c>
      <c r="G1882" s="5" t="s">
        <v>5716</v>
      </c>
    </row>
    <row r="1883" spans="1:7" ht="30.75" customHeight="1">
      <c r="A1883" s="6">
        <v>11162</v>
      </c>
      <c r="B1883" s="5" t="s">
        <v>5717</v>
      </c>
      <c r="C1883" s="12" t="s">
        <v>5718</v>
      </c>
      <c r="D1883" s="6">
        <v>0</v>
      </c>
      <c r="E1883" s="5"/>
      <c r="F1883" s="6" t="s">
        <v>48</v>
      </c>
      <c r="G1883" s="5" t="s">
        <v>5719</v>
      </c>
    </row>
    <row r="1884" spans="1:7" ht="30.75" customHeight="1">
      <c r="A1884" s="6">
        <v>11163</v>
      </c>
      <c r="B1884" s="5" t="s">
        <v>5720</v>
      </c>
      <c r="C1884" s="12" t="s">
        <v>5721</v>
      </c>
      <c r="D1884" s="6">
        <v>0</v>
      </c>
      <c r="E1884" s="5"/>
      <c r="F1884" s="6" t="s">
        <v>48</v>
      </c>
      <c r="G1884" s="5" t="s">
        <v>5722</v>
      </c>
    </row>
    <row r="1885" spans="1:7" ht="30.75" customHeight="1">
      <c r="A1885" s="6">
        <v>20146</v>
      </c>
      <c r="B1885" s="5" t="s">
        <v>5723</v>
      </c>
      <c r="C1885" s="12" t="s">
        <v>5724</v>
      </c>
      <c r="D1885" s="6">
        <v>0</v>
      </c>
      <c r="E1885" s="5"/>
      <c r="F1885" s="6" t="s">
        <v>48</v>
      </c>
      <c r="G1885" s="5" t="s">
        <v>5725</v>
      </c>
    </row>
    <row r="1886" spans="1:7" ht="30.75" customHeight="1">
      <c r="A1886" s="6">
        <v>11137</v>
      </c>
      <c r="B1886" s="5" t="s">
        <v>5726</v>
      </c>
      <c r="C1886" s="11" t="s">
        <v>5727</v>
      </c>
      <c r="D1886" s="6">
        <v>0</v>
      </c>
      <c r="E1886" s="5"/>
      <c r="F1886" s="6" t="s">
        <v>48</v>
      </c>
      <c r="G1886" s="5" t="s">
        <v>5728</v>
      </c>
    </row>
    <row r="1887" spans="1:7" ht="30.75" customHeight="1">
      <c r="A1887" s="6">
        <v>11164</v>
      </c>
      <c r="B1887" s="5" t="s">
        <v>5729</v>
      </c>
      <c r="C1887" s="12" t="s">
        <v>5730</v>
      </c>
      <c r="D1887" s="6">
        <v>0</v>
      </c>
      <c r="E1887" s="5"/>
      <c r="F1887" s="6" t="s">
        <v>48</v>
      </c>
      <c r="G1887" s="5" t="s">
        <v>5731</v>
      </c>
    </row>
    <row r="1888" spans="1:7" ht="30.75" customHeight="1">
      <c r="A1888" s="6">
        <v>11165</v>
      </c>
      <c r="B1888" s="5" t="s">
        <v>5732</v>
      </c>
      <c r="C1888" s="12" t="s">
        <v>5733</v>
      </c>
      <c r="D1888" s="6">
        <v>0</v>
      </c>
      <c r="E1888" s="5"/>
      <c r="F1888" s="6" t="s">
        <v>48</v>
      </c>
      <c r="G1888" s="5" t="s">
        <v>5734</v>
      </c>
    </row>
    <row r="1889" spans="1:7" ht="30.75" customHeight="1">
      <c r="A1889" s="6">
        <v>11166</v>
      </c>
      <c r="B1889" s="5" t="s">
        <v>5735</v>
      </c>
      <c r="C1889" s="12" t="s">
        <v>5736</v>
      </c>
      <c r="D1889" s="6">
        <v>0</v>
      </c>
      <c r="E1889" s="5"/>
      <c r="F1889" s="6" t="s">
        <v>48</v>
      </c>
      <c r="G1889" s="5" t="s">
        <v>5737</v>
      </c>
    </row>
    <row r="1890" spans="1:7" ht="30.75" customHeight="1">
      <c r="A1890" s="6">
        <v>11073</v>
      </c>
      <c r="B1890" s="5" t="s">
        <v>5738</v>
      </c>
      <c r="C1890" s="10" t="s">
        <v>5739</v>
      </c>
      <c r="D1890" s="6">
        <v>0</v>
      </c>
      <c r="E1890" s="5"/>
      <c r="F1890" s="6" t="s">
        <v>15</v>
      </c>
      <c r="G1890" s="5" t="s">
        <v>5740</v>
      </c>
    </row>
    <row r="1891" spans="1:7" ht="30.75" customHeight="1">
      <c r="A1891" s="6">
        <v>11095</v>
      </c>
      <c r="B1891" s="5" t="s">
        <v>5741</v>
      </c>
      <c r="C1891" s="11" t="s">
        <v>5742</v>
      </c>
      <c r="D1891" s="6">
        <v>0</v>
      </c>
      <c r="E1891" s="5"/>
      <c r="F1891" s="6" t="s">
        <v>15</v>
      </c>
      <c r="G1891" s="5" t="s">
        <v>5743</v>
      </c>
    </row>
    <row r="1892" spans="1:7" ht="30.75" customHeight="1">
      <c r="A1892" s="6">
        <v>11100</v>
      </c>
      <c r="B1892" s="5" t="s">
        <v>5744</v>
      </c>
      <c r="C1892" s="12" t="s">
        <v>5745</v>
      </c>
      <c r="D1892" s="6">
        <v>0</v>
      </c>
      <c r="E1892" s="5"/>
      <c r="F1892" s="6" t="s">
        <v>48</v>
      </c>
      <c r="G1892" s="5" t="s">
        <v>5746</v>
      </c>
    </row>
    <row r="1893" spans="1:7" ht="30.75" customHeight="1">
      <c r="A1893" s="6">
        <v>11102</v>
      </c>
      <c r="B1893" s="5" t="s">
        <v>5747</v>
      </c>
      <c r="C1893" s="12" t="s">
        <v>5748</v>
      </c>
      <c r="D1893" s="6">
        <v>0</v>
      </c>
      <c r="E1893" s="5"/>
      <c r="F1893" s="6" t="s">
        <v>48</v>
      </c>
      <c r="G1893" s="5" t="s">
        <v>5749</v>
      </c>
    </row>
    <row r="1894" spans="1:7" ht="30.75" customHeight="1">
      <c r="A1894" s="6">
        <v>11103</v>
      </c>
      <c r="B1894" s="5" t="s">
        <v>5750</v>
      </c>
      <c r="C1894" s="12" t="s">
        <v>5751</v>
      </c>
      <c r="D1894" s="6">
        <v>0</v>
      </c>
      <c r="E1894" s="5"/>
      <c r="F1894" s="6" t="s">
        <v>48</v>
      </c>
      <c r="G1894" s="5" t="s">
        <v>5752</v>
      </c>
    </row>
    <row r="1895" spans="1:7" ht="30.75" customHeight="1">
      <c r="A1895" s="6">
        <v>11104</v>
      </c>
      <c r="B1895" s="5" t="s">
        <v>5753</v>
      </c>
      <c r="C1895" s="12" t="s">
        <v>5754</v>
      </c>
      <c r="D1895" s="6">
        <v>0</v>
      </c>
      <c r="E1895" s="5"/>
      <c r="F1895" s="6" t="s">
        <v>48</v>
      </c>
      <c r="G1895" s="5" t="s">
        <v>5755</v>
      </c>
    </row>
    <row r="1896" spans="1:7" ht="30.75" customHeight="1">
      <c r="A1896" s="6">
        <v>11105</v>
      </c>
      <c r="B1896" s="5" t="s">
        <v>5756</v>
      </c>
      <c r="C1896" s="12" t="s">
        <v>5757</v>
      </c>
      <c r="D1896" s="6">
        <v>0</v>
      </c>
      <c r="E1896" s="5"/>
      <c r="F1896" s="6" t="s">
        <v>48</v>
      </c>
      <c r="G1896" s="5" t="s">
        <v>5758</v>
      </c>
    </row>
    <row r="1897" spans="1:7" ht="30.75" customHeight="1">
      <c r="A1897" s="6">
        <v>11106</v>
      </c>
      <c r="B1897" s="5" t="s">
        <v>5759</v>
      </c>
      <c r="C1897" s="12" t="s">
        <v>5760</v>
      </c>
      <c r="D1897" s="6">
        <v>0</v>
      </c>
      <c r="E1897" s="5"/>
      <c r="F1897" s="6" t="s">
        <v>48</v>
      </c>
      <c r="G1897" s="5" t="s">
        <v>5761</v>
      </c>
    </row>
    <row r="1898" spans="1:7" ht="30.75" customHeight="1">
      <c r="A1898" s="6">
        <v>11107</v>
      </c>
      <c r="B1898" s="5" t="s">
        <v>5762</v>
      </c>
      <c r="C1898" s="12" t="s">
        <v>5763</v>
      </c>
      <c r="D1898" s="6">
        <v>0</v>
      </c>
      <c r="E1898" s="5"/>
      <c r="F1898" s="6" t="s">
        <v>48</v>
      </c>
      <c r="G1898" s="5" t="s">
        <v>5764</v>
      </c>
    </row>
    <row r="1899" spans="1:7" ht="30.75" customHeight="1">
      <c r="A1899" s="6">
        <v>11108</v>
      </c>
      <c r="B1899" s="5" t="s">
        <v>5765</v>
      </c>
      <c r="C1899" s="12" t="s">
        <v>5766</v>
      </c>
      <c r="D1899" s="6">
        <v>0</v>
      </c>
      <c r="E1899" s="5"/>
      <c r="F1899" s="6" t="s">
        <v>48</v>
      </c>
      <c r="G1899" s="5" t="s">
        <v>5767</v>
      </c>
    </row>
    <row r="1900" spans="1:7" ht="30.75" customHeight="1">
      <c r="A1900" s="6">
        <v>11109</v>
      </c>
      <c r="B1900" s="5" t="s">
        <v>5768</v>
      </c>
      <c r="C1900" s="12" t="s">
        <v>5769</v>
      </c>
      <c r="D1900" s="6">
        <v>0</v>
      </c>
      <c r="E1900" s="5"/>
      <c r="F1900" s="6" t="s">
        <v>48</v>
      </c>
      <c r="G1900" s="5" t="s">
        <v>5770</v>
      </c>
    </row>
    <row r="1901" spans="1:7" ht="30.75" customHeight="1">
      <c r="A1901" s="6">
        <v>11096</v>
      </c>
      <c r="B1901" s="5" t="s">
        <v>5771</v>
      </c>
      <c r="C1901" s="11" t="s">
        <v>5772</v>
      </c>
      <c r="D1901" s="6">
        <v>0</v>
      </c>
      <c r="E1901" s="5"/>
      <c r="F1901" s="6" t="s">
        <v>15</v>
      </c>
      <c r="G1901" s="5" t="s">
        <v>5773</v>
      </c>
    </row>
    <row r="1902" spans="1:7" ht="30.75" customHeight="1">
      <c r="A1902" s="6">
        <v>11110</v>
      </c>
      <c r="B1902" s="5" t="s">
        <v>5774</v>
      </c>
      <c r="C1902" s="12" t="s">
        <v>5775</v>
      </c>
      <c r="D1902" s="6">
        <v>0</v>
      </c>
      <c r="E1902" s="5"/>
      <c r="F1902" s="6" t="s">
        <v>48</v>
      </c>
      <c r="G1902" s="5" t="s">
        <v>5776</v>
      </c>
    </row>
    <row r="1903" spans="1:7" ht="30.75" customHeight="1">
      <c r="A1903" s="6">
        <v>11111</v>
      </c>
      <c r="B1903" s="5" t="s">
        <v>5777</v>
      </c>
      <c r="C1903" s="12" t="s">
        <v>5778</v>
      </c>
      <c r="D1903" s="6">
        <v>0</v>
      </c>
      <c r="E1903" s="5"/>
      <c r="F1903" s="6" t="s">
        <v>48</v>
      </c>
      <c r="G1903" s="5" t="s">
        <v>5779</v>
      </c>
    </row>
    <row r="1904" spans="1:7" ht="30.75" customHeight="1">
      <c r="A1904" s="6">
        <v>11112</v>
      </c>
      <c r="B1904" s="5" t="s">
        <v>5780</v>
      </c>
      <c r="C1904" s="12" t="s">
        <v>5781</v>
      </c>
      <c r="D1904" s="6">
        <v>0</v>
      </c>
      <c r="E1904" s="5"/>
      <c r="F1904" s="6" t="s">
        <v>48</v>
      </c>
      <c r="G1904" s="5" t="s">
        <v>5782</v>
      </c>
    </row>
    <row r="1905" spans="1:7" ht="30.75" customHeight="1">
      <c r="A1905" s="6">
        <v>20965</v>
      </c>
      <c r="B1905" s="5" t="s">
        <v>5783</v>
      </c>
      <c r="C1905" s="11" t="s">
        <v>5784</v>
      </c>
      <c r="D1905" s="6">
        <v>0</v>
      </c>
      <c r="E1905" s="5"/>
      <c r="F1905" s="6" t="s">
        <v>48</v>
      </c>
      <c r="G1905" s="5" t="s">
        <v>5785</v>
      </c>
    </row>
    <row r="1906" spans="1:7" ht="30.75" customHeight="1">
      <c r="A1906" s="6">
        <v>11114</v>
      </c>
      <c r="B1906" s="5" t="s">
        <v>5786</v>
      </c>
      <c r="C1906" s="12" t="s">
        <v>5787</v>
      </c>
      <c r="D1906" s="6">
        <v>0</v>
      </c>
      <c r="E1906" s="5"/>
      <c r="F1906" s="6" t="s">
        <v>48</v>
      </c>
      <c r="G1906" s="5" t="s">
        <v>5788</v>
      </c>
    </row>
    <row r="1907" spans="1:7" ht="30.75" customHeight="1">
      <c r="A1907" s="6">
        <v>20966</v>
      </c>
      <c r="B1907" s="5" t="s">
        <v>5789</v>
      </c>
      <c r="C1907" s="12" t="s">
        <v>5790</v>
      </c>
      <c r="D1907" s="6">
        <v>0</v>
      </c>
      <c r="E1907" s="5"/>
      <c r="F1907" s="6" t="s">
        <v>48</v>
      </c>
      <c r="G1907" s="5" t="s">
        <v>5791</v>
      </c>
    </row>
    <row r="1908" spans="1:7" ht="30.75" customHeight="1">
      <c r="A1908" s="6">
        <v>11115</v>
      </c>
      <c r="B1908" s="5" t="s">
        <v>5792</v>
      </c>
      <c r="C1908" s="12" t="s">
        <v>5793</v>
      </c>
      <c r="D1908" s="6">
        <v>0</v>
      </c>
      <c r="E1908" s="5"/>
      <c r="F1908" s="6" t="s">
        <v>48</v>
      </c>
      <c r="G1908" s="5" t="s">
        <v>5794</v>
      </c>
    </row>
    <row r="1909" spans="1:7" ht="30.75" customHeight="1">
      <c r="A1909" s="6">
        <v>20967</v>
      </c>
      <c r="B1909" s="5" t="s">
        <v>5795</v>
      </c>
      <c r="C1909" s="12" t="s">
        <v>5796</v>
      </c>
      <c r="D1909" s="6">
        <v>0</v>
      </c>
      <c r="E1909" s="5"/>
      <c r="F1909" s="6" t="s">
        <v>48</v>
      </c>
      <c r="G1909" s="5" t="s">
        <v>5797</v>
      </c>
    </row>
    <row r="1910" spans="1:7" ht="30.75" customHeight="1">
      <c r="A1910" s="6">
        <v>20968</v>
      </c>
      <c r="B1910" s="5" t="s">
        <v>5798</v>
      </c>
      <c r="C1910" s="12" t="s">
        <v>5799</v>
      </c>
      <c r="D1910" s="6">
        <v>0</v>
      </c>
      <c r="E1910" s="5"/>
      <c r="F1910" s="6" t="s">
        <v>48</v>
      </c>
      <c r="G1910" s="5" t="s">
        <v>5800</v>
      </c>
    </row>
    <row r="1911" spans="1:7" ht="30.75" customHeight="1">
      <c r="A1911" s="6">
        <v>20969</v>
      </c>
      <c r="B1911" s="5" t="s">
        <v>5801</v>
      </c>
      <c r="C1911" s="11" t="s">
        <v>5802</v>
      </c>
      <c r="D1911" s="6">
        <v>0</v>
      </c>
      <c r="E1911" s="5"/>
      <c r="F1911" s="6" t="s">
        <v>48</v>
      </c>
      <c r="G1911" s="5" t="s">
        <v>5803</v>
      </c>
    </row>
    <row r="1912" spans="1:7" ht="30.75" customHeight="1">
      <c r="A1912" s="6">
        <v>11113</v>
      </c>
      <c r="B1912" s="5" t="s">
        <v>5804</v>
      </c>
      <c r="C1912" s="12" t="s">
        <v>5805</v>
      </c>
      <c r="D1912" s="6">
        <v>0</v>
      </c>
      <c r="E1912" s="5"/>
      <c r="F1912" s="6" t="s">
        <v>48</v>
      </c>
      <c r="G1912" s="5" t="s">
        <v>5806</v>
      </c>
    </row>
    <row r="1913" spans="1:7" ht="30.75" customHeight="1">
      <c r="A1913" s="6">
        <v>20970</v>
      </c>
      <c r="B1913" s="5" t="s">
        <v>5807</v>
      </c>
      <c r="C1913" s="12" t="s">
        <v>5808</v>
      </c>
      <c r="D1913" s="6">
        <v>0</v>
      </c>
      <c r="E1913" s="5"/>
      <c r="F1913" s="6" t="s">
        <v>48</v>
      </c>
      <c r="G1913" s="5" t="s">
        <v>5809</v>
      </c>
    </row>
    <row r="1914" spans="1:7" ht="30.75" customHeight="1">
      <c r="A1914" s="6">
        <v>20971</v>
      </c>
      <c r="B1914" s="5" t="s">
        <v>5810</v>
      </c>
      <c r="C1914" s="12" t="s">
        <v>5811</v>
      </c>
      <c r="D1914" s="6">
        <v>0</v>
      </c>
      <c r="E1914" s="5"/>
      <c r="F1914" s="6" t="s">
        <v>48</v>
      </c>
      <c r="G1914" s="5" t="s">
        <v>5812</v>
      </c>
    </row>
    <row r="1915" spans="1:7" ht="30.75" customHeight="1">
      <c r="A1915" s="6">
        <v>21646</v>
      </c>
      <c r="B1915" s="5" t="s">
        <v>5813</v>
      </c>
      <c r="C1915" s="10" t="s">
        <v>5814</v>
      </c>
      <c r="D1915" s="6">
        <v>11</v>
      </c>
      <c r="E1915" s="5" t="s">
        <v>6175</v>
      </c>
      <c r="F1915" s="6" t="s">
        <v>48</v>
      </c>
      <c r="G1915" s="5" t="s">
        <v>5816</v>
      </c>
    </row>
    <row r="1916" spans="1:7" ht="30.75" customHeight="1">
      <c r="A1916" s="6">
        <v>21647</v>
      </c>
      <c r="B1916" s="5" t="s">
        <v>5817</v>
      </c>
      <c r="C1916" s="11" t="s">
        <v>5818</v>
      </c>
      <c r="D1916" s="6">
        <v>11</v>
      </c>
      <c r="E1916" s="5" t="s">
        <v>6176</v>
      </c>
      <c r="F1916" s="6" t="s">
        <v>48</v>
      </c>
      <c r="G1916" s="5" t="s">
        <v>5820</v>
      </c>
    </row>
    <row r="1917" spans="1:7" ht="30.75" customHeight="1">
      <c r="A1917" s="6">
        <v>21648</v>
      </c>
      <c r="B1917" s="5" t="s">
        <v>5821</v>
      </c>
      <c r="C1917" s="12" t="s">
        <v>5822</v>
      </c>
      <c r="D1917" s="6">
        <v>1</v>
      </c>
      <c r="E1917" s="5" t="s">
        <v>834</v>
      </c>
      <c r="F1917" s="6" t="s">
        <v>48</v>
      </c>
      <c r="G1917" s="5" t="s">
        <v>5823</v>
      </c>
    </row>
    <row r="1918" spans="1:7" ht="30.75" customHeight="1">
      <c r="A1918" s="6">
        <v>21649</v>
      </c>
      <c r="B1918" s="5" t="s">
        <v>5824</v>
      </c>
      <c r="C1918" s="12" t="s">
        <v>5825</v>
      </c>
      <c r="D1918" s="6">
        <v>1</v>
      </c>
      <c r="E1918" s="5" t="s">
        <v>834</v>
      </c>
      <c r="F1918" s="6" t="s">
        <v>48</v>
      </c>
      <c r="G1918" s="5" t="s">
        <v>5826</v>
      </c>
    </row>
    <row r="1919" spans="1:7" ht="30.75" customHeight="1">
      <c r="A1919" s="6">
        <v>21650</v>
      </c>
      <c r="B1919" s="5" t="s">
        <v>5827</v>
      </c>
      <c r="C1919" s="12" t="s">
        <v>5828</v>
      </c>
      <c r="D1919" s="6">
        <v>1</v>
      </c>
      <c r="E1919" s="5" t="s">
        <v>834</v>
      </c>
      <c r="F1919" s="6" t="s">
        <v>48</v>
      </c>
      <c r="G1919" s="5" t="s">
        <v>5829</v>
      </c>
    </row>
    <row r="1920" spans="1:7" ht="30.75" customHeight="1">
      <c r="A1920" s="6">
        <v>21651</v>
      </c>
      <c r="B1920" s="5" t="s">
        <v>5830</v>
      </c>
      <c r="C1920" s="12" t="s">
        <v>5831</v>
      </c>
      <c r="D1920" s="6">
        <v>1</v>
      </c>
      <c r="E1920" s="5" t="s">
        <v>834</v>
      </c>
      <c r="F1920" s="6" t="s">
        <v>48</v>
      </c>
      <c r="G1920" s="5" t="s">
        <v>5832</v>
      </c>
    </row>
    <row r="1921" spans="1:7" ht="30.75" customHeight="1">
      <c r="A1921" s="6">
        <v>21652</v>
      </c>
      <c r="B1921" s="5" t="s">
        <v>5833</v>
      </c>
      <c r="C1921" s="12" t="s">
        <v>5834</v>
      </c>
      <c r="D1921" s="6">
        <v>1</v>
      </c>
      <c r="E1921" s="5" t="s">
        <v>834</v>
      </c>
      <c r="F1921" s="6" t="s">
        <v>48</v>
      </c>
      <c r="G1921" s="5" t="s">
        <v>5835</v>
      </c>
    </row>
    <row r="1922" spans="1:7" ht="30.75" customHeight="1">
      <c r="A1922" s="6">
        <v>21653</v>
      </c>
      <c r="B1922" s="5" t="s">
        <v>5836</v>
      </c>
      <c r="C1922" s="12" t="s">
        <v>5837</v>
      </c>
      <c r="D1922" s="6">
        <v>1</v>
      </c>
      <c r="E1922" s="5" t="s">
        <v>834</v>
      </c>
      <c r="F1922" s="6" t="s">
        <v>48</v>
      </c>
      <c r="G1922" s="5" t="s">
        <v>5838</v>
      </c>
    </row>
    <row r="1923" spans="1:7" ht="30.75" customHeight="1">
      <c r="A1923" s="6">
        <v>21655</v>
      </c>
      <c r="B1923" s="5" t="s">
        <v>5839</v>
      </c>
      <c r="C1923" s="12" t="s">
        <v>5840</v>
      </c>
      <c r="D1923" s="6">
        <v>1</v>
      </c>
      <c r="E1923" s="5" t="s">
        <v>834</v>
      </c>
      <c r="F1923" s="6" t="s">
        <v>48</v>
      </c>
      <c r="G1923" s="5" t="s">
        <v>5841</v>
      </c>
    </row>
    <row r="1924" spans="1:7" ht="30.75" customHeight="1">
      <c r="A1924" s="6">
        <v>21711</v>
      </c>
      <c r="B1924" s="5" t="s">
        <v>5842</v>
      </c>
      <c r="C1924" s="12" t="s">
        <v>5843</v>
      </c>
      <c r="D1924" s="6">
        <v>1</v>
      </c>
      <c r="E1924" s="5" t="s">
        <v>834</v>
      </c>
      <c r="F1924" s="6" t="s">
        <v>48</v>
      </c>
      <c r="G1924" s="5" t="s">
        <v>5844</v>
      </c>
    </row>
    <row r="1925" spans="1:7" ht="30.75" customHeight="1">
      <c r="A1925" s="6">
        <v>21656</v>
      </c>
      <c r="B1925" s="5" t="s">
        <v>5845</v>
      </c>
      <c r="C1925" s="11" t="s">
        <v>5846</v>
      </c>
      <c r="D1925" s="6">
        <v>9</v>
      </c>
      <c r="E1925" s="5" t="s">
        <v>6177</v>
      </c>
      <c r="F1925" s="6" t="s">
        <v>48</v>
      </c>
      <c r="G1925" s="5" t="s">
        <v>5848</v>
      </c>
    </row>
    <row r="1926" spans="1:7" ht="30.75" customHeight="1">
      <c r="A1926" s="6">
        <v>21657</v>
      </c>
      <c r="B1926" s="5" t="s">
        <v>5849</v>
      </c>
      <c r="C1926" s="12" t="s">
        <v>5850</v>
      </c>
      <c r="D1926" s="6">
        <v>1</v>
      </c>
      <c r="E1926" s="5" t="s">
        <v>834</v>
      </c>
      <c r="F1926" s="6" t="s">
        <v>48</v>
      </c>
      <c r="G1926" s="5" t="s">
        <v>5851</v>
      </c>
    </row>
    <row r="1927" spans="1:7" ht="30.75" customHeight="1">
      <c r="A1927" s="6">
        <v>21658</v>
      </c>
      <c r="B1927" s="5" t="s">
        <v>5852</v>
      </c>
      <c r="C1927" s="12" t="s">
        <v>5853</v>
      </c>
      <c r="D1927" s="6">
        <v>1</v>
      </c>
      <c r="E1927" s="5" t="s">
        <v>834</v>
      </c>
      <c r="F1927" s="6" t="s">
        <v>48</v>
      </c>
      <c r="G1927" s="5" t="s">
        <v>5854</v>
      </c>
    </row>
    <row r="1928" spans="1:7" ht="30.75" customHeight="1">
      <c r="A1928" s="6">
        <v>21659</v>
      </c>
      <c r="B1928" s="5" t="s">
        <v>5855</v>
      </c>
      <c r="C1928" s="12" t="s">
        <v>5856</v>
      </c>
      <c r="D1928" s="6">
        <v>1</v>
      </c>
      <c r="E1928" s="5" t="s">
        <v>834</v>
      </c>
      <c r="F1928" s="6" t="s">
        <v>48</v>
      </c>
      <c r="G1928" s="5" t="s">
        <v>5857</v>
      </c>
    </row>
    <row r="1929" spans="1:7" ht="30.75" customHeight="1">
      <c r="A1929" s="6">
        <v>21660</v>
      </c>
      <c r="B1929" s="5" t="s">
        <v>5858</v>
      </c>
      <c r="C1929" s="11" t="s">
        <v>5859</v>
      </c>
      <c r="D1929" s="6">
        <v>11</v>
      </c>
      <c r="E1929" s="5" t="s">
        <v>6178</v>
      </c>
      <c r="F1929" s="6" t="s">
        <v>48</v>
      </c>
      <c r="G1929" s="5" t="s">
        <v>5861</v>
      </c>
    </row>
    <row r="1930" spans="1:7" ht="30.75" customHeight="1">
      <c r="A1930" s="6">
        <v>21661</v>
      </c>
      <c r="B1930" s="5" t="s">
        <v>5862</v>
      </c>
      <c r="C1930" s="12" t="s">
        <v>5863</v>
      </c>
      <c r="D1930" s="6">
        <v>1</v>
      </c>
      <c r="E1930" s="5" t="s">
        <v>834</v>
      </c>
      <c r="F1930" s="6" t="s">
        <v>48</v>
      </c>
      <c r="G1930" s="5" t="s">
        <v>5864</v>
      </c>
    </row>
    <row r="1931" spans="1:7" ht="30.75" customHeight="1">
      <c r="A1931" s="6">
        <v>21662</v>
      </c>
      <c r="B1931" s="5" t="s">
        <v>5865</v>
      </c>
      <c r="C1931" s="12" t="s">
        <v>5866</v>
      </c>
      <c r="D1931" s="6">
        <v>1</v>
      </c>
      <c r="E1931" s="5" t="s">
        <v>834</v>
      </c>
      <c r="F1931" s="6" t="s">
        <v>48</v>
      </c>
      <c r="G1931" s="5" t="s">
        <v>5867</v>
      </c>
    </row>
    <row r="1932" spans="1:7" ht="30.75" customHeight="1">
      <c r="A1932" s="6">
        <v>21663</v>
      </c>
      <c r="B1932" s="5" t="s">
        <v>5868</v>
      </c>
      <c r="C1932" s="11" t="s">
        <v>5869</v>
      </c>
      <c r="D1932" s="6">
        <v>7</v>
      </c>
      <c r="E1932" s="5" t="s">
        <v>6179</v>
      </c>
      <c r="F1932" s="6" t="s">
        <v>48</v>
      </c>
      <c r="G1932" s="5" t="s">
        <v>5871</v>
      </c>
    </row>
    <row r="1933" spans="1:7" ht="30.75" customHeight="1">
      <c r="A1933" s="6">
        <v>21664</v>
      </c>
      <c r="B1933" s="5" t="s">
        <v>5872</v>
      </c>
      <c r="C1933" s="12" t="s">
        <v>5873</v>
      </c>
      <c r="D1933" s="6">
        <v>1</v>
      </c>
      <c r="E1933" s="5" t="s">
        <v>834</v>
      </c>
      <c r="F1933" s="6" t="s">
        <v>48</v>
      </c>
      <c r="G1933" s="5" t="s">
        <v>5874</v>
      </c>
    </row>
    <row r="1934" spans="1:7" ht="30.75" customHeight="1">
      <c r="A1934" s="6">
        <v>21665</v>
      </c>
      <c r="B1934" s="5" t="s">
        <v>5875</v>
      </c>
      <c r="C1934" s="12" t="s">
        <v>5876</v>
      </c>
      <c r="D1934" s="6">
        <v>1</v>
      </c>
      <c r="E1934" s="5" t="s">
        <v>834</v>
      </c>
      <c r="F1934" s="6" t="s">
        <v>48</v>
      </c>
      <c r="G1934" s="5" t="s">
        <v>5877</v>
      </c>
    </row>
    <row r="1935" spans="1:7" ht="30.75" customHeight="1">
      <c r="A1935" s="6">
        <v>21666</v>
      </c>
      <c r="B1935" s="5" t="s">
        <v>5878</v>
      </c>
      <c r="C1935" s="12" t="s">
        <v>5879</v>
      </c>
      <c r="D1935" s="6">
        <v>1</v>
      </c>
      <c r="E1935" s="5" t="s">
        <v>834</v>
      </c>
      <c r="F1935" s="6" t="s">
        <v>48</v>
      </c>
      <c r="G1935" s="5" t="s">
        <v>5880</v>
      </c>
    </row>
    <row r="1936" spans="1:7" ht="30.75" customHeight="1">
      <c r="A1936" s="6">
        <v>21667</v>
      </c>
      <c r="B1936" s="5" t="s">
        <v>5881</v>
      </c>
      <c r="C1936" s="12" t="s">
        <v>5882</v>
      </c>
      <c r="D1936" s="6">
        <v>1</v>
      </c>
      <c r="E1936" s="5" t="s">
        <v>834</v>
      </c>
      <c r="F1936" s="6" t="s">
        <v>48</v>
      </c>
      <c r="G1936" s="5" t="s">
        <v>5883</v>
      </c>
    </row>
    <row r="1937" spans="1:7" ht="30.75" customHeight="1">
      <c r="A1937" s="6">
        <v>21668</v>
      </c>
      <c r="B1937" s="5" t="s">
        <v>5884</v>
      </c>
      <c r="C1937" s="12" t="s">
        <v>5885</v>
      </c>
      <c r="D1937" s="6">
        <v>1</v>
      </c>
      <c r="E1937" s="5" t="s">
        <v>834</v>
      </c>
      <c r="F1937" s="6" t="s">
        <v>48</v>
      </c>
      <c r="G1937" s="5" t="s">
        <v>5886</v>
      </c>
    </row>
    <row r="1938" spans="1:7" ht="30.75" customHeight="1">
      <c r="A1938" s="6">
        <v>21669</v>
      </c>
      <c r="B1938" s="5" t="s">
        <v>5887</v>
      </c>
      <c r="C1938" s="12" t="s">
        <v>5888</v>
      </c>
      <c r="D1938" s="6">
        <v>1</v>
      </c>
      <c r="E1938" s="5" t="s">
        <v>834</v>
      </c>
      <c r="F1938" s="6" t="s">
        <v>48</v>
      </c>
      <c r="G1938" s="5" t="s">
        <v>5889</v>
      </c>
    </row>
    <row r="1939" spans="1:7" ht="30.75" customHeight="1">
      <c r="A1939" s="6">
        <v>21670</v>
      </c>
      <c r="B1939" s="5" t="s">
        <v>5890</v>
      </c>
      <c r="C1939" s="11" t="s">
        <v>5891</v>
      </c>
      <c r="D1939" s="6">
        <v>9</v>
      </c>
      <c r="E1939" s="5" t="s">
        <v>6180</v>
      </c>
      <c r="F1939" s="6" t="s">
        <v>48</v>
      </c>
      <c r="G1939" s="5" t="s">
        <v>5893</v>
      </c>
    </row>
    <row r="1940" spans="1:7" ht="30.75" customHeight="1">
      <c r="A1940" s="6">
        <v>21671</v>
      </c>
      <c r="B1940" s="5" t="s">
        <v>5894</v>
      </c>
      <c r="C1940" s="12" t="s">
        <v>5895</v>
      </c>
      <c r="D1940" s="6">
        <v>1</v>
      </c>
      <c r="E1940" s="5" t="s">
        <v>834</v>
      </c>
      <c r="F1940" s="6" t="s">
        <v>48</v>
      </c>
      <c r="G1940" s="5" t="s">
        <v>5896</v>
      </c>
    </row>
    <row r="1941" spans="1:7" ht="30.75" customHeight="1">
      <c r="A1941" s="6">
        <v>21672</v>
      </c>
      <c r="B1941" s="5" t="s">
        <v>5897</v>
      </c>
      <c r="C1941" s="12" t="s">
        <v>5898</v>
      </c>
      <c r="D1941" s="6">
        <v>1</v>
      </c>
      <c r="E1941" s="5" t="s">
        <v>834</v>
      </c>
      <c r="F1941" s="6" t="s">
        <v>48</v>
      </c>
      <c r="G1941" s="5" t="s">
        <v>5899</v>
      </c>
    </row>
    <row r="1942" spans="1:7" ht="30.75" customHeight="1">
      <c r="A1942" s="6">
        <v>21673</v>
      </c>
      <c r="B1942" s="5" t="s">
        <v>5900</v>
      </c>
      <c r="C1942" s="12" t="s">
        <v>5901</v>
      </c>
      <c r="D1942" s="6">
        <v>1</v>
      </c>
      <c r="E1942" s="5" t="s">
        <v>834</v>
      </c>
      <c r="F1942" s="6" t="s">
        <v>48</v>
      </c>
      <c r="G1942" s="5" t="s">
        <v>5902</v>
      </c>
    </row>
    <row r="1943" spans="1:7" ht="30.75" customHeight="1">
      <c r="A1943" s="6">
        <v>21674</v>
      </c>
      <c r="B1943" s="5" t="s">
        <v>5903</v>
      </c>
      <c r="C1943" s="12" t="s">
        <v>5904</v>
      </c>
      <c r="D1943" s="6">
        <v>1</v>
      </c>
      <c r="E1943" s="5" t="s">
        <v>834</v>
      </c>
      <c r="F1943" s="6" t="s">
        <v>48</v>
      </c>
      <c r="G1943" s="5" t="s">
        <v>5905</v>
      </c>
    </row>
    <row r="1944" spans="1:7" ht="30.75" customHeight="1">
      <c r="A1944" s="6">
        <v>21675</v>
      </c>
      <c r="B1944" s="5" t="s">
        <v>5906</v>
      </c>
      <c r="C1944" s="12" t="s">
        <v>5907</v>
      </c>
      <c r="D1944" s="6">
        <v>1</v>
      </c>
      <c r="E1944" s="5" t="s">
        <v>834</v>
      </c>
      <c r="F1944" s="6" t="s">
        <v>48</v>
      </c>
      <c r="G1944" s="5" t="s">
        <v>5908</v>
      </c>
    </row>
    <row r="1945" spans="1:7" ht="30.75" customHeight="1">
      <c r="A1945" s="6">
        <v>21676</v>
      </c>
      <c r="B1945" s="5" t="s">
        <v>5909</v>
      </c>
      <c r="C1945" s="12" t="s">
        <v>5910</v>
      </c>
      <c r="D1945" s="6">
        <v>1</v>
      </c>
      <c r="E1945" s="5" t="s">
        <v>834</v>
      </c>
      <c r="F1945" s="6" t="s">
        <v>48</v>
      </c>
      <c r="G1945" s="5" t="s">
        <v>5911</v>
      </c>
    </row>
    <row r="1946" spans="1:7" ht="30.75" customHeight="1">
      <c r="A1946" s="6">
        <v>21677</v>
      </c>
      <c r="B1946" s="5" t="s">
        <v>5912</v>
      </c>
      <c r="C1946" s="12" t="s">
        <v>5913</v>
      </c>
      <c r="D1946" s="6">
        <v>1</v>
      </c>
      <c r="E1946" s="5" t="s">
        <v>834</v>
      </c>
      <c r="F1946" s="6" t="s">
        <v>48</v>
      </c>
      <c r="G1946" s="5" t="s">
        <v>5914</v>
      </c>
    </row>
    <row r="1947" spans="1:7" ht="30.75" customHeight="1">
      <c r="A1947" s="6">
        <v>21678</v>
      </c>
      <c r="B1947" s="5" t="s">
        <v>5915</v>
      </c>
      <c r="C1947" s="12" t="s">
        <v>5916</v>
      </c>
      <c r="D1947" s="6">
        <v>1</v>
      </c>
      <c r="E1947" s="5" t="s">
        <v>834</v>
      </c>
      <c r="F1947" s="6" t="s">
        <v>48</v>
      </c>
      <c r="G1947" s="5" t="s">
        <v>5917</v>
      </c>
    </row>
    <row r="1948" spans="1:7" ht="30.75" customHeight="1">
      <c r="A1948" s="6">
        <v>21679</v>
      </c>
      <c r="B1948" s="5" t="s">
        <v>5918</v>
      </c>
      <c r="C1948" s="11" t="s">
        <v>5919</v>
      </c>
      <c r="D1948" s="6">
        <v>4</v>
      </c>
      <c r="E1948" s="5" t="s">
        <v>6181</v>
      </c>
      <c r="F1948" s="6" t="s">
        <v>48</v>
      </c>
      <c r="G1948" s="5" t="s">
        <v>5921</v>
      </c>
    </row>
    <row r="1949" spans="1:7" ht="30.75" customHeight="1">
      <c r="A1949" s="6">
        <v>21680</v>
      </c>
      <c r="B1949" s="5" t="s">
        <v>5922</v>
      </c>
      <c r="C1949" s="12" t="s">
        <v>5923</v>
      </c>
      <c r="D1949" s="6">
        <v>1</v>
      </c>
      <c r="E1949" s="5" t="s">
        <v>834</v>
      </c>
      <c r="F1949" s="6" t="s">
        <v>48</v>
      </c>
      <c r="G1949" s="5" t="s">
        <v>5924</v>
      </c>
    </row>
    <row r="1950" spans="1:7" ht="30.75" customHeight="1">
      <c r="A1950" s="6">
        <v>21681</v>
      </c>
      <c r="B1950" s="5" t="s">
        <v>5925</v>
      </c>
      <c r="C1950" s="12" t="s">
        <v>5926</v>
      </c>
      <c r="D1950" s="6">
        <v>1</v>
      </c>
      <c r="E1950" s="5" t="s">
        <v>834</v>
      </c>
      <c r="F1950" s="6" t="s">
        <v>48</v>
      </c>
      <c r="G1950" s="5" t="s">
        <v>5927</v>
      </c>
    </row>
    <row r="1951" spans="1:7" ht="30.75" customHeight="1">
      <c r="A1951" s="6">
        <v>21682</v>
      </c>
      <c r="B1951" s="5" t="s">
        <v>5928</v>
      </c>
      <c r="C1951" s="12" t="s">
        <v>5929</v>
      </c>
      <c r="D1951" s="6">
        <v>1</v>
      </c>
      <c r="E1951" s="5" t="s">
        <v>834</v>
      </c>
      <c r="F1951" s="6" t="s">
        <v>48</v>
      </c>
      <c r="G1951" s="5" t="s">
        <v>5930</v>
      </c>
    </row>
    <row r="1952" spans="1:7" ht="30.75" customHeight="1">
      <c r="A1952" s="6">
        <v>21683</v>
      </c>
      <c r="B1952" s="5" t="s">
        <v>5931</v>
      </c>
      <c r="C1952" s="11" t="s">
        <v>5932</v>
      </c>
      <c r="D1952" s="6">
        <v>4</v>
      </c>
      <c r="E1952" s="5" t="s">
        <v>6182</v>
      </c>
      <c r="F1952" s="6" t="s">
        <v>48</v>
      </c>
      <c r="G1952" s="5" t="s">
        <v>5934</v>
      </c>
    </row>
    <row r="1953" spans="1:7" ht="30.75" customHeight="1">
      <c r="A1953" s="6">
        <v>21686</v>
      </c>
      <c r="B1953" s="5" t="s">
        <v>5935</v>
      </c>
      <c r="C1953" s="12" t="s">
        <v>5936</v>
      </c>
      <c r="D1953" s="6">
        <v>1</v>
      </c>
      <c r="E1953" s="5" t="s">
        <v>834</v>
      </c>
      <c r="F1953" s="6" t="s">
        <v>48</v>
      </c>
      <c r="G1953" s="5" t="s">
        <v>5937</v>
      </c>
    </row>
    <row r="1954" spans="1:7" ht="30.75" customHeight="1">
      <c r="A1954" s="6">
        <v>21687</v>
      </c>
      <c r="B1954" s="5" t="s">
        <v>5938</v>
      </c>
      <c r="C1954" s="12" t="s">
        <v>5939</v>
      </c>
      <c r="D1954" s="6">
        <v>1</v>
      </c>
      <c r="E1954" s="5" t="s">
        <v>834</v>
      </c>
      <c r="F1954" s="6" t="s">
        <v>48</v>
      </c>
      <c r="G1954" s="5" t="s">
        <v>5940</v>
      </c>
    </row>
    <row r="1955" spans="1:7" ht="30.75" customHeight="1">
      <c r="A1955" s="6">
        <v>21688</v>
      </c>
      <c r="B1955" s="5" t="s">
        <v>5941</v>
      </c>
      <c r="C1955" s="12" t="s">
        <v>5942</v>
      </c>
      <c r="D1955" s="6">
        <v>1</v>
      </c>
      <c r="E1955" s="5" t="s">
        <v>834</v>
      </c>
      <c r="F1955" s="6" t="s">
        <v>48</v>
      </c>
      <c r="G1955" s="5" t="s">
        <v>5943</v>
      </c>
    </row>
    <row r="1956" spans="1:7" ht="30.75" customHeight="1">
      <c r="A1956" s="6">
        <v>21584</v>
      </c>
      <c r="B1956" s="5" t="s">
        <v>5944</v>
      </c>
      <c r="C1956" s="10" t="s">
        <v>5945</v>
      </c>
      <c r="D1956" s="6">
        <v>0</v>
      </c>
      <c r="E1956" s="5"/>
      <c r="F1956" s="6" t="s">
        <v>48</v>
      </c>
      <c r="G1956" s="5" t="s">
        <v>5946</v>
      </c>
    </row>
    <row r="1957" spans="1:7" ht="30.75" customHeight="1">
      <c r="A1957" s="6">
        <v>21585</v>
      </c>
      <c r="B1957" s="5" t="s">
        <v>5947</v>
      </c>
      <c r="C1957" s="11" t="s">
        <v>5948</v>
      </c>
      <c r="D1957" s="6">
        <v>0</v>
      </c>
      <c r="E1957" s="5"/>
      <c r="F1957" s="6" t="s">
        <v>48</v>
      </c>
      <c r="G1957" s="5" t="s">
        <v>5949</v>
      </c>
    </row>
    <row r="1958" spans="1:7" ht="30.75" customHeight="1">
      <c r="A1958" s="6">
        <v>11075</v>
      </c>
      <c r="B1958" s="5" t="s">
        <v>5950</v>
      </c>
      <c r="C1958" s="12" t="s">
        <v>5951</v>
      </c>
      <c r="D1958" s="6">
        <v>0</v>
      </c>
      <c r="E1958" s="5"/>
      <c r="F1958" s="6" t="s">
        <v>48</v>
      </c>
      <c r="G1958" s="5" t="s">
        <v>5952</v>
      </c>
    </row>
    <row r="1959" spans="1:7" ht="30.75" customHeight="1">
      <c r="A1959" s="6">
        <v>21586</v>
      </c>
      <c r="B1959" s="5" t="s">
        <v>5953</v>
      </c>
      <c r="C1959" s="12" t="s">
        <v>5954</v>
      </c>
      <c r="D1959" s="6">
        <v>0</v>
      </c>
      <c r="E1959" s="5"/>
      <c r="F1959" s="6" t="s">
        <v>48</v>
      </c>
      <c r="G1959" s="5" t="s">
        <v>5955</v>
      </c>
    </row>
    <row r="1960" spans="1:7" ht="30.75" customHeight="1">
      <c r="A1960" s="6">
        <v>11072</v>
      </c>
      <c r="B1960" s="5" t="s">
        <v>5956</v>
      </c>
      <c r="C1960" s="11" t="s">
        <v>5957</v>
      </c>
      <c r="D1960" s="6">
        <v>0</v>
      </c>
      <c r="E1960" s="5"/>
      <c r="F1960" s="6" t="s">
        <v>48</v>
      </c>
      <c r="G1960" s="5" t="s">
        <v>5958</v>
      </c>
    </row>
    <row r="1961" spans="1:7" ht="30.75" customHeight="1">
      <c r="A1961" s="6">
        <v>11083</v>
      </c>
      <c r="B1961" s="5" t="s">
        <v>5959</v>
      </c>
      <c r="C1961" s="12" t="s">
        <v>5960</v>
      </c>
      <c r="D1961" s="6">
        <v>0</v>
      </c>
      <c r="E1961" s="5"/>
      <c r="F1961" s="6" t="s">
        <v>48</v>
      </c>
      <c r="G1961" s="5" t="s">
        <v>5961</v>
      </c>
    </row>
    <row r="1962" spans="1:7" ht="30.75" customHeight="1">
      <c r="A1962" s="6">
        <v>11084</v>
      </c>
      <c r="B1962" s="5" t="s">
        <v>5962</v>
      </c>
      <c r="C1962" s="12" t="s">
        <v>5963</v>
      </c>
      <c r="D1962" s="6">
        <v>0</v>
      </c>
      <c r="E1962" s="5"/>
      <c r="F1962" s="6" t="s">
        <v>48</v>
      </c>
      <c r="G1962" s="5" t="s">
        <v>5964</v>
      </c>
    </row>
    <row r="1963" spans="1:7" ht="30.75" customHeight="1">
      <c r="A1963" s="6">
        <v>11085</v>
      </c>
      <c r="B1963" s="5" t="s">
        <v>5965</v>
      </c>
      <c r="C1963" s="12" t="s">
        <v>5966</v>
      </c>
      <c r="D1963" s="6">
        <v>0</v>
      </c>
      <c r="E1963" s="5"/>
      <c r="F1963" s="6" t="s">
        <v>48</v>
      </c>
      <c r="G1963" s="5" t="s">
        <v>5967</v>
      </c>
    </row>
    <row r="1964" spans="1:7" ht="30.75" customHeight="1">
      <c r="A1964" s="6">
        <v>11087</v>
      </c>
      <c r="B1964" s="5" t="s">
        <v>5968</v>
      </c>
      <c r="C1964" s="12" t="s">
        <v>5969</v>
      </c>
      <c r="D1964" s="6">
        <v>0</v>
      </c>
      <c r="E1964" s="5"/>
      <c r="F1964" s="6" t="s">
        <v>48</v>
      </c>
      <c r="G1964" s="5" t="s">
        <v>5970</v>
      </c>
    </row>
    <row r="1965" spans="1:7" ht="30.75" customHeight="1">
      <c r="A1965" s="6">
        <v>11088</v>
      </c>
      <c r="B1965" s="5" t="s">
        <v>5971</v>
      </c>
      <c r="C1965" s="12" t="s">
        <v>5972</v>
      </c>
      <c r="D1965" s="6">
        <v>0</v>
      </c>
      <c r="E1965" s="5"/>
      <c r="F1965" s="6" t="s">
        <v>48</v>
      </c>
      <c r="G1965" s="5" t="s">
        <v>5973</v>
      </c>
    </row>
    <row r="1966" spans="1:7" ht="30.75" customHeight="1">
      <c r="A1966" s="6">
        <v>20147</v>
      </c>
      <c r="B1966" s="5" t="s">
        <v>5974</v>
      </c>
      <c r="C1966" s="11" t="s">
        <v>5975</v>
      </c>
      <c r="D1966" s="6">
        <v>0</v>
      </c>
      <c r="E1966" s="5"/>
      <c r="F1966" s="6" t="s">
        <v>48</v>
      </c>
      <c r="G1966" s="5" t="s">
        <v>5976</v>
      </c>
    </row>
    <row r="1967" spans="1:7" ht="30.75" customHeight="1">
      <c r="A1967" s="6">
        <v>10270</v>
      </c>
      <c r="B1967" s="5" t="s">
        <v>5977</v>
      </c>
      <c r="C1967" s="12" t="s">
        <v>5978</v>
      </c>
      <c r="D1967" s="6">
        <v>0</v>
      </c>
      <c r="E1967" s="5"/>
      <c r="F1967" s="6" t="s">
        <v>48</v>
      </c>
      <c r="G1967" s="5" t="s">
        <v>5979</v>
      </c>
    </row>
    <row r="1968" spans="1:7" ht="30.75" customHeight="1">
      <c r="A1968" s="6">
        <v>10271</v>
      </c>
      <c r="B1968" s="5" t="s">
        <v>5980</v>
      </c>
      <c r="C1968" s="12" t="s">
        <v>5981</v>
      </c>
      <c r="D1968" s="6">
        <v>0</v>
      </c>
      <c r="E1968" s="5"/>
      <c r="F1968" s="6" t="s">
        <v>48</v>
      </c>
      <c r="G1968" s="5" t="s">
        <v>5982</v>
      </c>
    </row>
    <row r="1969" spans="1:7" ht="30.75" customHeight="1">
      <c r="A1969" s="6">
        <v>20148</v>
      </c>
      <c r="B1969" s="5" t="s">
        <v>5983</v>
      </c>
      <c r="C1969" s="12" t="s">
        <v>5984</v>
      </c>
      <c r="D1969" s="6">
        <v>0</v>
      </c>
      <c r="E1969" s="5"/>
      <c r="F1969" s="6" t="s">
        <v>48</v>
      </c>
      <c r="G1969" s="5" t="s">
        <v>5985</v>
      </c>
    </row>
    <row r="1970" spans="1:7" ht="30.75" customHeight="1">
      <c r="A1970" s="6">
        <v>10272</v>
      </c>
      <c r="B1970" s="5" t="s">
        <v>5986</v>
      </c>
      <c r="C1970" s="12" t="s">
        <v>5987</v>
      </c>
      <c r="D1970" s="6">
        <v>0</v>
      </c>
      <c r="E1970" s="5"/>
      <c r="F1970" s="6" t="s">
        <v>48</v>
      </c>
      <c r="G1970" s="5" t="s">
        <v>5988</v>
      </c>
    </row>
    <row r="1971" spans="1:7" ht="30.75" customHeight="1">
      <c r="A1971" s="6">
        <v>10273</v>
      </c>
      <c r="B1971" s="5" t="s">
        <v>5989</v>
      </c>
      <c r="C1971" s="12" t="s">
        <v>5990</v>
      </c>
      <c r="D1971" s="6">
        <v>0</v>
      </c>
      <c r="E1971" s="5"/>
      <c r="F1971" s="6" t="s">
        <v>48</v>
      </c>
      <c r="G1971" s="5" t="s">
        <v>5991</v>
      </c>
    </row>
    <row r="1972" spans="1:7" ht="30.75" customHeight="1">
      <c r="A1972" s="6">
        <v>10274</v>
      </c>
      <c r="B1972" s="5" t="s">
        <v>5992</v>
      </c>
      <c r="C1972" s="12" t="s">
        <v>5993</v>
      </c>
      <c r="D1972" s="6">
        <v>0</v>
      </c>
      <c r="E1972" s="5"/>
      <c r="F1972" s="6" t="s">
        <v>48</v>
      </c>
      <c r="G1972" s="5" t="s">
        <v>5994</v>
      </c>
    </row>
    <row r="1973" spans="1:7" ht="30.75" customHeight="1">
      <c r="A1973" s="6">
        <v>10275</v>
      </c>
      <c r="B1973" s="5" t="s">
        <v>5995</v>
      </c>
      <c r="C1973" s="12" t="s">
        <v>5996</v>
      </c>
      <c r="D1973" s="6">
        <v>0</v>
      </c>
      <c r="E1973" s="5"/>
      <c r="F1973" s="6" t="s">
        <v>48</v>
      </c>
      <c r="G1973" s="5" t="s">
        <v>5997</v>
      </c>
    </row>
    <row r="1974" spans="1:7" ht="30.75" customHeight="1">
      <c r="A1974" s="6">
        <v>10276</v>
      </c>
      <c r="B1974" s="5" t="s">
        <v>5998</v>
      </c>
      <c r="C1974" s="12" t="s">
        <v>5999</v>
      </c>
      <c r="D1974" s="6">
        <v>0</v>
      </c>
      <c r="E1974" s="5"/>
      <c r="F1974" s="6" t="s">
        <v>48</v>
      </c>
      <c r="G1974" s="5" t="s">
        <v>6000</v>
      </c>
    </row>
    <row r="1975" spans="1:7" ht="30.75" customHeight="1">
      <c r="A1975" s="6">
        <v>20959</v>
      </c>
      <c r="B1975" s="5" t="s">
        <v>6001</v>
      </c>
      <c r="C1975" s="10" t="s">
        <v>6002</v>
      </c>
      <c r="D1975" s="6">
        <v>0</v>
      </c>
      <c r="E1975" s="5"/>
      <c r="F1975" s="6" t="s">
        <v>48</v>
      </c>
      <c r="G1975" s="5" t="s">
        <v>6003</v>
      </c>
    </row>
    <row r="1976" spans="1:7" ht="30.75" customHeight="1">
      <c r="A1976" s="6">
        <v>21459</v>
      </c>
      <c r="B1976" s="5" t="s">
        <v>6004</v>
      </c>
      <c r="C1976" s="11" t="s">
        <v>6005</v>
      </c>
      <c r="D1976" s="6">
        <v>0</v>
      </c>
      <c r="E1976" s="5"/>
      <c r="F1976" s="6" t="s">
        <v>48</v>
      </c>
      <c r="G1976" s="5" t="s">
        <v>6006</v>
      </c>
    </row>
    <row r="1977" spans="1:7" ht="30.75" customHeight="1">
      <c r="A1977" s="6">
        <v>21460</v>
      </c>
      <c r="B1977" s="5" t="s">
        <v>6007</v>
      </c>
      <c r="C1977" s="11" t="s">
        <v>6008</v>
      </c>
      <c r="D1977" s="6">
        <v>0</v>
      </c>
      <c r="E1977" s="5"/>
      <c r="F1977" s="6" t="s">
        <v>48</v>
      </c>
      <c r="G1977" s="5" t="s">
        <v>6009</v>
      </c>
    </row>
    <row r="1978" spans="1:7" ht="30.75" customHeight="1">
      <c r="A1978" s="6">
        <v>20960</v>
      </c>
      <c r="B1978" s="5" t="s">
        <v>6010</v>
      </c>
      <c r="C1978" s="11" t="s">
        <v>6011</v>
      </c>
      <c r="D1978" s="6">
        <v>0</v>
      </c>
      <c r="E1978" s="5"/>
      <c r="F1978" s="6" t="s">
        <v>48</v>
      </c>
      <c r="G1978" s="5" t="s">
        <v>6012</v>
      </c>
    </row>
    <row r="1979" spans="1:7" ht="30.75" customHeight="1">
      <c r="A1979" s="6">
        <v>20961</v>
      </c>
      <c r="B1979" s="5" t="s">
        <v>6013</v>
      </c>
      <c r="C1979" s="11" t="s">
        <v>6014</v>
      </c>
      <c r="D1979" s="6">
        <v>0</v>
      </c>
      <c r="E1979" s="5"/>
      <c r="F1979" s="6" t="s">
        <v>48</v>
      </c>
      <c r="G1979" s="5" t="s">
        <v>6015</v>
      </c>
    </row>
    <row r="1980" spans="1:7" ht="30.75" customHeight="1">
      <c r="A1980" s="6">
        <v>21461</v>
      </c>
      <c r="B1980" s="5" t="s">
        <v>6016</v>
      </c>
      <c r="C1980" s="11" t="s">
        <v>6017</v>
      </c>
      <c r="D1980" s="6">
        <v>0</v>
      </c>
      <c r="E1980" s="5"/>
      <c r="F1980" s="6" t="s">
        <v>48</v>
      </c>
      <c r="G1980" s="5" t="s">
        <v>6018</v>
      </c>
    </row>
    <row r="1981" spans="1:7" ht="30.75" customHeight="1">
      <c r="A1981" s="6">
        <v>20962</v>
      </c>
      <c r="B1981" s="5" t="s">
        <v>6019</v>
      </c>
      <c r="C1981" s="11" t="s">
        <v>6020</v>
      </c>
      <c r="D1981" s="6">
        <v>0</v>
      </c>
      <c r="E1981" s="5"/>
      <c r="F1981" s="6" t="s">
        <v>48</v>
      </c>
      <c r="G1981" s="5" t="s">
        <v>6021</v>
      </c>
    </row>
    <row r="1982" spans="1:7" ht="30.75" customHeight="1">
      <c r="A1982" s="6">
        <v>21462</v>
      </c>
      <c r="B1982" s="5" t="s">
        <v>6022</v>
      </c>
      <c r="C1982" s="11" t="s">
        <v>6023</v>
      </c>
      <c r="D1982" s="6">
        <v>0</v>
      </c>
      <c r="E1982" s="5"/>
      <c r="F1982" s="6" t="s">
        <v>48</v>
      </c>
      <c r="G1982" s="5" t="s">
        <v>6024</v>
      </c>
    </row>
    <row r="1983" spans="1:7" ht="30.75" customHeight="1">
      <c r="A1983" s="6">
        <v>21463</v>
      </c>
      <c r="B1983" s="5" t="s">
        <v>6025</v>
      </c>
      <c r="C1983" s="11" t="s">
        <v>6026</v>
      </c>
      <c r="D1983" s="6">
        <v>0</v>
      </c>
      <c r="E1983" s="5"/>
      <c r="F1983" s="6" t="s">
        <v>48</v>
      </c>
      <c r="G1983" s="5" t="s">
        <v>6027</v>
      </c>
    </row>
    <row r="1984" spans="1:7" ht="30.75" customHeight="1">
      <c r="A1984" s="6">
        <v>21464</v>
      </c>
      <c r="B1984" s="5" t="s">
        <v>6028</v>
      </c>
      <c r="C1984" s="11" t="s">
        <v>6029</v>
      </c>
      <c r="D1984" s="6">
        <v>0</v>
      </c>
      <c r="E1984" s="5"/>
      <c r="F1984" s="6" t="s">
        <v>48</v>
      </c>
      <c r="G1984" s="5" t="s">
        <v>6030</v>
      </c>
    </row>
    <row r="1985" spans="1:7" ht="30.75" customHeight="1">
      <c r="A1985" s="6">
        <v>20963</v>
      </c>
      <c r="B1985" s="5" t="s">
        <v>6031</v>
      </c>
      <c r="C1985" s="11" t="s">
        <v>6032</v>
      </c>
      <c r="D1985" s="6">
        <v>0</v>
      </c>
      <c r="E1985" s="5"/>
      <c r="F1985" s="6" t="s">
        <v>48</v>
      </c>
      <c r="G1985" s="5" t="s">
        <v>6033</v>
      </c>
    </row>
    <row r="1986" spans="1:7" ht="30.75" customHeight="1">
      <c r="A1986" s="6">
        <v>20964</v>
      </c>
      <c r="B1986" s="5" t="s">
        <v>6034</v>
      </c>
      <c r="C1986" s="11" t="s">
        <v>6035</v>
      </c>
      <c r="D1986" s="6">
        <v>0</v>
      </c>
      <c r="E1986" s="5"/>
      <c r="F1986" s="6" t="s">
        <v>48</v>
      </c>
      <c r="G1986" s="5" t="s">
        <v>6036</v>
      </c>
    </row>
    <row r="1987" spans="1:7" ht="30.75" customHeight="1">
      <c r="A1987" s="6">
        <v>11179</v>
      </c>
      <c r="B1987" s="5" t="s">
        <v>6037</v>
      </c>
      <c r="C1987" s="10" t="s">
        <v>6038</v>
      </c>
      <c r="D1987" s="6">
        <v>0</v>
      </c>
      <c r="E1987" s="5"/>
      <c r="F1987" s="6" t="s">
        <v>48</v>
      </c>
      <c r="G1987" s="5" t="s">
        <v>6039</v>
      </c>
    </row>
    <row r="1988" spans="1:7" ht="30.75" customHeight="1">
      <c r="A1988" s="6">
        <v>11180</v>
      </c>
      <c r="B1988" s="5" t="s">
        <v>6040</v>
      </c>
      <c r="C1988" s="11" t="s">
        <v>6041</v>
      </c>
      <c r="D1988" s="6">
        <v>0</v>
      </c>
      <c r="E1988" s="5"/>
      <c r="F1988" s="6" t="s">
        <v>15</v>
      </c>
      <c r="G1988" s="5" t="s">
        <v>6042</v>
      </c>
    </row>
    <row r="1989" spans="1:7" ht="30.75" customHeight="1">
      <c r="A1989" s="6">
        <v>11186</v>
      </c>
      <c r="B1989" s="5" t="s">
        <v>6043</v>
      </c>
      <c r="C1989" s="12" t="s">
        <v>6044</v>
      </c>
      <c r="D1989" s="6">
        <v>0</v>
      </c>
      <c r="E1989" s="5"/>
      <c r="F1989" s="6" t="s">
        <v>48</v>
      </c>
      <c r="G1989" s="5" t="s">
        <v>6045</v>
      </c>
    </row>
    <row r="1990" spans="1:7" ht="30.75" customHeight="1">
      <c r="A1990" s="6">
        <v>11187</v>
      </c>
      <c r="B1990" s="5" t="s">
        <v>6046</v>
      </c>
      <c r="C1990" s="12" t="s">
        <v>6047</v>
      </c>
      <c r="D1990" s="6">
        <v>0</v>
      </c>
      <c r="E1990" s="5"/>
      <c r="F1990" s="6" t="s">
        <v>48</v>
      </c>
      <c r="G1990" s="5" t="s">
        <v>6048</v>
      </c>
    </row>
    <row r="1991" spans="1:7" ht="30.75" customHeight="1">
      <c r="A1991" s="6">
        <v>11181</v>
      </c>
      <c r="B1991" s="5" t="s">
        <v>6049</v>
      </c>
      <c r="C1991" s="11" t="s">
        <v>6050</v>
      </c>
      <c r="D1991" s="6">
        <v>0</v>
      </c>
      <c r="E1991" s="5"/>
      <c r="F1991" s="6" t="s">
        <v>48</v>
      </c>
      <c r="G1991" s="5" t="s">
        <v>6051</v>
      </c>
    </row>
    <row r="1992" spans="1:7" ht="30.75" customHeight="1">
      <c r="A1992" s="6">
        <v>11188</v>
      </c>
      <c r="B1992" s="5" t="s">
        <v>6052</v>
      </c>
      <c r="C1992" s="12" t="s">
        <v>6053</v>
      </c>
      <c r="D1992" s="6">
        <v>0</v>
      </c>
      <c r="E1992" s="5"/>
      <c r="F1992" s="6" t="s">
        <v>48</v>
      </c>
      <c r="G1992" s="5" t="s">
        <v>6054</v>
      </c>
    </row>
    <row r="1993" spans="1:7" ht="30.75" customHeight="1">
      <c r="A1993" s="6">
        <v>11189</v>
      </c>
      <c r="B1993" s="5" t="s">
        <v>6055</v>
      </c>
      <c r="C1993" s="12" t="s">
        <v>6056</v>
      </c>
      <c r="D1993" s="6">
        <v>0</v>
      </c>
      <c r="E1993" s="5"/>
      <c r="F1993" s="6" t="s">
        <v>48</v>
      </c>
      <c r="G1993" s="5" t="s">
        <v>6057</v>
      </c>
    </row>
    <row r="1994" spans="1:7" ht="30.75" customHeight="1">
      <c r="A1994" s="6">
        <v>11190</v>
      </c>
      <c r="B1994" s="5" t="s">
        <v>6058</v>
      </c>
      <c r="C1994" s="12" t="s">
        <v>6059</v>
      </c>
      <c r="D1994" s="6">
        <v>0</v>
      </c>
      <c r="E1994" s="5"/>
      <c r="F1994" s="6" t="s">
        <v>48</v>
      </c>
      <c r="G1994" s="5" t="s">
        <v>6060</v>
      </c>
    </row>
    <row r="1995" spans="1:7" ht="30.75" customHeight="1">
      <c r="A1995" s="6">
        <v>11191</v>
      </c>
      <c r="B1995" s="5" t="s">
        <v>6061</v>
      </c>
      <c r="C1995" s="12" t="s">
        <v>6062</v>
      </c>
      <c r="D1995" s="6">
        <v>0</v>
      </c>
      <c r="E1995" s="5"/>
      <c r="F1995" s="6" t="s">
        <v>48</v>
      </c>
      <c r="G1995" s="5" t="s">
        <v>6063</v>
      </c>
    </row>
    <row r="1996" spans="1:7" ht="30.75" customHeight="1">
      <c r="A1996" s="6">
        <v>21587</v>
      </c>
      <c r="B1996" s="5" t="s">
        <v>6064</v>
      </c>
      <c r="C1996" s="11" t="s">
        <v>6065</v>
      </c>
      <c r="D1996" s="6">
        <v>0</v>
      </c>
      <c r="E1996" s="5"/>
      <c r="F1996" s="6" t="s">
        <v>48</v>
      </c>
      <c r="G1996" s="5" t="s">
        <v>6066</v>
      </c>
    </row>
    <row r="1997" spans="1:7" ht="30.75" customHeight="1">
      <c r="A1997" s="6">
        <v>11193</v>
      </c>
      <c r="B1997" s="5" t="s">
        <v>6067</v>
      </c>
      <c r="C1997" s="12" t="s">
        <v>6068</v>
      </c>
      <c r="D1997" s="6">
        <v>0</v>
      </c>
      <c r="E1997" s="5"/>
      <c r="F1997" s="6" t="s">
        <v>48</v>
      </c>
      <c r="G1997" s="5" t="s">
        <v>6069</v>
      </c>
    </row>
    <row r="1998" spans="1:7" ht="30.75" customHeight="1">
      <c r="A1998" s="6">
        <v>11194</v>
      </c>
      <c r="B1998" s="5" t="s">
        <v>6070</v>
      </c>
      <c r="C1998" s="12" t="s">
        <v>6071</v>
      </c>
      <c r="D1998" s="6">
        <v>0</v>
      </c>
      <c r="E1998" s="5"/>
      <c r="F1998" s="6" t="s">
        <v>48</v>
      </c>
      <c r="G1998" s="5" t="s">
        <v>6072</v>
      </c>
    </row>
    <row r="1999" spans="1:7" ht="30.75" customHeight="1">
      <c r="A1999" s="6">
        <v>11196</v>
      </c>
      <c r="B1999" s="5" t="s">
        <v>6073</v>
      </c>
      <c r="C1999" s="12" t="s">
        <v>6074</v>
      </c>
      <c r="D1999" s="6">
        <v>0</v>
      </c>
      <c r="E1999" s="5"/>
      <c r="F1999" s="6" t="s">
        <v>48</v>
      </c>
      <c r="G1999" s="5" t="s">
        <v>6075</v>
      </c>
    </row>
    <row r="2000" spans="1:7" ht="30.75" customHeight="1">
      <c r="A2000" s="6">
        <v>11197</v>
      </c>
      <c r="B2000" s="5" t="s">
        <v>6076</v>
      </c>
      <c r="C2000" s="12" t="s">
        <v>6077</v>
      </c>
      <c r="D2000" s="6">
        <v>0</v>
      </c>
      <c r="E2000" s="5"/>
      <c r="F2000" s="6" t="s">
        <v>48</v>
      </c>
      <c r="G2000" s="5" t="s">
        <v>6078</v>
      </c>
    </row>
    <row r="2001" spans="1:7" ht="30.75" customHeight="1">
      <c r="A2001" s="6">
        <v>11182</v>
      </c>
      <c r="B2001" s="5" t="s">
        <v>6079</v>
      </c>
      <c r="C2001" s="12" t="s">
        <v>6080</v>
      </c>
      <c r="D2001" s="6">
        <v>0</v>
      </c>
      <c r="E2001" s="5"/>
      <c r="F2001" s="6" t="s">
        <v>48</v>
      </c>
      <c r="G2001" s="5" t="s">
        <v>6081</v>
      </c>
    </row>
    <row r="2002" spans="1:7" ht="30.75" customHeight="1">
      <c r="A2002" s="6">
        <v>11195</v>
      </c>
      <c r="B2002" s="5" t="s">
        <v>6082</v>
      </c>
      <c r="C2002" s="12" t="s">
        <v>6083</v>
      </c>
      <c r="D2002" s="6">
        <v>0</v>
      </c>
      <c r="E2002" s="5"/>
      <c r="F2002" s="6" t="s">
        <v>48</v>
      </c>
      <c r="G2002" s="5" t="s">
        <v>6084</v>
      </c>
    </row>
    <row r="2003" spans="1:7" ht="30.75" customHeight="1">
      <c r="A2003" s="6">
        <v>21588</v>
      </c>
      <c r="B2003" s="5" t="s">
        <v>6085</v>
      </c>
      <c r="C2003" s="10" t="s">
        <v>6086</v>
      </c>
      <c r="D2003" s="6">
        <v>0</v>
      </c>
      <c r="E2003" s="5"/>
      <c r="F2003" s="6" t="s">
        <v>15</v>
      </c>
      <c r="G2003" s="5" t="s">
        <v>6087</v>
      </c>
    </row>
    <row r="2004" spans="1:7" ht="30.75" customHeight="1">
      <c r="A2004" s="6">
        <v>21589</v>
      </c>
      <c r="B2004" s="5" t="s">
        <v>6088</v>
      </c>
      <c r="C2004" s="11" t="s">
        <v>6089</v>
      </c>
      <c r="D2004" s="6">
        <v>0</v>
      </c>
      <c r="E2004" s="5"/>
      <c r="F2004" s="6" t="s">
        <v>15</v>
      </c>
      <c r="G2004" s="5" t="s">
        <v>6090</v>
      </c>
    </row>
    <row r="2005" spans="1:7" ht="30.75" customHeight="1">
      <c r="A2005" s="6">
        <v>21590</v>
      </c>
      <c r="B2005" s="5" t="s">
        <v>6091</v>
      </c>
      <c r="C2005" s="12" t="s">
        <v>6092</v>
      </c>
      <c r="D2005" s="6">
        <v>0</v>
      </c>
      <c r="E2005" s="5"/>
      <c r="F2005" s="6" t="s">
        <v>48</v>
      </c>
      <c r="G2005" s="5" t="s">
        <v>6093</v>
      </c>
    </row>
    <row r="2006" spans="1:7" ht="30.75" customHeight="1">
      <c r="A2006" s="6">
        <v>21591</v>
      </c>
      <c r="B2006" s="5" t="s">
        <v>6094</v>
      </c>
      <c r="C2006" s="13" t="s">
        <v>6095</v>
      </c>
      <c r="D2006" s="6">
        <v>0</v>
      </c>
      <c r="E2006" s="5"/>
      <c r="F2006" s="6" t="s">
        <v>48</v>
      </c>
      <c r="G2006" s="5" t="s">
        <v>6096</v>
      </c>
    </row>
    <row r="2007" spans="1:7" ht="30.75" customHeight="1">
      <c r="A2007" s="6">
        <v>21592</v>
      </c>
      <c r="B2007" s="5" t="s">
        <v>6097</v>
      </c>
      <c r="C2007" s="13" t="s">
        <v>6098</v>
      </c>
      <c r="D2007" s="6">
        <v>0</v>
      </c>
      <c r="E2007" s="5"/>
      <c r="F2007" s="6" t="s">
        <v>48</v>
      </c>
      <c r="G2007" s="5" t="s">
        <v>6099</v>
      </c>
    </row>
    <row r="2008" spans="1:7" ht="30.75" customHeight="1">
      <c r="A2008" s="6">
        <v>21593</v>
      </c>
      <c r="B2008" s="5" t="s">
        <v>6100</v>
      </c>
      <c r="C2008" s="13" t="s">
        <v>6101</v>
      </c>
      <c r="D2008" s="6">
        <v>0</v>
      </c>
      <c r="E2008" s="5"/>
      <c r="F2008" s="6" t="s">
        <v>48</v>
      </c>
      <c r="G2008" s="5" t="s">
        <v>6102</v>
      </c>
    </row>
    <row r="2009" spans="1:7" ht="30.75" customHeight="1">
      <c r="A2009" s="6">
        <v>21594</v>
      </c>
      <c r="B2009" s="5" t="s">
        <v>6103</v>
      </c>
      <c r="C2009" s="12" t="s">
        <v>6104</v>
      </c>
      <c r="D2009" s="6">
        <v>0</v>
      </c>
      <c r="E2009" s="5"/>
      <c r="F2009" s="6" t="s">
        <v>48</v>
      </c>
      <c r="G2009" s="5" t="s">
        <v>6105</v>
      </c>
    </row>
    <row r="2010" spans="1:7" ht="30.75" customHeight="1">
      <c r="A2010" s="6">
        <v>21595</v>
      </c>
      <c r="B2010" s="5" t="s">
        <v>6106</v>
      </c>
      <c r="C2010" s="12" t="s">
        <v>6107</v>
      </c>
      <c r="D2010" s="6">
        <v>0</v>
      </c>
      <c r="E2010" s="5"/>
      <c r="F2010" s="6" t="s">
        <v>48</v>
      </c>
      <c r="G2010" s="5" t="s">
        <v>6108</v>
      </c>
    </row>
    <row r="2011" spans="1:7" ht="30.75" customHeight="1">
      <c r="A2011" s="6">
        <v>21596</v>
      </c>
      <c r="B2011" s="5" t="s">
        <v>6109</v>
      </c>
      <c r="C2011" s="12" t="s">
        <v>6110</v>
      </c>
      <c r="D2011" s="6">
        <v>0</v>
      </c>
      <c r="E2011" s="5"/>
      <c r="F2011" s="6" t="s">
        <v>48</v>
      </c>
      <c r="G2011" s="5" t="s">
        <v>6111</v>
      </c>
    </row>
    <row r="2012" spans="1:7" ht="30.75" customHeight="1">
      <c r="A2012" s="6">
        <v>21597</v>
      </c>
      <c r="B2012" s="5" t="s">
        <v>6112</v>
      </c>
      <c r="C2012" s="12" t="s">
        <v>6113</v>
      </c>
      <c r="D2012" s="6">
        <v>0</v>
      </c>
      <c r="E2012" s="5"/>
      <c r="F2012" s="6" t="s">
        <v>48</v>
      </c>
      <c r="G2012" s="5" t="s">
        <v>6114</v>
      </c>
    </row>
    <row r="2013" spans="1:7" ht="30.75" customHeight="1">
      <c r="A2013" s="6">
        <v>21598</v>
      </c>
      <c r="B2013" s="5" t="s">
        <v>6115</v>
      </c>
      <c r="C2013" s="11" t="s">
        <v>6116</v>
      </c>
      <c r="D2013" s="6">
        <v>0</v>
      </c>
      <c r="E2013" s="5"/>
      <c r="F2013" s="6" t="s">
        <v>15</v>
      </c>
      <c r="G2013" s="5" t="s">
        <v>6117</v>
      </c>
    </row>
    <row r="2014" spans="1:7" ht="30.75" customHeight="1">
      <c r="A2014" s="6">
        <v>21599</v>
      </c>
      <c r="B2014" s="5" t="s">
        <v>6118</v>
      </c>
      <c r="C2014" s="12" t="s">
        <v>6119</v>
      </c>
      <c r="D2014" s="6">
        <v>0</v>
      </c>
      <c r="E2014" s="5"/>
      <c r="F2014" s="6" t="s">
        <v>48</v>
      </c>
      <c r="G2014" s="5" t="s">
        <v>6120</v>
      </c>
    </row>
    <row r="2015" spans="1:7" ht="30.75" customHeight="1">
      <c r="A2015" s="6">
        <v>21600</v>
      </c>
      <c r="B2015" s="5" t="s">
        <v>6121</v>
      </c>
      <c r="C2015" s="12" t="s">
        <v>6122</v>
      </c>
      <c r="D2015" s="6">
        <v>0</v>
      </c>
      <c r="E2015" s="5"/>
      <c r="F2015" s="6" t="s">
        <v>48</v>
      </c>
      <c r="G2015" s="5" t="s">
        <v>6123</v>
      </c>
    </row>
    <row r="2016" spans="1:7" ht="30.75" customHeight="1">
      <c r="A2016" s="6">
        <v>21601</v>
      </c>
      <c r="B2016" s="5" t="s">
        <v>6124</v>
      </c>
      <c r="C2016" s="12" t="s">
        <v>6125</v>
      </c>
      <c r="D2016" s="6">
        <v>0</v>
      </c>
      <c r="E2016" s="5"/>
      <c r="F2016" s="6" t="s">
        <v>15</v>
      </c>
      <c r="G2016" s="5" t="s">
        <v>6126</v>
      </c>
    </row>
    <row r="2017" spans="1:7" ht="30.75" customHeight="1">
      <c r="A2017" s="6">
        <v>21602</v>
      </c>
      <c r="B2017" s="5" t="s">
        <v>6127</v>
      </c>
      <c r="C2017" s="13" t="s">
        <v>6128</v>
      </c>
      <c r="D2017" s="6">
        <v>0</v>
      </c>
      <c r="E2017" s="5"/>
      <c r="F2017" s="6" t="s">
        <v>48</v>
      </c>
      <c r="G2017" s="5" t="s">
        <v>6129</v>
      </c>
    </row>
    <row r="2018" spans="1:7" ht="30.75" customHeight="1">
      <c r="A2018" s="6">
        <v>21603</v>
      </c>
      <c r="B2018" s="5" t="s">
        <v>6130</v>
      </c>
      <c r="C2018" s="13" t="s">
        <v>6131</v>
      </c>
      <c r="D2018" s="6">
        <v>0</v>
      </c>
      <c r="E2018" s="5"/>
      <c r="F2018" s="6" t="s">
        <v>48</v>
      </c>
      <c r="G2018" s="5" t="s">
        <v>6132</v>
      </c>
    </row>
  </sheetData>
  <pageMargins left="1" right="1" top="1" bottom="1" header="1" footer="1"/>
  <pageSetup paperSize="0" orientation="portrait" horizontalDpi="300" verticalDpi="300"/>
  <headerFooter alignWithMargins="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dimension ref="A1:H3285"/>
  <sheetViews>
    <sheetView showGridLines="0" topLeftCell="B1" workbookViewId="0">
      <selection activeCell="I1109" sqref="I1109"/>
    </sheetView>
  </sheetViews>
  <sheetFormatPr defaultRowHeight="30.75" customHeight="1"/>
  <cols>
    <col min="1" max="1" width="17.85546875" style="14" customWidth="1"/>
    <col min="2" max="2" width="13.7109375" style="4" customWidth="1"/>
    <col min="3" max="3" width="51.42578125" style="4" customWidth="1"/>
    <col min="4" max="4" width="25.42578125" style="4" customWidth="1"/>
    <col min="5" max="5" width="13.7109375" style="4" customWidth="1"/>
    <col min="6" max="6" width="64.7109375" style="4" customWidth="1"/>
    <col min="7" max="7" width="51.42578125" style="4" customWidth="1"/>
    <col min="8" max="8" width="18" style="4" customWidth="1"/>
    <col min="9" max="9" width="58" style="4" customWidth="1"/>
    <col min="10" max="16384" width="9.140625" style="4"/>
  </cols>
  <sheetData>
    <row r="1" spans="1:8" s="8" customFormat="1" ht="30.75" customHeight="1">
      <c r="A1" s="7" t="s">
        <v>6183</v>
      </c>
      <c r="B1" s="7" t="s">
        <v>8</v>
      </c>
      <c r="C1" s="7" t="s">
        <v>6184</v>
      </c>
      <c r="D1" s="7" t="s">
        <v>6185</v>
      </c>
      <c r="E1" s="7" t="s">
        <v>6186</v>
      </c>
      <c r="F1" s="7" t="s">
        <v>6187</v>
      </c>
      <c r="G1" s="7" t="s">
        <v>6188</v>
      </c>
      <c r="H1" s="7" t="s">
        <v>6189</v>
      </c>
    </row>
    <row r="2" spans="1:8" ht="30.75" customHeight="1">
      <c r="A2" s="6">
        <v>10002</v>
      </c>
      <c r="B2" s="5" t="s">
        <v>13</v>
      </c>
      <c r="C2" s="5" t="s">
        <v>14</v>
      </c>
      <c r="D2" s="5" t="s">
        <v>6190</v>
      </c>
      <c r="E2" s="5">
        <v>101339</v>
      </c>
      <c r="F2" s="5" t="s">
        <v>6191</v>
      </c>
      <c r="G2" s="5" t="s">
        <v>9616</v>
      </c>
      <c r="H2" s="5" t="s">
        <v>6192</v>
      </c>
    </row>
    <row r="3" spans="1:8" ht="30.75" customHeight="1">
      <c r="A3" s="6">
        <v>10002</v>
      </c>
      <c r="B3" s="5" t="s">
        <v>13</v>
      </c>
      <c r="C3" s="5" t="s">
        <v>14</v>
      </c>
      <c r="D3" s="5" t="s">
        <v>6190</v>
      </c>
      <c r="E3" s="5">
        <v>101337</v>
      </c>
      <c r="F3" s="5" t="s">
        <v>6193</v>
      </c>
      <c r="G3" s="5" t="s">
        <v>9617</v>
      </c>
      <c r="H3" s="5" t="s">
        <v>6192</v>
      </c>
    </row>
    <row r="4" spans="1:8" ht="30.75" customHeight="1">
      <c r="A4" s="6">
        <v>10018</v>
      </c>
      <c r="B4" s="5" t="s">
        <v>83</v>
      </c>
      <c r="C4" s="11" t="s">
        <v>84</v>
      </c>
      <c r="D4" s="5" t="s">
        <v>6190</v>
      </c>
      <c r="E4" s="5">
        <v>106127</v>
      </c>
      <c r="F4" s="5" t="s">
        <v>6194</v>
      </c>
      <c r="G4" s="5" t="s">
        <v>9618</v>
      </c>
      <c r="H4" s="5" t="s">
        <v>6195</v>
      </c>
    </row>
    <row r="5" spans="1:8" ht="30.75" customHeight="1">
      <c r="A5" s="6">
        <v>10003</v>
      </c>
      <c r="B5" s="5" t="s">
        <v>16</v>
      </c>
      <c r="C5" s="5" t="s">
        <v>17</v>
      </c>
      <c r="D5" s="5" t="s">
        <v>6190</v>
      </c>
      <c r="E5" s="5">
        <v>111190</v>
      </c>
      <c r="F5" s="5" t="s">
        <v>6196</v>
      </c>
      <c r="G5" s="5" t="s">
        <v>9619</v>
      </c>
      <c r="H5" s="5" t="s">
        <v>6195</v>
      </c>
    </row>
    <row r="6" spans="1:8" ht="30.75" customHeight="1">
      <c r="A6" s="6">
        <v>10003</v>
      </c>
      <c r="B6" s="5" t="s">
        <v>16</v>
      </c>
      <c r="C6" s="5" t="s">
        <v>17</v>
      </c>
      <c r="D6" s="5" t="s">
        <v>6197</v>
      </c>
      <c r="E6" s="5">
        <v>101764</v>
      </c>
      <c r="F6" s="5" t="s">
        <v>6198</v>
      </c>
      <c r="G6" s="5" t="s">
        <v>9620</v>
      </c>
      <c r="H6" s="5" t="s">
        <v>6195</v>
      </c>
    </row>
    <row r="7" spans="1:8" ht="30.75" customHeight="1">
      <c r="A7" s="6">
        <v>10003</v>
      </c>
      <c r="B7" s="5" t="s">
        <v>16</v>
      </c>
      <c r="C7" s="5" t="s">
        <v>17</v>
      </c>
      <c r="D7" s="5" t="s">
        <v>6197</v>
      </c>
      <c r="E7" s="5">
        <v>100694</v>
      </c>
      <c r="F7" s="5" t="s">
        <v>6199</v>
      </c>
      <c r="G7" s="5" t="s">
        <v>9621</v>
      </c>
      <c r="H7" s="5" t="s">
        <v>6195</v>
      </c>
    </row>
    <row r="8" spans="1:8" ht="30.75" customHeight="1">
      <c r="A8" s="6">
        <v>10003</v>
      </c>
      <c r="B8" s="5" t="s">
        <v>16</v>
      </c>
      <c r="C8" s="5" t="s">
        <v>17</v>
      </c>
      <c r="D8" s="5" t="s">
        <v>6197</v>
      </c>
      <c r="E8" s="5">
        <v>100026</v>
      </c>
      <c r="F8" s="5" t="s">
        <v>6200</v>
      </c>
      <c r="G8" s="5" t="s">
        <v>9622</v>
      </c>
      <c r="H8" s="5" t="s">
        <v>6195</v>
      </c>
    </row>
    <row r="9" spans="1:8" ht="30.75" customHeight="1">
      <c r="A9" s="6">
        <v>10003</v>
      </c>
      <c r="B9" s="5" t="s">
        <v>16</v>
      </c>
      <c r="C9" s="5" t="s">
        <v>17</v>
      </c>
      <c r="D9" s="5" t="s">
        <v>6201</v>
      </c>
      <c r="E9" s="5">
        <v>102003</v>
      </c>
      <c r="F9" s="5" t="s">
        <v>6202</v>
      </c>
      <c r="G9" s="5" t="s">
        <v>6202</v>
      </c>
      <c r="H9" s="5" t="s">
        <v>6195</v>
      </c>
    </row>
    <row r="10" spans="1:8" ht="30.75" customHeight="1">
      <c r="A10" s="6">
        <v>10003</v>
      </c>
      <c r="B10" s="5" t="s">
        <v>16</v>
      </c>
      <c r="C10" s="5" t="s">
        <v>17</v>
      </c>
      <c r="D10" s="5" t="s">
        <v>6190</v>
      </c>
      <c r="E10" s="5">
        <v>111192</v>
      </c>
      <c r="F10" s="5" t="s">
        <v>6203</v>
      </c>
      <c r="G10" s="5" t="s">
        <v>9623</v>
      </c>
      <c r="H10" s="5" t="s">
        <v>6195</v>
      </c>
    </row>
    <row r="11" spans="1:8" ht="30.75" customHeight="1">
      <c r="A11" s="6">
        <v>10003</v>
      </c>
      <c r="B11" s="5" t="s">
        <v>16</v>
      </c>
      <c r="C11" s="5" t="s">
        <v>17</v>
      </c>
      <c r="D11" s="5" t="s">
        <v>6197</v>
      </c>
      <c r="E11" s="5">
        <v>103143</v>
      </c>
      <c r="F11" s="5" t="s">
        <v>6204</v>
      </c>
      <c r="G11" s="5" t="s">
        <v>9624</v>
      </c>
      <c r="H11" s="5" t="s">
        <v>6205</v>
      </c>
    </row>
    <row r="12" spans="1:8" ht="30.75" customHeight="1">
      <c r="A12" s="6">
        <v>10003</v>
      </c>
      <c r="B12" s="5" t="s">
        <v>16</v>
      </c>
      <c r="C12" s="5" t="s">
        <v>17</v>
      </c>
      <c r="D12" s="5" t="s">
        <v>6197</v>
      </c>
      <c r="E12" s="5">
        <v>103141</v>
      </c>
      <c r="F12" s="5" t="s">
        <v>6206</v>
      </c>
      <c r="G12" s="5" t="s">
        <v>9625</v>
      </c>
      <c r="H12" s="5" t="s">
        <v>6205</v>
      </c>
    </row>
    <row r="13" spans="1:8" ht="30.75" customHeight="1">
      <c r="A13" s="6">
        <v>10003</v>
      </c>
      <c r="B13" s="5" t="s">
        <v>16</v>
      </c>
      <c r="C13" s="5" t="s">
        <v>17</v>
      </c>
      <c r="D13" s="5" t="s">
        <v>6197</v>
      </c>
      <c r="E13" s="5">
        <v>103115</v>
      </c>
      <c r="F13" s="5" t="s">
        <v>6207</v>
      </c>
      <c r="G13" s="5" t="s">
        <v>9626</v>
      </c>
      <c r="H13" s="5" t="s">
        <v>6205</v>
      </c>
    </row>
    <row r="14" spans="1:8" ht="30.75" customHeight="1">
      <c r="A14" s="6">
        <v>10003</v>
      </c>
      <c r="B14" s="5" t="s">
        <v>16</v>
      </c>
      <c r="C14" s="5" t="s">
        <v>17</v>
      </c>
      <c r="D14" s="5" t="s">
        <v>6190</v>
      </c>
      <c r="E14" s="5">
        <v>111191</v>
      </c>
      <c r="F14" s="5" t="s">
        <v>6208</v>
      </c>
      <c r="G14" s="5" t="s">
        <v>9627</v>
      </c>
      <c r="H14" s="5" t="s">
        <v>6195</v>
      </c>
    </row>
    <row r="15" spans="1:8" ht="30.75" customHeight="1">
      <c r="A15" s="6">
        <v>10003</v>
      </c>
      <c r="B15" s="5" t="s">
        <v>16</v>
      </c>
      <c r="C15" s="5" t="s">
        <v>17</v>
      </c>
      <c r="D15" s="5" t="s">
        <v>6190</v>
      </c>
      <c r="E15" s="5">
        <v>101985</v>
      </c>
      <c r="F15" s="5" t="s">
        <v>6209</v>
      </c>
      <c r="G15" s="5" t="s">
        <v>9628</v>
      </c>
      <c r="H15" s="5" t="s">
        <v>6195</v>
      </c>
    </row>
    <row r="16" spans="1:8" ht="30.75" customHeight="1">
      <c r="A16" s="6">
        <v>10003</v>
      </c>
      <c r="B16" s="5" t="s">
        <v>16</v>
      </c>
      <c r="C16" s="5" t="s">
        <v>17</v>
      </c>
      <c r="D16" s="5" t="s">
        <v>6210</v>
      </c>
      <c r="E16" s="5">
        <v>104463</v>
      </c>
      <c r="F16" s="5" t="s">
        <v>6211</v>
      </c>
      <c r="G16" s="5" t="s">
        <v>9629</v>
      </c>
      <c r="H16" s="5" t="s">
        <v>6212</v>
      </c>
    </row>
    <row r="17" spans="1:8" ht="30.75" customHeight="1">
      <c r="A17" s="6">
        <v>10003</v>
      </c>
      <c r="B17" s="5" t="s">
        <v>16</v>
      </c>
      <c r="C17" s="5" t="s">
        <v>17</v>
      </c>
      <c r="D17" s="5" t="s">
        <v>6197</v>
      </c>
      <c r="E17" s="5">
        <v>104144</v>
      </c>
      <c r="F17" s="5" t="s">
        <v>6213</v>
      </c>
      <c r="G17" s="5" t="s">
        <v>9630</v>
      </c>
      <c r="H17" s="5" t="s">
        <v>6205</v>
      </c>
    </row>
    <row r="18" spans="1:8" ht="30.75" customHeight="1">
      <c r="A18" s="6">
        <v>10003</v>
      </c>
      <c r="B18" s="5" t="s">
        <v>16</v>
      </c>
      <c r="C18" s="5" t="s">
        <v>17</v>
      </c>
      <c r="D18" s="5" t="s">
        <v>6201</v>
      </c>
      <c r="E18" s="5">
        <v>104141</v>
      </c>
      <c r="F18" s="5" t="s">
        <v>6214</v>
      </c>
      <c r="G18" s="5" t="s">
        <v>9631</v>
      </c>
      <c r="H18" s="5" t="s">
        <v>6195</v>
      </c>
    </row>
    <row r="19" spans="1:8" ht="30.75" customHeight="1">
      <c r="A19" s="6">
        <v>10003</v>
      </c>
      <c r="B19" s="5" t="s">
        <v>16</v>
      </c>
      <c r="C19" s="5" t="s">
        <v>17</v>
      </c>
      <c r="D19" s="5" t="s">
        <v>6197</v>
      </c>
      <c r="E19" s="5">
        <v>103139</v>
      </c>
      <c r="F19" s="5" t="s">
        <v>6215</v>
      </c>
      <c r="G19" s="5" t="s">
        <v>9632</v>
      </c>
      <c r="H19" s="5" t="s">
        <v>6205</v>
      </c>
    </row>
    <row r="20" spans="1:8" ht="30.75" customHeight="1">
      <c r="A20" s="6">
        <v>10003</v>
      </c>
      <c r="B20" s="5" t="s">
        <v>16</v>
      </c>
      <c r="C20" s="5" t="s">
        <v>17</v>
      </c>
      <c r="D20" s="5" t="s">
        <v>6201</v>
      </c>
      <c r="E20" s="5">
        <v>102458</v>
      </c>
      <c r="F20" s="5" t="s">
        <v>6216</v>
      </c>
      <c r="G20" s="5" t="s">
        <v>9633</v>
      </c>
      <c r="H20" s="5" t="s">
        <v>6195</v>
      </c>
    </row>
    <row r="21" spans="1:8" ht="30.75" customHeight="1">
      <c r="A21" s="6">
        <v>10003</v>
      </c>
      <c r="B21" s="5" t="s">
        <v>16</v>
      </c>
      <c r="C21" s="5" t="s">
        <v>17</v>
      </c>
      <c r="D21" s="5" t="s">
        <v>6201</v>
      </c>
      <c r="E21" s="5">
        <v>102125</v>
      </c>
      <c r="F21" s="5" t="s">
        <v>6217</v>
      </c>
      <c r="G21" s="5" t="s">
        <v>6217</v>
      </c>
      <c r="H21" s="5" t="s">
        <v>6195</v>
      </c>
    </row>
    <row r="22" spans="1:8" ht="30.75" customHeight="1">
      <c r="A22" s="6">
        <v>10003</v>
      </c>
      <c r="B22" s="5" t="s">
        <v>16</v>
      </c>
      <c r="C22" s="5" t="s">
        <v>17</v>
      </c>
      <c r="D22" s="5" t="s">
        <v>6218</v>
      </c>
      <c r="E22" s="5">
        <v>103476</v>
      </c>
      <c r="F22" s="5" t="s">
        <v>6219</v>
      </c>
      <c r="G22" s="5" t="s">
        <v>9634</v>
      </c>
      <c r="H22" s="5" t="s">
        <v>6220</v>
      </c>
    </row>
    <row r="23" spans="1:8" ht="30.75" customHeight="1">
      <c r="A23" s="6">
        <v>10003</v>
      </c>
      <c r="B23" s="5" t="s">
        <v>16</v>
      </c>
      <c r="C23" s="5" t="s">
        <v>17</v>
      </c>
      <c r="D23" s="5" t="s">
        <v>6190</v>
      </c>
      <c r="E23" s="5">
        <v>111189</v>
      </c>
      <c r="F23" s="5" t="s">
        <v>6221</v>
      </c>
      <c r="G23" s="5" t="s">
        <v>9635</v>
      </c>
      <c r="H23" s="5" t="s">
        <v>6195</v>
      </c>
    </row>
    <row r="24" spans="1:8" ht="30.75" customHeight="1">
      <c r="A24" s="6">
        <v>10003</v>
      </c>
      <c r="B24" s="5" t="s">
        <v>16</v>
      </c>
      <c r="C24" s="5" t="s">
        <v>17</v>
      </c>
      <c r="D24" s="5" t="s">
        <v>6197</v>
      </c>
      <c r="E24" s="5">
        <v>104142</v>
      </c>
      <c r="F24" s="5" t="s">
        <v>6222</v>
      </c>
      <c r="G24" s="5" t="s">
        <v>9636</v>
      </c>
      <c r="H24" s="5" t="s">
        <v>6195</v>
      </c>
    </row>
    <row r="25" spans="1:8" ht="30.75" customHeight="1">
      <c r="A25" s="6">
        <v>10003</v>
      </c>
      <c r="B25" s="5" t="s">
        <v>16</v>
      </c>
      <c r="C25" s="5" t="s">
        <v>17</v>
      </c>
      <c r="D25" s="5" t="s">
        <v>6197</v>
      </c>
      <c r="E25" s="5">
        <v>104146</v>
      </c>
      <c r="F25" s="5" t="s">
        <v>6223</v>
      </c>
      <c r="G25" s="5" t="s">
        <v>9637</v>
      </c>
      <c r="H25" s="5" t="s">
        <v>6205</v>
      </c>
    </row>
    <row r="26" spans="1:8" ht="30.75" customHeight="1">
      <c r="A26" s="6">
        <v>10003</v>
      </c>
      <c r="B26" s="5" t="s">
        <v>16</v>
      </c>
      <c r="C26" s="5" t="s">
        <v>17</v>
      </c>
      <c r="D26" s="5" t="s">
        <v>6201</v>
      </c>
      <c r="E26" s="5">
        <v>102462</v>
      </c>
      <c r="F26" s="5" t="s">
        <v>6224</v>
      </c>
      <c r="G26" s="5" t="s">
        <v>9638</v>
      </c>
      <c r="H26" s="5" t="s">
        <v>6195</v>
      </c>
    </row>
    <row r="27" spans="1:8" ht="30.75" customHeight="1">
      <c r="A27" s="6">
        <v>10003</v>
      </c>
      <c r="B27" s="5" t="s">
        <v>16</v>
      </c>
      <c r="C27" s="5" t="s">
        <v>17</v>
      </c>
      <c r="D27" s="5" t="s">
        <v>6190</v>
      </c>
      <c r="E27" s="5">
        <v>102526</v>
      </c>
      <c r="F27" s="5" t="s">
        <v>6225</v>
      </c>
      <c r="G27" s="5" t="s">
        <v>9639</v>
      </c>
      <c r="H27" s="5" t="s">
        <v>6195</v>
      </c>
    </row>
    <row r="28" spans="1:8" ht="30.75" customHeight="1">
      <c r="A28" s="6">
        <v>10003</v>
      </c>
      <c r="B28" s="5" t="s">
        <v>16</v>
      </c>
      <c r="C28" s="5" t="s">
        <v>17</v>
      </c>
      <c r="D28" s="5" t="s">
        <v>6218</v>
      </c>
      <c r="E28" s="5">
        <v>100383</v>
      </c>
      <c r="F28" s="5" t="s">
        <v>6226</v>
      </c>
      <c r="G28" s="5" t="s">
        <v>6226</v>
      </c>
      <c r="H28" s="5" t="s">
        <v>6227</v>
      </c>
    </row>
    <row r="29" spans="1:8" ht="30.75" customHeight="1">
      <c r="A29" s="6">
        <v>10003</v>
      </c>
      <c r="B29" s="5" t="s">
        <v>16</v>
      </c>
      <c r="C29" s="5" t="s">
        <v>17</v>
      </c>
      <c r="D29" s="5" t="s">
        <v>6197</v>
      </c>
      <c r="E29" s="5">
        <v>105239</v>
      </c>
      <c r="F29" s="5" t="s">
        <v>6228</v>
      </c>
      <c r="G29" s="5" t="s">
        <v>9640</v>
      </c>
      <c r="H29" s="5" t="s">
        <v>6205</v>
      </c>
    </row>
    <row r="30" spans="1:8" ht="30.75" customHeight="1">
      <c r="A30" s="6">
        <v>10003</v>
      </c>
      <c r="B30" s="5" t="s">
        <v>16</v>
      </c>
      <c r="C30" s="5" t="s">
        <v>17</v>
      </c>
      <c r="D30" s="5" t="s">
        <v>6201</v>
      </c>
      <c r="E30" s="5">
        <v>102127</v>
      </c>
      <c r="F30" s="5" t="s">
        <v>6229</v>
      </c>
      <c r="G30" s="5" t="s">
        <v>6229</v>
      </c>
      <c r="H30" s="5" t="s">
        <v>6195</v>
      </c>
    </row>
    <row r="31" spans="1:8" ht="30.75" customHeight="1">
      <c r="A31" s="6">
        <v>10003</v>
      </c>
      <c r="B31" s="5" t="s">
        <v>16</v>
      </c>
      <c r="C31" s="5" t="s">
        <v>17</v>
      </c>
      <c r="D31" s="5" t="s">
        <v>6218</v>
      </c>
      <c r="E31" s="5">
        <v>100379</v>
      </c>
      <c r="F31" s="5" t="s">
        <v>6230</v>
      </c>
      <c r="G31" s="5" t="s">
        <v>9641</v>
      </c>
      <c r="H31" s="5" t="s">
        <v>6220</v>
      </c>
    </row>
    <row r="32" spans="1:8" ht="30.75" customHeight="1">
      <c r="A32" s="6">
        <v>10003</v>
      </c>
      <c r="B32" s="5" t="s">
        <v>16</v>
      </c>
      <c r="C32" s="5" t="s">
        <v>17</v>
      </c>
      <c r="D32" s="5" t="s">
        <v>6201</v>
      </c>
      <c r="E32" s="5">
        <v>102460</v>
      </c>
      <c r="F32" s="5" t="s">
        <v>6231</v>
      </c>
      <c r="G32" s="5" t="s">
        <v>9642</v>
      </c>
      <c r="H32" s="5" t="s">
        <v>6195</v>
      </c>
    </row>
    <row r="33" spans="1:8" ht="30.75" customHeight="1">
      <c r="A33" s="6">
        <v>10003</v>
      </c>
      <c r="B33" s="5" t="s">
        <v>16</v>
      </c>
      <c r="C33" s="5" t="s">
        <v>17</v>
      </c>
      <c r="D33" s="5" t="s">
        <v>6218</v>
      </c>
      <c r="E33" s="5">
        <v>103466</v>
      </c>
      <c r="F33" s="5" t="s">
        <v>6232</v>
      </c>
      <c r="G33" s="5" t="s">
        <v>9643</v>
      </c>
      <c r="H33" s="5" t="s">
        <v>6220</v>
      </c>
    </row>
    <row r="34" spans="1:8" ht="30.75" customHeight="1">
      <c r="A34" s="6">
        <v>10003</v>
      </c>
      <c r="B34" s="5" t="s">
        <v>16</v>
      </c>
      <c r="C34" s="5" t="s">
        <v>17</v>
      </c>
      <c r="D34" s="5" t="s">
        <v>6190</v>
      </c>
      <c r="E34" s="5">
        <v>101357</v>
      </c>
      <c r="F34" s="5" t="s">
        <v>6233</v>
      </c>
      <c r="G34" s="5" t="s">
        <v>9644</v>
      </c>
      <c r="H34" s="5" t="s">
        <v>6234</v>
      </c>
    </row>
    <row r="35" spans="1:8" ht="30.75" customHeight="1">
      <c r="A35" s="6">
        <v>10003</v>
      </c>
      <c r="B35" s="5" t="s">
        <v>16</v>
      </c>
      <c r="C35" s="5" t="s">
        <v>17</v>
      </c>
      <c r="D35" s="5" t="s">
        <v>6190</v>
      </c>
      <c r="E35" s="5">
        <v>105466</v>
      </c>
      <c r="F35" s="5" t="s">
        <v>6235</v>
      </c>
      <c r="G35" s="5" t="s">
        <v>9645</v>
      </c>
      <c r="H35" s="5" t="s">
        <v>6212</v>
      </c>
    </row>
    <row r="36" spans="1:8" ht="30.75" customHeight="1">
      <c r="A36" s="6">
        <v>10003</v>
      </c>
      <c r="B36" s="5" t="s">
        <v>16</v>
      </c>
      <c r="C36" s="5" t="s">
        <v>17</v>
      </c>
      <c r="D36" s="5" t="s">
        <v>6201</v>
      </c>
      <c r="E36" s="5">
        <v>102126</v>
      </c>
      <c r="F36" s="5" t="s">
        <v>6236</v>
      </c>
      <c r="G36" s="5" t="s">
        <v>9646</v>
      </c>
      <c r="H36" s="5" t="s">
        <v>6195</v>
      </c>
    </row>
    <row r="37" spans="1:8" ht="30.75" customHeight="1">
      <c r="A37" s="6">
        <v>10003</v>
      </c>
      <c r="B37" s="5" t="s">
        <v>16</v>
      </c>
      <c r="C37" s="5" t="s">
        <v>17</v>
      </c>
      <c r="D37" s="5" t="s">
        <v>6197</v>
      </c>
      <c r="E37" s="5">
        <v>105461</v>
      </c>
      <c r="F37" s="5" t="s">
        <v>6237</v>
      </c>
      <c r="G37" s="5" t="s">
        <v>9647</v>
      </c>
      <c r="H37" s="5" t="s">
        <v>6205</v>
      </c>
    </row>
    <row r="38" spans="1:8" ht="30.75" customHeight="1">
      <c r="A38" s="6">
        <v>10003</v>
      </c>
      <c r="B38" s="5" t="s">
        <v>16</v>
      </c>
      <c r="C38" s="5" t="s">
        <v>17</v>
      </c>
      <c r="D38" s="5" t="s">
        <v>6210</v>
      </c>
      <c r="E38" s="5">
        <v>102644</v>
      </c>
      <c r="F38" s="5" t="s">
        <v>6238</v>
      </c>
      <c r="G38" s="5" t="s">
        <v>6238</v>
      </c>
      <c r="H38" s="5" t="s">
        <v>6195</v>
      </c>
    </row>
    <row r="39" spans="1:8" ht="30.75" customHeight="1">
      <c r="A39" s="6">
        <v>10003</v>
      </c>
      <c r="B39" s="5" t="s">
        <v>16</v>
      </c>
      <c r="C39" s="5" t="s">
        <v>17</v>
      </c>
      <c r="D39" s="5" t="s">
        <v>6197</v>
      </c>
      <c r="E39" s="5">
        <v>100406</v>
      </c>
      <c r="F39" s="5" t="s">
        <v>6239</v>
      </c>
      <c r="G39" s="5" t="s">
        <v>9648</v>
      </c>
      <c r="H39" s="5" t="s">
        <v>6195</v>
      </c>
    </row>
    <row r="40" spans="1:8" ht="30.75" customHeight="1">
      <c r="A40" s="6">
        <v>19696</v>
      </c>
      <c r="B40" s="5" t="s">
        <v>435</v>
      </c>
      <c r="C40" s="10" t="s">
        <v>436</v>
      </c>
      <c r="D40" s="5" t="s">
        <v>6201</v>
      </c>
      <c r="E40" s="5">
        <v>105224</v>
      </c>
      <c r="F40" s="5" t="s">
        <v>6240</v>
      </c>
      <c r="G40" s="5" t="s">
        <v>9649</v>
      </c>
      <c r="H40" s="5" t="s">
        <v>6195</v>
      </c>
    </row>
    <row r="41" spans="1:8" ht="30.75" customHeight="1">
      <c r="A41" s="6">
        <v>19696</v>
      </c>
      <c r="B41" s="5" t="s">
        <v>435</v>
      </c>
      <c r="C41" s="10" t="s">
        <v>436</v>
      </c>
      <c r="D41" s="5" t="s">
        <v>6201</v>
      </c>
      <c r="E41" s="5">
        <v>111194</v>
      </c>
      <c r="F41" s="5" t="s">
        <v>6241</v>
      </c>
      <c r="G41" s="5" t="s">
        <v>6241</v>
      </c>
      <c r="H41" s="5" t="s">
        <v>6195</v>
      </c>
    </row>
    <row r="42" spans="1:8" ht="30.75" customHeight="1">
      <c r="A42" s="6">
        <v>19696</v>
      </c>
      <c r="B42" s="5" t="s">
        <v>435</v>
      </c>
      <c r="C42" s="10" t="s">
        <v>436</v>
      </c>
      <c r="D42" s="5" t="s">
        <v>6197</v>
      </c>
      <c r="E42" s="5">
        <v>111186</v>
      </c>
      <c r="F42" s="5" t="s">
        <v>6242</v>
      </c>
      <c r="G42" s="5" t="s">
        <v>6242</v>
      </c>
      <c r="H42" s="5" t="s">
        <v>6195</v>
      </c>
    </row>
    <row r="43" spans="1:8" ht="30.75" customHeight="1">
      <c r="A43" s="6">
        <v>19696</v>
      </c>
      <c r="B43" s="5" t="s">
        <v>435</v>
      </c>
      <c r="C43" s="10" t="s">
        <v>436</v>
      </c>
      <c r="D43" s="5" t="s">
        <v>6201</v>
      </c>
      <c r="E43" s="5">
        <v>105217</v>
      </c>
      <c r="F43" s="5" t="s">
        <v>6243</v>
      </c>
      <c r="G43" s="5" t="s">
        <v>9650</v>
      </c>
      <c r="H43" s="5" t="s">
        <v>6195</v>
      </c>
    </row>
    <row r="44" spans="1:8" ht="30.75" customHeight="1">
      <c r="A44" s="6">
        <v>19696</v>
      </c>
      <c r="B44" s="5" t="s">
        <v>435</v>
      </c>
      <c r="C44" s="10" t="s">
        <v>436</v>
      </c>
      <c r="D44" s="5" t="s">
        <v>6197</v>
      </c>
      <c r="E44" s="5">
        <v>111184</v>
      </c>
      <c r="F44" s="5" t="s">
        <v>6244</v>
      </c>
      <c r="G44" s="5" t="s">
        <v>9651</v>
      </c>
      <c r="H44" s="5" t="s">
        <v>6195</v>
      </c>
    </row>
    <row r="45" spans="1:8" ht="30.75" customHeight="1">
      <c r="A45" s="6">
        <v>19696</v>
      </c>
      <c r="B45" s="5" t="s">
        <v>435</v>
      </c>
      <c r="C45" s="10" t="s">
        <v>436</v>
      </c>
      <c r="D45" s="5" t="s">
        <v>6197</v>
      </c>
      <c r="E45" s="5">
        <v>105214</v>
      </c>
      <c r="F45" s="5" t="s">
        <v>6245</v>
      </c>
      <c r="G45" s="5" t="s">
        <v>9652</v>
      </c>
      <c r="H45" s="5" t="s">
        <v>6205</v>
      </c>
    </row>
    <row r="46" spans="1:8" ht="30.75" customHeight="1">
      <c r="A46" s="6">
        <v>19696</v>
      </c>
      <c r="B46" s="5" t="s">
        <v>435</v>
      </c>
      <c r="C46" s="10" t="s">
        <v>436</v>
      </c>
      <c r="D46" s="5" t="s">
        <v>6210</v>
      </c>
      <c r="E46" s="5">
        <v>111181</v>
      </c>
      <c r="F46" s="5" t="s">
        <v>6246</v>
      </c>
      <c r="G46" s="5" t="s">
        <v>9653</v>
      </c>
      <c r="H46" s="5" t="s">
        <v>6212</v>
      </c>
    </row>
    <row r="47" spans="1:8" ht="30.75" customHeight="1">
      <c r="A47" s="6">
        <v>19696</v>
      </c>
      <c r="B47" s="5" t="s">
        <v>435</v>
      </c>
      <c r="C47" s="10" t="s">
        <v>436</v>
      </c>
      <c r="D47" s="5" t="s">
        <v>6218</v>
      </c>
      <c r="E47" s="5">
        <v>111176</v>
      </c>
      <c r="F47" s="5" t="s">
        <v>6247</v>
      </c>
      <c r="G47" s="5" t="s">
        <v>9654</v>
      </c>
      <c r="H47" s="5" t="s">
        <v>6227</v>
      </c>
    </row>
    <row r="48" spans="1:8" ht="30.75" customHeight="1">
      <c r="A48" s="6">
        <v>19696</v>
      </c>
      <c r="B48" s="5" t="s">
        <v>435</v>
      </c>
      <c r="C48" s="10" t="s">
        <v>436</v>
      </c>
      <c r="D48" s="5" t="s">
        <v>6190</v>
      </c>
      <c r="E48" s="5">
        <v>111193</v>
      </c>
      <c r="F48" s="5" t="s">
        <v>6248</v>
      </c>
      <c r="G48" s="5" t="s">
        <v>6248</v>
      </c>
      <c r="H48" s="5" t="s">
        <v>6195</v>
      </c>
    </row>
    <row r="49" spans="1:8" ht="30.75" customHeight="1">
      <c r="A49" s="6">
        <v>19696</v>
      </c>
      <c r="B49" s="5" t="s">
        <v>435</v>
      </c>
      <c r="C49" s="10" t="s">
        <v>436</v>
      </c>
      <c r="D49" s="5" t="s">
        <v>6210</v>
      </c>
      <c r="E49" s="5">
        <v>111182</v>
      </c>
      <c r="F49" s="5" t="s">
        <v>6249</v>
      </c>
      <c r="G49" s="5" t="s">
        <v>9655</v>
      </c>
      <c r="H49" s="5" t="s">
        <v>6195</v>
      </c>
    </row>
    <row r="50" spans="1:8" ht="30.75" customHeight="1">
      <c r="A50" s="6">
        <v>19696</v>
      </c>
      <c r="B50" s="5" t="s">
        <v>435</v>
      </c>
      <c r="C50" s="10" t="s">
        <v>436</v>
      </c>
      <c r="D50" s="5" t="s">
        <v>6201</v>
      </c>
      <c r="E50" s="5">
        <v>111187</v>
      </c>
      <c r="F50" s="5" t="s">
        <v>6250</v>
      </c>
      <c r="G50" s="5" t="s">
        <v>9656</v>
      </c>
      <c r="H50" s="5" t="s">
        <v>6195</v>
      </c>
    </row>
    <row r="51" spans="1:8" ht="30.75" customHeight="1">
      <c r="A51" s="6">
        <v>19696</v>
      </c>
      <c r="B51" s="5" t="s">
        <v>435</v>
      </c>
      <c r="C51" s="10" t="s">
        <v>436</v>
      </c>
      <c r="D51" s="5" t="s">
        <v>6190</v>
      </c>
      <c r="E51" s="5">
        <v>105213</v>
      </c>
      <c r="F51" s="5" t="s">
        <v>6251</v>
      </c>
      <c r="G51" s="5" t="s">
        <v>9657</v>
      </c>
      <c r="H51" s="5" t="s">
        <v>6212</v>
      </c>
    </row>
    <row r="52" spans="1:8" ht="30.75" customHeight="1">
      <c r="A52" s="6">
        <v>10061</v>
      </c>
      <c r="B52" s="5" t="s">
        <v>438</v>
      </c>
      <c r="C52" s="11" t="s">
        <v>439</v>
      </c>
      <c r="D52" s="5" t="s">
        <v>6197</v>
      </c>
      <c r="E52" s="5">
        <v>111173</v>
      </c>
      <c r="F52" s="5" t="s">
        <v>6252</v>
      </c>
      <c r="G52" s="5" t="s">
        <v>9658</v>
      </c>
      <c r="H52" s="5" t="s">
        <v>6205</v>
      </c>
    </row>
    <row r="53" spans="1:8" ht="30.75" customHeight="1">
      <c r="A53" s="6">
        <v>10061</v>
      </c>
      <c r="B53" s="5" t="s">
        <v>438</v>
      </c>
      <c r="C53" s="11" t="s">
        <v>439</v>
      </c>
      <c r="D53" s="5" t="s">
        <v>6197</v>
      </c>
      <c r="E53" s="5">
        <v>111171</v>
      </c>
      <c r="F53" s="5" t="s">
        <v>6253</v>
      </c>
      <c r="G53" s="5" t="s">
        <v>9659</v>
      </c>
      <c r="H53" s="5" t="s">
        <v>6205</v>
      </c>
    </row>
    <row r="54" spans="1:8" ht="30.75" customHeight="1">
      <c r="A54" s="6">
        <v>10061</v>
      </c>
      <c r="B54" s="5" t="s">
        <v>438</v>
      </c>
      <c r="C54" s="11" t="s">
        <v>439</v>
      </c>
      <c r="D54" s="5" t="s">
        <v>6197</v>
      </c>
      <c r="E54" s="5">
        <v>111172</v>
      </c>
      <c r="F54" s="5" t="s">
        <v>6254</v>
      </c>
      <c r="G54" s="5" t="s">
        <v>9660</v>
      </c>
      <c r="H54" s="5" t="s">
        <v>6205</v>
      </c>
    </row>
    <row r="55" spans="1:8" ht="30.75" customHeight="1">
      <c r="A55" s="6">
        <v>10061</v>
      </c>
      <c r="B55" s="5" t="s">
        <v>438</v>
      </c>
      <c r="C55" s="11" t="s">
        <v>439</v>
      </c>
      <c r="D55" s="5" t="s">
        <v>6197</v>
      </c>
      <c r="E55" s="5">
        <v>111174</v>
      </c>
      <c r="F55" s="5" t="s">
        <v>6255</v>
      </c>
      <c r="G55" s="5" t="s">
        <v>9661</v>
      </c>
      <c r="H55" s="5" t="s">
        <v>6195</v>
      </c>
    </row>
    <row r="56" spans="1:8" ht="30.75" customHeight="1">
      <c r="A56" s="6">
        <v>10061</v>
      </c>
      <c r="B56" s="5" t="s">
        <v>438</v>
      </c>
      <c r="C56" s="11" t="s">
        <v>439</v>
      </c>
      <c r="D56" s="5" t="s">
        <v>6197</v>
      </c>
      <c r="E56" s="5">
        <v>111195</v>
      </c>
      <c r="F56" s="5" t="s">
        <v>6256</v>
      </c>
      <c r="G56" s="5" t="s">
        <v>6256</v>
      </c>
      <c r="H56" s="5" t="s">
        <v>6195</v>
      </c>
    </row>
    <row r="57" spans="1:8" ht="30.75" customHeight="1">
      <c r="A57" s="6">
        <v>10067</v>
      </c>
      <c r="B57" s="5" t="s">
        <v>459</v>
      </c>
      <c r="C57" s="11" t="s">
        <v>460</v>
      </c>
      <c r="D57" s="5" t="s">
        <v>6218</v>
      </c>
      <c r="E57" s="5">
        <v>111183</v>
      </c>
      <c r="F57" s="5" t="s">
        <v>6257</v>
      </c>
      <c r="G57" s="5" t="s">
        <v>9662</v>
      </c>
      <c r="H57" s="5" t="s">
        <v>6258</v>
      </c>
    </row>
    <row r="58" spans="1:8" ht="30.75" customHeight="1">
      <c r="A58" s="6">
        <v>10067</v>
      </c>
      <c r="B58" s="5" t="s">
        <v>459</v>
      </c>
      <c r="C58" s="11" t="s">
        <v>460</v>
      </c>
      <c r="D58" s="5" t="s">
        <v>6218</v>
      </c>
      <c r="E58" s="5">
        <v>111178</v>
      </c>
      <c r="F58" s="5" t="s">
        <v>6259</v>
      </c>
      <c r="G58" s="5" t="s">
        <v>6259</v>
      </c>
      <c r="H58" s="5" t="s">
        <v>6258</v>
      </c>
    </row>
    <row r="59" spans="1:8" ht="30.75" customHeight="1">
      <c r="A59" s="6">
        <v>10067</v>
      </c>
      <c r="B59" s="5" t="s">
        <v>459</v>
      </c>
      <c r="C59" s="11" t="s">
        <v>460</v>
      </c>
      <c r="D59" s="5" t="s">
        <v>6201</v>
      </c>
      <c r="E59" s="5">
        <v>111180</v>
      </c>
      <c r="F59" s="5" t="s">
        <v>6260</v>
      </c>
      <c r="G59" s="5" t="s">
        <v>6260</v>
      </c>
      <c r="H59" s="5" t="s">
        <v>6261</v>
      </c>
    </row>
    <row r="60" spans="1:8" ht="30.75" customHeight="1">
      <c r="A60" s="6">
        <v>10067</v>
      </c>
      <c r="B60" s="5" t="s">
        <v>459</v>
      </c>
      <c r="C60" s="11" t="s">
        <v>460</v>
      </c>
      <c r="D60" s="5" t="s">
        <v>6218</v>
      </c>
      <c r="E60" s="5">
        <v>111177</v>
      </c>
      <c r="F60" s="5" t="s">
        <v>6262</v>
      </c>
      <c r="G60" s="5" t="s">
        <v>9663</v>
      </c>
      <c r="H60" s="5" t="s">
        <v>6258</v>
      </c>
    </row>
    <row r="61" spans="1:8" ht="30.75" customHeight="1">
      <c r="A61" s="6">
        <v>10067</v>
      </c>
      <c r="B61" s="5" t="s">
        <v>459</v>
      </c>
      <c r="C61" s="11" t="s">
        <v>460</v>
      </c>
      <c r="D61" s="5" t="s">
        <v>6218</v>
      </c>
      <c r="E61" s="5">
        <v>105216</v>
      </c>
      <c r="F61" s="5" t="s">
        <v>6263</v>
      </c>
      <c r="G61" s="5" t="s">
        <v>9664</v>
      </c>
      <c r="H61" s="5" t="s">
        <v>6220</v>
      </c>
    </row>
    <row r="62" spans="1:8" ht="30.75" customHeight="1">
      <c r="A62" s="6">
        <v>10067</v>
      </c>
      <c r="B62" s="5" t="s">
        <v>459</v>
      </c>
      <c r="C62" s="11" t="s">
        <v>460</v>
      </c>
      <c r="D62" s="5" t="s">
        <v>6218</v>
      </c>
      <c r="E62" s="5">
        <v>111179</v>
      </c>
      <c r="F62" s="5" t="s">
        <v>6264</v>
      </c>
      <c r="G62" s="5" t="s">
        <v>6264</v>
      </c>
      <c r="H62" s="5" t="s">
        <v>6258</v>
      </c>
    </row>
    <row r="63" spans="1:8" ht="30.75" customHeight="1">
      <c r="A63" s="6">
        <v>10067</v>
      </c>
      <c r="B63" s="5" t="s">
        <v>459</v>
      </c>
      <c r="C63" s="11" t="s">
        <v>460</v>
      </c>
      <c r="D63" s="5" t="s">
        <v>6190</v>
      </c>
      <c r="E63" s="5">
        <v>111188</v>
      </c>
      <c r="F63" s="5" t="s">
        <v>6265</v>
      </c>
      <c r="G63" s="5" t="s">
        <v>9665</v>
      </c>
      <c r="H63" s="5" t="s">
        <v>6195</v>
      </c>
    </row>
    <row r="64" spans="1:8" ht="30.75" customHeight="1">
      <c r="A64" s="6">
        <v>19698</v>
      </c>
      <c r="B64" s="5" t="s">
        <v>558</v>
      </c>
      <c r="C64" s="10" t="s">
        <v>559</v>
      </c>
      <c r="D64" s="5" t="s">
        <v>6190</v>
      </c>
      <c r="E64" s="5">
        <v>105463</v>
      </c>
      <c r="F64" s="5" t="s">
        <v>6266</v>
      </c>
      <c r="G64" s="5" t="s">
        <v>9666</v>
      </c>
      <c r="H64" s="5" t="s">
        <v>6212</v>
      </c>
    </row>
    <row r="65" spans="1:8" ht="30.75" customHeight="1">
      <c r="A65" s="6">
        <v>19698</v>
      </c>
      <c r="B65" s="5" t="s">
        <v>558</v>
      </c>
      <c r="C65" s="10" t="s">
        <v>559</v>
      </c>
      <c r="D65" s="5" t="s">
        <v>6201</v>
      </c>
      <c r="E65" s="5">
        <v>105220</v>
      </c>
      <c r="F65" s="5" t="s">
        <v>6267</v>
      </c>
      <c r="G65" s="5" t="s">
        <v>9667</v>
      </c>
      <c r="H65" s="5" t="s">
        <v>6195</v>
      </c>
    </row>
    <row r="66" spans="1:8" ht="30.75" customHeight="1">
      <c r="A66" s="6">
        <v>19698</v>
      </c>
      <c r="B66" s="5" t="s">
        <v>558</v>
      </c>
      <c r="C66" s="10" t="s">
        <v>559</v>
      </c>
      <c r="D66" s="5" t="s">
        <v>6201</v>
      </c>
      <c r="E66" s="5">
        <v>105225</v>
      </c>
      <c r="F66" s="5" t="s">
        <v>6268</v>
      </c>
      <c r="G66" s="5" t="s">
        <v>9668</v>
      </c>
      <c r="H66" s="5" t="s">
        <v>6195</v>
      </c>
    </row>
    <row r="67" spans="1:8" ht="30.75" customHeight="1">
      <c r="A67" s="6">
        <v>19698</v>
      </c>
      <c r="B67" s="5" t="s">
        <v>558</v>
      </c>
      <c r="C67" s="10" t="s">
        <v>559</v>
      </c>
      <c r="D67" s="5" t="s">
        <v>6197</v>
      </c>
      <c r="E67" s="5">
        <v>105468</v>
      </c>
      <c r="F67" s="5" t="s">
        <v>6269</v>
      </c>
      <c r="G67" s="5" t="s">
        <v>9669</v>
      </c>
      <c r="H67" s="5" t="s">
        <v>6205</v>
      </c>
    </row>
    <row r="68" spans="1:8" ht="30.75" customHeight="1">
      <c r="A68" s="6">
        <v>10062</v>
      </c>
      <c r="B68" s="5" t="s">
        <v>627</v>
      </c>
      <c r="C68" s="10" t="s">
        <v>628</v>
      </c>
      <c r="D68" s="5" t="s">
        <v>6218</v>
      </c>
      <c r="E68" s="5">
        <v>100664</v>
      </c>
      <c r="F68" s="5" t="s">
        <v>6270</v>
      </c>
      <c r="G68" s="5" t="s">
        <v>6270</v>
      </c>
      <c r="H68" s="5" t="s">
        <v>6220</v>
      </c>
    </row>
    <row r="69" spans="1:8" ht="30.75" customHeight="1">
      <c r="A69" s="6">
        <v>10062</v>
      </c>
      <c r="B69" s="5" t="s">
        <v>627</v>
      </c>
      <c r="C69" s="10" t="s">
        <v>628</v>
      </c>
      <c r="D69" s="5" t="s">
        <v>6218</v>
      </c>
      <c r="E69" s="5">
        <v>100665</v>
      </c>
      <c r="F69" s="5" t="s">
        <v>6271</v>
      </c>
      <c r="G69" s="5" t="s">
        <v>6271</v>
      </c>
      <c r="H69" s="5" t="s">
        <v>6220</v>
      </c>
    </row>
    <row r="70" spans="1:8" ht="30.75" customHeight="1">
      <c r="A70" s="6">
        <v>10062</v>
      </c>
      <c r="B70" s="5" t="s">
        <v>627</v>
      </c>
      <c r="C70" s="10" t="s">
        <v>628</v>
      </c>
      <c r="D70" s="5" t="s">
        <v>6190</v>
      </c>
      <c r="E70" s="5">
        <v>105504</v>
      </c>
      <c r="F70" s="5" t="s">
        <v>6272</v>
      </c>
      <c r="G70" s="5" t="s">
        <v>9670</v>
      </c>
      <c r="H70" s="5" t="s">
        <v>6212</v>
      </c>
    </row>
    <row r="71" spans="1:8" ht="30.75" customHeight="1">
      <c r="A71" s="6">
        <v>10062</v>
      </c>
      <c r="B71" s="5" t="s">
        <v>627</v>
      </c>
      <c r="C71" s="10" t="s">
        <v>628</v>
      </c>
      <c r="D71" s="5" t="s">
        <v>6190</v>
      </c>
      <c r="E71" s="5">
        <v>105249</v>
      </c>
      <c r="F71" s="5" t="s">
        <v>6273</v>
      </c>
      <c r="G71" s="5" t="s">
        <v>9671</v>
      </c>
      <c r="H71" s="5" t="s">
        <v>6274</v>
      </c>
    </row>
    <row r="72" spans="1:8" ht="30.75" customHeight="1">
      <c r="A72" s="6">
        <v>10062</v>
      </c>
      <c r="B72" s="5" t="s">
        <v>627</v>
      </c>
      <c r="C72" s="10" t="s">
        <v>628</v>
      </c>
      <c r="D72" s="5" t="s">
        <v>6197</v>
      </c>
      <c r="E72" s="5">
        <v>105505</v>
      </c>
      <c r="F72" s="5" t="s">
        <v>6275</v>
      </c>
      <c r="G72" s="5" t="s">
        <v>9672</v>
      </c>
      <c r="H72" s="5" t="s">
        <v>6205</v>
      </c>
    </row>
    <row r="73" spans="1:8" ht="30.75" customHeight="1">
      <c r="A73" s="6">
        <v>19993</v>
      </c>
      <c r="B73" s="5" t="s">
        <v>630</v>
      </c>
      <c r="C73" s="11" t="s">
        <v>631</v>
      </c>
      <c r="D73" s="5" t="s">
        <v>6201</v>
      </c>
      <c r="E73" s="5">
        <v>105226</v>
      </c>
      <c r="F73" s="5" t="s">
        <v>6276</v>
      </c>
      <c r="G73" s="5" t="s">
        <v>9673</v>
      </c>
      <c r="H73" s="5" t="s">
        <v>6195</v>
      </c>
    </row>
    <row r="74" spans="1:8" ht="30.75" customHeight="1">
      <c r="A74" s="6">
        <v>19993</v>
      </c>
      <c r="B74" s="5" t="s">
        <v>630</v>
      </c>
      <c r="C74" s="11" t="s">
        <v>631</v>
      </c>
      <c r="D74" s="5" t="s">
        <v>6201</v>
      </c>
      <c r="E74" s="5">
        <v>105221</v>
      </c>
      <c r="F74" s="5" t="s">
        <v>6277</v>
      </c>
      <c r="G74" s="5" t="s">
        <v>9674</v>
      </c>
      <c r="H74" s="5" t="s">
        <v>6195</v>
      </c>
    </row>
    <row r="75" spans="1:8" ht="30.75" customHeight="1">
      <c r="A75" s="6">
        <v>19996</v>
      </c>
      <c r="B75" s="5" t="s">
        <v>696</v>
      </c>
      <c r="C75" s="11" t="s">
        <v>697</v>
      </c>
      <c r="D75" s="5" t="s">
        <v>6201</v>
      </c>
      <c r="E75" s="5">
        <v>105222</v>
      </c>
      <c r="F75" s="5" t="s">
        <v>6278</v>
      </c>
      <c r="G75" s="5" t="s">
        <v>9675</v>
      </c>
      <c r="H75" s="5" t="s">
        <v>6195</v>
      </c>
    </row>
    <row r="76" spans="1:8" ht="30.75" customHeight="1">
      <c r="A76" s="6">
        <v>19996</v>
      </c>
      <c r="B76" s="5" t="s">
        <v>696</v>
      </c>
      <c r="C76" s="11" t="s">
        <v>697</v>
      </c>
      <c r="D76" s="5" t="s">
        <v>6201</v>
      </c>
      <c r="E76" s="5">
        <v>105227</v>
      </c>
      <c r="F76" s="5" t="s">
        <v>6279</v>
      </c>
      <c r="G76" s="5" t="s">
        <v>9676</v>
      </c>
      <c r="H76" s="5" t="s">
        <v>6195</v>
      </c>
    </row>
    <row r="77" spans="1:8" ht="30.75" customHeight="1">
      <c r="A77" s="6">
        <v>19997</v>
      </c>
      <c r="B77" s="5" t="s">
        <v>711</v>
      </c>
      <c r="C77" s="11" t="s">
        <v>712</v>
      </c>
      <c r="D77" s="5" t="s">
        <v>6201</v>
      </c>
      <c r="E77" s="5">
        <v>108546</v>
      </c>
      <c r="F77" s="5" t="s">
        <v>6280</v>
      </c>
      <c r="G77" s="5" t="s">
        <v>9677</v>
      </c>
      <c r="H77" s="5" t="s">
        <v>6195</v>
      </c>
    </row>
    <row r="78" spans="1:8" ht="30.75" customHeight="1">
      <c r="A78" s="6">
        <v>19997</v>
      </c>
      <c r="B78" s="5" t="s">
        <v>711</v>
      </c>
      <c r="C78" s="11" t="s">
        <v>712</v>
      </c>
      <c r="D78" s="5" t="s">
        <v>6201</v>
      </c>
      <c r="E78" s="5">
        <v>105228</v>
      </c>
      <c r="F78" s="5" t="s">
        <v>6281</v>
      </c>
      <c r="G78" s="5" t="s">
        <v>9678</v>
      </c>
      <c r="H78" s="5" t="s">
        <v>6195</v>
      </c>
    </row>
    <row r="79" spans="1:8" ht="30.75" customHeight="1">
      <c r="A79" s="6">
        <v>19997</v>
      </c>
      <c r="B79" s="5" t="s">
        <v>711</v>
      </c>
      <c r="C79" s="11" t="s">
        <v>712</v>
      </c>
      <c r="D79" s="5" t="s">
        <v>6218</v>
      </c>
      <c r="E79" s="5">
        <v>107454</v>
      </c>
      <c r="F79" s="5" t="s">
        <v>6282</v>
      </c>
      <c r="G79" s="5" t="s">
        <v>9679</v>
      </c>
      <c r="H79" s="5" t="s">
        <v>6258</v>
      </c>
    </row>
    <row r="80" spans="1:8" ht="30.75" customHeight="1">
      <c r="A80" s="6">
        <v>19997</v>
      </c>
      <c r="B80" s="5" t="s">
        <v>711</v>
      </c>
      <c r="C80" s="11" t="s">
        <v>712</v>
      </c>
      <c r="D80" s="5" t="s">
        <v>6201</v>
      </c>
      <c r="E80" s="5">
        <v>105223</v>
      </c>
      <c r="F80" s="5" t="s">
        <v>6283</v>
      </c>
      <c r="G80" s="5" t="s">
        <v>9680</v>
      </c>
      <c r="H80" s="5" t="s">
        <v>6195</v>
      </c>
    </row>
    <row r="81" spans="1:8" ht="30.75" customHeight="1">
      <c r="A81" s="6">
        <v>19997</v>
      </c>
      <c r="B81" s="5" t="s">
        <v>711</v>
      </c>
      <c r="C81" s="11" t="s">
        <v>712</v>
      </c>
      <c r="D81" s="5" t="s">
        <v>6218</v>
      </c>
      <c r="E81" s="5">
        <v>107456</v>
      </c>
      <c r="F81" s="5" t="s">
        <v>6284</v>
      </c>
      <c r="G81" s="5" t="s">
        <v>6284</v>
      </c>
      <c r="H81" s="5" t="s">
        <v>6258</v>
      </c>
    </row>
    <row r="82" spans="1:8" ht="30.75" customHeight="1">
      <c r="A82" s="6">
        <v>10004</v>
      </c>
      <c r="B82" s="5" t="s">
        <v>18</v>
      </c>
      <c r="C82" s="5" t="s">
        <v>19</v>
      </c>
      <c r="D82" s="5" t="s">
        <v>6201</v>
      </c>
      <c r="E82" s="5">
        <v>109038</v>
      </c>
      <c r="F82" s="5" t="s">
        <v>6285</v>
      </c>
      <c r="G82" s="5" t="s">
        <v>9681</v>
      </c>
      <c r="H82" s="5" t="s">
        <v>6195</v>
      </c>
    </row>
    <row r="83" spans="1:8" ht="30.75" customHeight="1">
      <c r="A83" s="6">
        <v>10004</v>
      </c>
      <c r="B83" s="5" t="s">
        <v>18</v>
      </c>
      <c r="C83" s="5" t="s">
        <v>19</v>
      </c>
      <c r="D83" s="5" t="s">
        <v>6201</v>
      </c>
      <c r="E83" s="5">
        <v>109640</v>
      </c>
      <c r="F83" s="5" t="s">
        <v>6286</v>
      </c>
      <c r="G83" s="5" t="s">
        <v>9682</v>
      </c>
      <c r="H83" s="5" t="s">
        <v>6287</v>
      </c>
    </row>
    <row r="84" spans="1:8" ht="30.75" customHeight="1">
      <c r="A84" s="6">
        <v>10004</v>
      </c>
      <c r="B84" s="5" t="s">
        <v>18</v>
      </c>
      <c r="C84" s="5" t="s">
        <v>19</v>
      </c>
      <c r="D84" s="5" t="s">
        <v>6190</v>
      </c>
      <c r="E84" s="5">
        <v>109350</v>
      </c>
      <c r="F84" s="5" t="s">
        <v>6288</v>
      </c>
      <c r="G84" s="5" t="s">
        <v>9683</v>
      </c>
      <c r="H84" s="5" t="s">
        <v>6195</v>
      </c>
    </row>
    <row r="85" spans="1:8" ht="30.75" customHeight="1">
      <c r="A85" s="6">
        <v>10004</v>
      </c>
      <c r="B85" s="5" t="s">
        <v>18</v>
      </c>
      <c r="C85" s="5" t="s">
        <v>19</v>
      </c>
      <c r="D85" s="5" t="s">
        <v>6201</v>
      </c>
      <c r="E85" s="5">
        <v>102347</v>
      </c>
      <c r="F85" s="5" t="s">
        <v>6289</v>
      </c>
      <c r="G85" s="5" t="s">
        <v>9684</v>
      </c>
      <c r="H85" s="5" t="s">
        <v>6195</v>
      </c>
    </row>
    <row r="86" spans="1:8" ht="30.75" customHeight="1">
      <c r="A86" s="6">
        <v>10004</v>
      </c>
      <c r="B86" s="5" t="s">
        <v>18</v>
      </c>
      <c r="C86" s="5" t="s">
        <v>19</v>
      </c>
      <c r="D86" s="5" t="s">
        <v>6201</v>
      </c>
      <c r="E86" s="5">
        <v>104745</v>
      </c>
      <c r="F86" s="5" t="s">
        <v>6290</v>
      </c>
      <c r="G86" s="5" t="s">
        <v>9685</v>
      </c>
      <c r="H86" s="5" t="s">
        <v>6195</v>
      </c>
    </row>
    <row r="87" spans="1:8" ht="30.75" customHeight="1">
      <c r="A87" s="6">
        <v>10004</v>
      </c>
      <c r="B87" s="5" t="s">
        <v>18</v>
      </c>
      <c r="C87" s="5" t="s">
        <v>19</v>
      </c>
      <c r="D87" s="5" t="s">
        <v>6201</v>
      </c>
      <c r="E87" s="5">
        <v>104736</v>
      </c>
      <c r="F87" s="5" t="s">
        <v>6291</v>
      </c>
      <c r="G87" s="5" t="s">
        <v>6291</v>
      </c>
      <c r="H87" s="5" t="s">
        <v>6195</v>
      </c>
    </row>
    <row r="88" spans="1:8" ht="30.75" customHeight="1">
      <c r="A88" s="6">
        <v>10004</v>
      </c>
      <c r="B88" s="5" t="s">
        <v>18</v>
      </c>
      <c r="C88" s="5" t="s">
        <v>19</v>
      </c>
      <c r="D88" s="5" t="s">
        <v>6190</v>
      </c>
      <c r="E88" s="5">
        <v>109301</v>
      </c>
      <c r="F88" s="5" t="s">
        <v>6292</v>
      </c>
      <c r="G88" s="5" t="s">
        <v>9686</v>
      </c>
      <c r="H88" s="5" t="s">
        <v>6195</v>
      </c>
    </row>
    <row r="89" spans="1:8" ht="30.75" customHeight="1">
      <c r="A89" s="6">
        <v>10004</v>
      </c>
      <c r="B89" s="5" t="s">
        <v>18</v>
      </c>
      <c r="C89" s="5" t="s">
        <v>19</v>
      </c>
      <c r="D89" s="5" t="s">
        <v>6201</v>
      </c>
      <c r="E89" s="5">
        <v>102343</v>
      </c>
      <c r="F89" s="5" t="s">
        <v>6293</v>
      </c>
      <c r="G89" s="5" t="s">
        <v>9687</v>
      </c>
      <c r="H89" s="5" t="s">
        <v>6195</v>
      </c>
    </row>
    <row r="90" spans="1:8" ht="30.75" customHeight="1">
      <c r="A90" s="6">
        <v>10004</v>
      </c>
      <c r="B90" s="5" t="s">
        <v>18</v>
      </c>
      <c r="C90" s="5" t="s">
        <v>19</v>
      </c>
      <c r="D90" s="5" t="s">
        <v>6190</v>
      </c>
      <c r="E90" s="5">
        <v>109302</v>
      </c>
      <c r="F90" s="5" t="s">
        <v>6294</v>
      </c>
      <c r="G90" s="5" t="s">
        <v>9688</v>
      </c>
      <c r="H90" s="5" t="s">
        <v>6195</v>
      </c>
    </row>
    <row r="91" spans="1:8" ht="30.75" customHeight="1">
      <c r="A91" s="6">
        <v>10004</v>
      </c>
      <c r="B91" s="5" t="s">
        <v>18</v>
      </c>
      <c r="C91" s="5" t="s">
        <v>19</v>
      </c>
      <c r="D91" s="5" t="s">
        <v>6201</v>
      </c>
      <c r="E91" s="5">
        <v>104738</v>
      </c>
      <c r="F91" s="5" t="s">
        <v>6295</v>
      </c>
      <c r="G91" s="5" t="s">
        <v>6295</v>
      </c>
      <c r="H91" s="5" t="s">
        <v>6195</v>
      </c>
    </row>
    <row r="92" spans="1:8" ht="30.75" customHeight="1">
      <c r="A92" s="6">
        <v>10004</v>
      </c>
      <c r="B92" s="5" t="s">
        <v>18</v>
      </c>
      <c r="C92" s="5" t="s">
        <v>19</v>
      </c>
      <c r="D92" s="5" t="s">
        <v>6201</v>
      </c>
      <c r="E92" s="5">
        <v>108952</v>
      </c>
      <c r="F92" s="5" t="s">
        <v>6296</v>
      </c>
      <c r="G92" s="5" t="s">
        <v>9689</v>
      </c>
      <c r="H92" s="5" t="s">
        <v>6297</v>
      </c>
    </row>
    <row r="93" spans="1:8" ht="30.75" customHeight="1">
      <c r="A93" s="6">
        <v>10004</v>
      </c>
      <c r="B93" s="5" t="s">
        <v>18</v>
      </c>
      <c r="C93" s="5" t="s">
        <v>19</v>
      </c>
      <c r="D93" s="5" t="s">
        <v>6197</v>
      </c>
      <c r="E93" s="5">
        <v>111599</v>
      </c>
      <c r="F93" s="5" t="s">
        <v>6298</v>
      </c>
      <c r="G93" s="5" t="s">
        <v>6298</v>
      </c>
      <c r="H93" s="5" t="s">
        <v>6195</v>
      </c>
    </row>
    <row r="94" spans="1:8" ht="30.75" customHeight="1">
      <c r="A94" s="6">
        <v>10004</v>
      </c>
      <c r="B94" s="5" t="s">
        <v>18</v>
      </c>
      <c r="C94" s="5" t="s">
        <v>19</v>
      </c>
      <c r="D94" s="5" t="s">
        <v>6201</v>
      </c>
      <c r="E94" s="5">
        <v>111596</v>
      </c>
      <c r="F94" s="5" t="s">
        <v>6299</v>
      </c>
      <c r="G94" s="5" t="s">
        <v>6299</v>
      </c>
      <c r="H94" s="5" t="s">
        <v>6300</v>
      </c>
    </row>
    <row r="95" spans="1:8" ht="30.75" customHeight="1">
      <c r="A95" s="6">
        <v>10004</v>
      </c>
      <c r="B95" s="5" t="s">
        <v>18</v>
      </c>
      <c r="C95" s="5" t="s">
        <v>19</v>
      </c>
      <c r="D95" s="5" t="s">
        <v>6201</v>
      </c>
      <c r="E95" s="5">
        <v>109342</v>
      </c>
      <c r="F95" s="5" t="s">
        <v>6301</v>
      </c>
      <c r="G95" s="5" t="s">
        <v>9690</v>
      </c>
      <c r="H95" s="5" t="s">
        <v>6205</v>
      </c>
    </row>
    <row r="96" spans="1:8" ht="30.75" customHeight="1">
      <c r="A96" s="6">
        <v>10004</v>
      </c>
      <c r="B96" s="5" t="s">
        <v>18</v>
      </c>
      <c r="C96" s="5" t="s">
        <v>19</v>
      </c>
      <c r="D96" s="5" t="s">
        <v>6201</v>
      </c>
      <c r="E96" s="5">
        <v>111602</v>
      </c>
      <c r="F96" s="5" t="s">
        <v>6302</v>
      </c>
      <c r="G96" s="5" t="s">
        <v>6302</v>
      </c>
      <c r="H96" s="5" t="s">
        <v>6300</v>
      </c>
    </row>
    <row r="97" spans="1:8" ht="30.75" customHeight="1">
      <c r="A97" s="6">
        <v>10004</v>
      </c>
      <c r="B97" s="5" t="s">
        <v>18</v>
      </c>
      <c r="C97" s="5" t="s">
        <v>19</v>
      </c>
      <c r="D97" s="5" t="s">
        <v>6190</v>
      </c>
      <c r="E97" s="5">
        <v>109355</v>
      </c>
      <c r="F97" s="5" t="s">
        <v>6303</v>
      </c>
      <c r="G97" s="5" t="s">
        <v>9691</v>
      </c>
      <c r="H97" s="5" t="s">
        <v>6195</v>
      </c>
    </row>
    <row r="98" spans="1:8" ht="30.75" customHeight="1">
      <c r="A98" s="6">
        <v>10004</v>
      </c>
      <c r="B98" s="5" t="s">
        <v>18</v>
      </c>
      <c r="C98" s="5" t="s">
        <v>19</v>
      </c>
      <c r="D98" s="5" t="s">
        <v>6201</v>
      </c>
      <c r="E98" s="5">
        <v>107496</v>
      </c>
      <c r="F98" s="5" t="s">
        <v>6304</v>
      </c>
      <c r="G98" s="5" t="s">
        <v>9692</v>
      </c>
      <c r="H98" s="5" t="s">
        <v>6195</v>
      </c>
    </row>
    <row r="99" spans="1:8" ht="30.75" customHeight="1">
      <c r="A99" s="6">
        <v>10004</v>
      </c>
      <c r="B99" s="5" t="s">
        <v>18</v>
      </c>
      <c r="C99" s="5" t="s">
        <v>19</v>
      </c>
      <c r="D99" s="5" t="s">
        <v>6190</v>
      </c>
      <c r="E99" s="5">
        <v>109303</v>
      </c>
      <c r="F99" s="5" t="s">
        <v>6305</v>
      </c>
      <c r="G99" s="5" t="s">
        <v>9693</v>
      </c>
      <c r="H99" s="5" t="s">
        <v>6195</v>
      </c>
    </row>
    <row r="100" spans="1:8" ht="30.75" customHeight="1">
      <c r="A100" s="6">
        <v>10004</v>
      </c>
      <c r="B100" s="5" t="s">
        <v>18</v>
      </c>
      <c r="C100" s="5" t="s">
        <v>19</v>
      </c>
      <c r="D100" s="5" t="s">
        <v>6190</v>
      </c>
      <c r="E100" s="5">
        <v>109356</v>
      </c>
      <c r="F100" s="5" t="s">
        <v>6306</v>
      </c>
      <c r="G100" s="5" t="s">
        <v>9694</v>
      </c>
      <c r="H100" s="5" t="s">
        <v>6195</v>
      </c>
    </row>
    <row r="101" spans="1:8" ht="30.75" customHeight="1">
      <c r="A101" s="6">
        <v>10004</v>
      </c>
      <c r="B101" s="5" t="s">
        <v>18</v>
      </c>
      <c r="C101" s="5" t="s">
        <v>19</v>
      </c>
      <c r="D101" s="5" t="s">
        <v>6190</v>
      </c>
      <c r="E101" s="5">
        <v>104725</v>
      </c>
      <c r="F101" s="5" t="s">
        <v>6307</v>
      </c>
      <c r="G101" s="5" t="s">
        <v>6307</v>
      </c>
      <c r="H101" s="5" t="s">
        <v>6195</v>
      </c>
    </row>
    <row r="102" spans="1:8" ht="30.75" customHeight="1">
      <c r="A102" s="6">
        <v>10004</v>
      </c>
      <c r="B102" s="5" t="s">
        <v>18</v>
      </c>
      <c r="C102" s="5" t="s">
        <v>19</v>
      </c>
      <c r="D102" s="5" t="s">
        <v>6201</v>
      </c>
      <c r="E102" s="5">
        <v>107344</v>
      </c>
      <c r="F102" s="5" t="s">
        <v>6308</v>
      </c>
      <c r="G102" s="5" t="s">
        <v>9695</v>
      </c>
      <c r="H102" s="5" t="s">
        <v>6195</v>
      </c>
    </row>
    <row r="103" spans="1:8" ht="30.75" customHeight="1">
      <c r="A103" s="6">
        <v>10004</v>
      </c>
      <c r="B103" s="5" t="s">
        <v>18</v>
      </c>
      <c r="C103" s="5" t="s">
        <v>19</v>
      </c>
      <c r="D103" s="5" t="s">
        <v>6201</v>
      </c>
      <c r="E103" s="5">
        <v>107343</v>
      </c>
      <c r="F103" s="5" t="s">
        <v>6309</v>
      </c>
      <c r="G103" s="5" t="s">
        <v>9696</v>
      </c>
      <c r="H103" s="5" t="s">
        <v>6195</v>
      </c>
    </row>
    <row r="104" spans="1:8" ht="30.75" customHeight="1">
      <c r="A104" s="6">
        <v>10004</v>
      </c>
      <c r="B104" s="5" t="s">
        <v>18</v>
      </c>
      <c r="C104" s="5" t="s">
        <v>19</v>
      </c>
      <c r="D104" s="5" t="s">
        <v>6201</v>
      </c>
      <c r="E104" s="5">
        <v>109641</v>
      </c>
      <c r="F104" s="5" t="s">
        <v>6310</v>
      </c>
      <c r="G104" s="5" t="s">
        <v>9697</v>
      </c>
      <c r="H104" s="5" t="s">
        <v>6287</v>
      </c>
    </row>
    <row r="105" spans="1:8" ht="30.75" customHeight="1">
      <c r="A105" s="6">
        <v>10004</v>
      </c>
      <c r="B105" s="5" t="s">
        <v>18</v>
      </c>
      <c r="C105" s="5" t="s">
        <v>19</v>
      </c>
      <c r="D105" s="5" t="s">
        <v>6190</v>
      </c>
      <c r="E105" s="5">
        <v>109346</v>
      </c>
      <c r="F105" s="5" t="s">
        <v>6311</v>
      </c>
      <c r="G105" s="5" t="s">
        <v>9698</v>
      </c>
      <c r="H105" s="5" t="s">
        <v>6195</v>
      </c>
    </row>
    <row r="106" spans="1:8" ht="30.75" customHeight="1">
      <c r="A106" s="6">
        <v>10004</v>
      </c>
      <c r="B106" s="5" t="s">
        <v>18</v>
      </c>
      <c r="C106" s="5" t="s">
        <v>19</v>
      </c>
      <c r="D106" s="5" t="s">
        <v>6218</v>
      </c>
      <c r="E106" s="5">
        <v>109358</v>
      </c>
      <c r="F106" s="5" t="s">
        <v>6312</v>
      </c>
      <c r="G106" s="5" t="s">
        <v>9699</v>
      </c>
      <c r="H106" s="5" t="s">
        <v>6258</v>
      </c>
    </row>
    <row r="107" spans="1:8" ht="30.75" customHeight="1">
      <c r="A107" s="6">
        <v>10004</v>
      </c>
      <c r="B107" s="5" t="s">
        <v>18</v>
      </c>
      <c r="C107" s="5" t="s">
        <v>19</v>
      </c>
      <c r="D107" s="5" t="s">
        <v>6201</v>
      </c>
      <c r="E107" s="5">
        <v>109639</v>
      </c>
      <c r="F107" s="5" t="s">
        <v>6313</v>
      </c>
      <c r="G107" s="5" t="s">
        <v>6313</v>
      </c>
      <c r="H107" s="5" t="s">
        <v>6287</v>
      </c>
    </row>
    <row r="108" spans="1:8" ht="30.75" customHeight="1">
      <c r="A108" s="6">
        <v>10004</v>
      </c>
      <c r="B108" s="5" t="s">
        <v>18</v>
      </c>
      <c r="C108" s="5" t="s">
        <v>19</v>
      </c>
      <c r="D108" s="5" t="s">
        <v>6190</v>
      </c>
      <c r="E108" s="5">
        <v>109344</v>
      </c>
      <c r="F108" s="5" t="s">
        <v>6314</v>
      </c>
      <c r="G108" s="5" t="s">
        <v>9700</v>
      </c>
      <c r="H108" s="5" t="s">
        <v>6195</v>
      </c>
    </row>
    <row r="109" spans="1:8" ht="30.75" customHeight="1">
      <c r="A109" s="6">
        <v>10004</v>
      </c>
      <c r="B109" s="5" t="s">
        <v>18</v>
      </c>
      <c r="C109" s="5" t="s">
        <v>19</v>
      </c>
      <c r="D109" s="5" t="s">
        <v>6201</v>
      </c>
      <c r="E109" s="5">
        <v>102345</v>
      </c>
      <c r="F109" s="5" t="s">
        <v>6315</v>
      </c>
      <c r="G109" s="5" t="s">
        <v>9701</v>
      </c>
      <c r="H109" s="5" t="s">
        <v>6195</v>
      </c>
    </row>
    <row r="110" spans="1:8" ht="30.75" customHeight="1">
      <c r="A110" s="6">
        <v>10004</v>
      </c>
      <c r="B110" s="5" t="s">
        <v>18</v>
      </c>
      <c r="C110" s="5" t="s">
        <v>19</v>
      </c>
      <c r="D110" s="5" t="s">
        <v>6218</v>
      </c>
      <c r="E110" s="5">
        <v>109360</v>
      </c>
      <c r="F110" s="5" t="s">
        <v>6316</v>
      </c>
      <c r="G110" s="5" t="s">
        <v>9702</v>
      </c>
      <c r="H110" s="5" t="s">
        <v>6258</v>
      </c>
    </row>
    <row r="111" spans="1:8" ht="30.75" customHeight="1">
      <c r="A111" s="6">
        <v>10004</v>
      </c>
      <c r="B111" s="5" t="s">
        <v>18</v>
      </c>
      <c r="C111" s="5" t="s">
        <v>19</v>
      </c>
      <c r="D111" s="5" t="s">
        <v>6201</v>
      </c>
      <c r="E111" s="5">
        <v>107345</v>
      </c>
      <c r="F111" s="5" t="s">
        <v>6317</v>
      </c>
      <c r="G111" s="5" t="s">
        <v>9703</v>
      </c>
      <c r="H111" s="5" t="s">
        <v>6195</v>
      </c>
    </row>
    <row r="112" spans="1:8" ht="30.75" customHeight="1">
      <c r="A112" s="6">
        <v>10004</v>
      </c>
      <c r="B112" s="5" t="s">
        <v>18</v>
      </c>
      <c r="C112" s="5" t="s">
        <v>19</v>
      </c>
      <c r="D112" s="5" t="s">
        <v>6190</v>
      </c>
      <c r="E112" s="5">
        <v>111617</v>
      </c>
      <c r="F112" s="5" t="s">
        <v>6318</v>
      </c>
      <c r="G112" s="5" t="s">
        <v>9704</v>
      </c>
      <c r="H112" s="5" t="s">
        <v>6319</v>
      </c>
    </row>
    <row r="113" spans="1:8" ht="30.75" customHeight="1">
      <c r="A113" s="6">
        <v>10004</v>
      </c>
      <c r="B113" s="5" t="s">
        <v>18</v>
      </c>
      <c r="C113" s="5" t="s">
        <v>19</v>
      </c>
      <c r="D113" s="5" t="s">
        <v>6201</v>
      </c>
      <c r="E113" s="5">
        <v>107347</v>
      </c>
      <c r="F113" s="5" t="s">
        <v>6320</v>
      </c>
      <c r="G113" s="5" t="s">
        <v>9705</v>
      </c>
      <c r="H113" s="5" t="s">
        <v>6220</v>
      </c>
    </row>
    <row r="114" spans="1:8" ht="30.75" customHeight="1">
      <c r="A114" s="6">
        <v>10004</v>
      </c>
      <c r="B114" s="5" t="s">
        <v>18</v>
      </c>
      <c r="C114" s="5" t="s">
        <v>19</v>
      </c>
      <c r="D114" s="5" t="s">
        <v>6201</v>
      </c>
      <c r="E114" s="5">
        <v>107336</v>
      </c>
      <c r="F114" s="5" t="s">
        <v>6321</v>
      </c>
      <c r="G114" s="5" t="s">
        <v>9706</v>
      </c>
      <c r="H114" s="5" t="s">
        <v>6205</v>
      </c>
    </row>
    <row r="115" spans="1:8" ht="30.75" customHeight="1">
      <c r="A115" s="6">
        <v>10004</v>
      </c>
      <c r="B115" s="5" t="s">
        <v>18</v>
      </c>
      <c r="C115" s="5" t="s">
        <v>19</v>
      </c>
      <c r="D115" s="5" t="s">
        <v>6201</v>
      </c>
      <c r="E115" s="5">
        <v>111595</v>
      </c>
      <c r="F115" s="5" t="s">
        <v>6322</v>
      </c>
      <c r="G115" s="5" t="s">
        <v>6322</v>
      </c>
      <c r="H115" s="5" t="s">
        <v>6300</v>
      </c>
    </row>
    <row r="116" spans="1:8" ht="30.75" customHeight="1">
      <c r="A116" s="6">
        <v>10004</v>
      </c>
      <c r="B116" s="5" t="s">
        <v>18</v>
      </c>
      <c r="C116" s="5" t="s">
        <v>19</v>
      </c>
      <c r="D116" s="5" t="s">
        <v>6201</v>
      </c>
      <c r="E116" s="5">
        <v>104733</v>
      </c>
      <c r="F116" s="5" t="s">
        <v>6323</v>
      </c>
      <c r="G116" s="5" t="s">
        <v>6323</v>
      </c>
      <c r="H116" s="5" t="s">
        <v>6195</v>
      </c>
    </row>
    <row r="117" spans="1:8" ht="30.75" customHeight="1">
      <c r="A117" s="6">
        <v>10004</v>
      </c>
      <c r="B117" s="5" t="s">
        <v>18</v>
      </c>
      <c r="C117" s="5" t="s">
        <v>19</v>
      </c>
      <c r="D117" s="5" t="s">
        <v>6190</v>
      </c>
      <c r="E117" s="5">
        <v>109363</v>
      </c>
      <c r="F117" s="5" t="s">
        <v>6324</v>
      </c>
      <c r="G117" s="5" t="s">
        <v>9707</v>
      </c>
      <c r="H117" s="5" t="s">
        <v>6297</v>
      </c>
    </row>
    <row r="118" spans="1:8" ht="30.75" customHeight="1">
      <c r="A118" s="6">
        <v>10004</v>
      </c>
      <c r="B118" s="5" t="s">
        <v>18</v>
      </c>
      <c r="C118" s="5" t="s">
        <v>19</v>
      </c>
      <c r="D118" s="5" t="s">
        <v>6190</v>
      </c>
      <c r="E118" s="5">
        <v>109304</v>
      </c>
      <c r="F118" s="5" t="s">
        <v>6325</v>
      </c>
      <c r="G118" s="5" t="s">
        <v>9708</v>
      </c>
      <c r="H118" s="5" t="s">
        <v>6195</v>
      </c>
    </row>
    <row r="119" spans="1:8" ht="30.75" customHeight="1">
      <c r="A119" s="6">
        <v>10004</v>
      </c>
      <c r="B119" s="5" t="s">
        <v>18</v>
      </c>
      <c r="C119" s="5" t="s">
        <v>19</v>
      </c>
      <c r="D119" s="5" t="s">
        <v>6190</v>
      </c>
      <c r="E119" s="5">
        <v>100511</v>
      </c>
      <c r="F119" s="5" t="s">
        <v>6326</v>
      </c>
      <c r="G119" s="5" t="s">
        <v>6326</v>
      </c>
      <c r="H119" s="5" t="s">
        <v>6195</v>
      </c>
    </row>
    <row r="120" spans="1:8" ht="30.75" customHeight="1">
      <c r="A120" s="6">
        <v>10004</v>
      </c>
      <c r="B120" s="5" t="s">
        <v>18</v>
      </c>
      <c r="C120" s="5" t="s">
        <v>19</v>
      </c>
      <c r="D120" s="5" t="s">
        <v>6190</v>
      </c>
      <c r="E120" s="5">
        <v>109353</v>
      </c>
      <c r="F120" s="5" t="s">
        <v>6327</v>
      </c>
      <c r="G120" s="5" t="s">
        <v>9709</v>
      </c>
      <c r="H120" s="5" t="s">
        <v>6195</v>
      </c>
    </row>
    <row r="121" spans="1:8" ht="30.75" customHeight="1">
      <c r="A121" s="6">
        <v>10004</v>
      </c>
      <c r="B121" s="5" t="s">
        <v>18</v>
      </c>
      <c r="C121" s="5" t="s">
        <v>19</v>
      </c>
      <c r="D121" s="5" t="s">
        <v>6201</v>
      </c>
      <c r="E121" s="5">
        <v>102288</v>
      </c>
      <c r="F121" s="5" t="s">
        <v>6328</v>
      </c>
      <c r="G121" s="5" t="s">
        <v>9710</v>
      </c>
      <c r="H121" s="5" t="s">
        <v>6195</v>
      </c>
    </row>
    <row r="122" spans="1:8" ht="30.75" customHeight="1">
      <c r="A122" s="6">
        <v>10004</v>
      </c>
      <c r="B122" s="5" t="s">
        <v>18</v>
      </c>
      <c r="C122" s="5" t="s">
        <v>19</v>
      </c>
      <c r="D122" s="5" t="s">
        <v>6190</v>
      </c>
      <c r="E122" s="5">
        <v>109300</v>
      </c>
      <c r="F122" s="5" t="s">
        <v>6329</v>
      </c>
      <c r="G122" s="5" t="s">
        <v>9711</v>
      </c>
      <c r="H122" s="5" t="s">
        <v>6195</v>
      </c>
    </row>
    <row r="123" spans="1:8" ht="30.75" customHeight="1">
      <c r="A123" s="6">
        <v>10004</v>
      </c>
      <c r="B123" s="5" t="s">
        <v>18</v>
      </c>
      <c r="C123" s="5" t="s">
        <v>19</v>
      </c>
      <c r="D123" s="5" t="s">
        <v>6201</v>
      </c>
      <c r="E123" s="5">
        <v>107355</v>
      </c>
      <c r="F123" s="5" t="s">
        <v>6330</v>
      </c>
      <c r="G123" s="5" t="s">
        <v>9712</v>
      </c>
      <c r="H123" s="5" t="s">
        <v>6195</v>
      </c>
    </row>
    <row r="124" spans="1:8" ht="30.75" customHeight="1">
      <c r="A124" s="6">
        <v>10004</v>
      </c>
      <c r="B124" s="5" t="s">
        <v>18</v>
      </c>
      <c r="C124" s="5" t="s">
        <v>19</v>
      </c>
      <c r="D124" s="5" t="s">
        <v>6190</v>
      </c>
      <c r="E124" s="5">
        <v>107298</v>
      </c>
      <c r="F124" s="5" t="s">
        <v>6331</v>
      </c>
      <c r="G124" s="5" t="s">
        <v>9713</v>
      </c>
      <c r="H124" s="5" t="s">
        <v>6195</v>
      </c>
    </row>
    <row r="125" spans="1:8" ht="30.75" customHeight="1">
      <c r="A125" s="6">
        <v>10004</v>
      </c>
      <c r="B125" s="5" t="s">
        <v>18</v>
      </c>
      <c r="C125" s="5" t="s">
        <v>19</v>
      </c>
      <c r="D125" s="5" t="s">
        <v>6190</v>
      </c>
      <c r="E125" s="5">
        <v>107360</v>
      </c>
      <c r="F125" s="5" t="s">
        <v>6332</v>
      </c>
      <c r="G125" s="5" t="s">
        <v>9714</v>
      </c>
      <c r="H125" s="5" t="s">
        <v>6195</v>
      </c>
    </row>
    <row r="126" spans="1:8" ht="30.75" customHeight="1">
      <c r="A126" s="6">
        <v>10004</v>
      </c>
      <c r="B126" s="5" t="s">
        <v>18</v>
      </c>
      <c r="C126" s="5" t="s">
        <v>19</v>
      </c>
      <c r="D126" s="5" t="s">
        <v>6197</v>
      </c>
      <c r="E126" s="5">
        <v>112249</v>
      </c>
      <c r="F126" s="5" t="s">
        <v>6333</v>
      </c>
      <c r="G126" s="5" t="s">
        <v>9715</v>
      </c>
      <c r="H126" s="5" t="s">
        <v>6205</v>
      </c>
    </row>
    <row r="127" spans="1:8" ht="30.75" customHeight="1">
      <c r="A127" s="6">
        <v>10004</v>
      </c>
      <c r="B127" s="5" t="s">
        <v>18</v>
      </c>
      <c r="C127" s="5" t="s">
        <v>19</v>
      </c>
      <c r="D127" s="5" t="s">
        <v>6210</v>
      </c>
      <c r="E127" s="5">
        <v>111614</v>
      </c>
      <c r="F127" s="5" t="s">
        <v>6334</v>
      </c>
      <c r="G127" s="5" t="s">
        <v>6334</v>
      </c>
      <c r="H127" s="5" t="s">
        <v>6195</v>
      </c>
    </row>
    <row r="128" spans="1:8" ht="30.75" customHeight="1">
      <c r="A128" s="6">
        <v>10004</v>
      </c>
      <c r="B128" s="5" t="s">
        <v>18</v>
      </c>
      <c r="C128" s="5" t="s">
        <v>19</v>
      </c>
      <c r="D128" s="5" t="s">
        <v>6190</v>
      </c>
      <c r="E128" s="5">
        <v>104486</v>
      </c>
      <c r="F128" s="5" t="s">
        <v>6335</v>
      </c>
      <c r="G128" s="5" t="s">
        <v>9716</v>
      </c>
      <c r="H128" s="5" t="s">
        <v>6212</v>
      </c>
    </row>
    <row r="129" spans="1:8" ht="30.75" customHeight="1">
      <c r="A129" s="6">
        <v>10004</v>
      </c>
      <c r="B129" s="5" t="s">
        <v>18</v>
      </c>
      <c r="C129" s="5" t="s">
        <v>19</v>
      </c>
      <c r="D129" s="5" t="s">
        <v>6190</v>
      </c>
      <c r="E129" s="5">
        <v>101918</v>
      </c>
      <c r="F129" s="5" t="s">
        <v>6336</v>
      </c>
      <c r="G129" s="5" t="s">
        <v>9717</v>
      </c>
      <c r="H129" s="5" t="s">
        <v>6195</v>
      </c>
    </row>
    <row r="130" spans="1:8" ht="30.75" customHeight="1">
      <c r="A130" s="6">
        <v>10004</v>
      </c>
      <c r="B130" s="5" t="s">
        <v>18</v>
      </c>
      <c r="C130" s="5" t="s">
        <v>19</v>
      </c>
      <c r="D130" s="5" t="s">
        <v>6201</v>
      </c>
      <c r="E130" s="5">
        <v>107349</v>
      </c>
      <c r="F130" s="5" t="s">
        <v>6337</v>
      </c>
      <c r="G130" s="5" t="s">
        <v>9718</v>
      </c>
      <c r="H130" s="5" t="s">
        <v>6195</v>
      </c>
    </row>
    <row r="131" spans="1:8" ht="30.75" customHeight="1">
      <c r="A131" s="6">
        <v>10004</v>
      </c>
      <c r="B131" s="5" t="s">
        <v>18</v>
      </c>
      <c r="C131" s="5" t="s">
        <v>19</v>
      </c>
      <c r="D131" s="5" t="s">
        <v>6201</v>
      </c>
      <c r="E131" s="5">
        <v>107358</v>
      </c>
      <c r="F131" s="5" t="s">
        <v>6338</v>
      </c>
      <c r="G131" s="5" t="s">
        <v>9719</v>
      </c>
      <c r="H131" s="5" t="s">
        <v>6205</v>
      </c>
    </row>
    <row r="132" spans="1:8" ht="30.75" customHeight="1">
      <c r="A132" s="6">
        <v>10004</v>
      </c>
      <c r="B132" s="5" t="s">
        <v>18</v>
      </c>
      <c r="C132" s="5" t="s">
        <v>19</v>
      </c>
      <c r="D132" s="5" t="s">
        <v>6197</v>
      </c>
      <c r="E132" s="5">
        <v>107354</v>
      </c>
      <c r="F132" s="5" t="s">
        <v>6339</v>
      </c>
      <c r="G132" s="5" t="s">
        <v>9720</v>
      </c>
      <c r="H132" s="5" t="s">
        <v>6195</v>
      </c>
    </row>
    <row r="133" spans="1:8" ht="30.75" customHeight="1">
      <c r="A133" s="6">
        <v>10004</v>
      </c>
      <c r="B133" s="5" t="s">
        <v>18</v>
      </c>
      <c r="C133" s="5" t="s">
        <v>19</v>
      </c>
      <c r="D133" s="5" t="s">
        <v>6190</v>
      </c>
      <c r="E133" s="5">
        <v>100495</v>
      </c>
      <c r="F133" s="5" t="s">
        <v>6340</v>
      </c>
      <c r="G133" s="5" t="s">
        <v>6340</v>
      </c>
      <c r="H133" s="5" t="s">
        <v>6195</v>
      </c>
    </row>
    <row r="134" spans="1:8" ht="30.75" customHeight="1">
      <c r="A134" s="6">
        <v>10004</v>
      </c>
      <c r="B134" s="5" t="s">
        <v>18</v>
      </c>
      <c r="C134" s="5" t="s">
        <v>19</v>
      </c>
      <c r="D134" s="5" t="s">
        <v>6197</v>
      </c>
      <c r="E134" s="5">
        <v>107351</v>
      </c>
      <c r="F134" s="5" t="s">
        <v>6341</v>
      </c>
      <c r="G134" s="5" t="s">
        <v>9721</v>
      </c>
      <c r="H134" s="5" t="s">
        <v>6205</v>
      </c>
    </row>
    <row r="135" spans="1:8" ht="30.75" customHeight="1">
      <c r="A135" s="6">
        <v>10004</v>
      </c>
      <c r="B135" s="5" t="s">
        <v>18</v>
      </c>
      <c r="C135" s="5" t="s">
        <v>19</v>
      </c>
      <c r="D135" s="5" t="s">
        <v>6201</v>
      </c>
      <c r="E135" s="5">
        <v>102341</v>
      </c>
      <c r="F135" s="5" t="s">
        <v>6342</v>
      </c>
      <c r="G135" s="5" t="s">
        <v>9722</v>
      </c>
      <c r="H135" s="5" t="s">
        <v>6195</v>
      </c>
    </row>
    <row r="136" spans="1:8" ht="30.75" customHeight="1">
      <c r="A136" s="6">
        <v>10004</v>
      </c>
      <c r="B136" s="5" t="s">
        <v>18</v>
      </c>
      <c r="C136" s="5" t="s">
        <v>19</v>
      </c>
      <c r="D136" s="5" t="s">
        <v>6201</v>
      </c>
      <c r="E136" s="5">
        <v>109341</v>
      </c>
      <c r="F136" s="5" t="s">
        <v>6343</v>
      </c>
      <c r="G136" s="5" t="s">
        <v>9723</v>
      </c>
      <c r="H136" s="5" t="s">
        <v>6205</v>
      </c>
    </row>
    <row r="137" spans="1:8" ht="30.75" customHeight="1">
      <c r="A137" s="6">
        <v>10004</v>
      </c>
      <c r="B137" s="5" t="s">
        <v>18</v>
      </c>
      <c r="C137" s="5" t="s">
        <v>19</v>
      </c>
      <c r="D137" s="5" t="s">
        <v>6201</v>
      </c>
      <c r="E137" s="5">
        <v>111601</v>
      </c>
      <c r="F137" s="5" t="s">
        <v>6344</v>
      </c>
      <c r="G137" s="5" t="s">
        <v>6344</v>
      </c>
      <c r="H137" s="5" t="s">
        <v>6300</v>
      </c>
    </row>
    <row r="138" spans="1:8" ht="30.75" customHeight="1">
      <c r="A138" s="6">
        <v>10004</v>
      </c>
      <c r="B138" s="5" t="s">
        <v>18</v>
      </c>
      <c r="C138" s="5" t="s">
        <v>19</v>
      </c>
      <c r="D138" s="5" t="s">
        <v>6190</v>
      </c>
      <c r="E138" s="5">
        <v>109039</v>
      </c>
      <c r="F138" s="5" t="s">
        <v>6345</v>
      </c>
      <c r="G138" s="5" t="s">
        <v>9724</v>
      </c>
      <c r="H138" s="5" t="s">
        <v>6212</v>
      </c>
    </row>
    <row r="139" spans="1:8" ht="30.75" customHeight="1">
      <c r="A139" s="6">
        <v>10004</v>
      </c>
      <c r="B139" s="5" t="s">
        <v>18</v>
      </c>
      <c r="C139" s="5" t="s">
        <v>19</v>
      </c>
      <c r="D139" s="5" t="s">
        <v>6201</v>
      </c>
      <c r="E139" s="5">
        <v>111615</v>
      </c>
      <c r="F139" s="5" t="s">
        <v>6346</v>
      </c>
      <c r="G139" s="5" t="s">
        <v>9725</v>
      </c>
      <c r="H139" s="5" t="s">
        <v>6227</v>
      </c>
    </row>
    <row r="140" spans="1:8" ht="30.75" customHeight="1">
      <c r="A140" s="6">
        <v>10004</v>
      </c>
      <c r="B140" s="5" t="s">
        <v>18</v>
      </c>
      <c r="C140" s="5" t="s">
        <v>19</v>
      </c>
      <c r="D140" s="5" t="s">
        <v>6197</v>
      </c>
      <c r="E140" s="5">
        <v>107356</v>
      </c>
      <c r="F140" s="5" t="s">
        <v>6347</v>
      </c>
      <c r="G140" s="5" t="s">
        <v>9726</v>
      </c>
      <c r="H140" s="5" t="s">
        <v>6195</v>
      </c>
    </row>
    <row r="141" spans="1:8" ht="30.75" customHeight="1">
      <c r="A141" s="6">
        <v>10004</v>
      </c>
      <c r="B141" s="5" t="s">
        <v>18</v>
      </c>
      <c r="C141" s="5" t="s">
        <v>19</v>
      </c>
      <c r="D141" s="5" t="s">
        <v>6201</v>
      </c>
      <c r="E141" s="5">
        <v>111612</v>
      </c>
      <c r="F141" s="5" t="s">
        <v>6348</v>
      </c>
      <c r="G141" s="5" t="s">
        <v>6348</v>
      </c>
      <c r="H141" s="5" t="s">
        <v>6195</v>
      </c>
    </row>
    <row r="142" spans="1:8" ht="30.75" customHeight="1">
      <c r="A142" s="6">
        <v>10004</v>
      </c>
      <c r="B142" s="5" t="s">
        <v>18</v>
      </c>
      <c r="C142" s="5" t="s">
        <v>19</v>
      </c>
      <c r="D142" s="5" t="s">
        <v>6201</v>
      </c>
      <c r="E142" s="5">
        <v>101926</v>
      </c>
      <c r="F142" s="5" t="s">
        <v>6349</v>
      </c>
      <c r="G142" s="5" t="s">
        <v>9727</v>
      </c>
      <c r="H142" s="5" t="s">
        <v>6195</v>
      </c>
    </row>
    <row r="143" spans="1:8" ht="30.75" customHeight="1">
      <c r="A143" s="6">
        <v>10004</v>
      </c>
      <c r="B143" s="5" t="s">
        <v>18</v>
      </c>
      <c r="C143" s="5" t="s">
        <v>19</v>
      </c>
      <c r="D143" s="5" t="s">
        <v>6201</v>
      </c>
      <c r="E143" s="5">
        <v>107342</v>
      </c>
      <c r="F143" s="5" t="s">
        <v>6350</v>
      </c>
      <c r="G143" s="5" t="s">
        <v>9728</v>
      </c>
      <c r="H143" s="5" t="s">
        <v>6195</v>
      </c>
    </row>
    <row r="144" spans="1:8" ht="30.75" customHeight="1">
      <c r="A144" s="6">
        <v>10004</v>
      </c>
      <c r="B144" s="5" t="s">
        <v>18</v>
      </c>
      <c r="C144" s="5" t="s">
        <v>19</v>
      </c>
      <c r="D144" s="5" t="s">
        <v>6190</v>
      </c>
      <c r="E144" s="5">
        <v>109348</v>
      </c>
      <c r="F144" s="5" t="s">
        <v>6351</v>
      </c>
      <c r="G144" s="5" t="s">
        <v>9729</v>
      </c>
      <c r="H144" s="5" t="s">
        <v>6195</v>
      </c>
    </row>
    <row r="145" spans="1:8" ht="30.75" customHeight="1">
      <c r="A145" s="6">
        <v>10004</v>
      </c>
      <c r="B145" s="5" t="s">
        <v>18</v>
      </c>
      <c r="C145" s="5" t="s">
        <v>19</v>
      </c>
      <c r="D145" s="5" t="s">
        <v>6201</v>
      </c>
      <c r="E145" s="5">
        <v>102353</v>
      </c>
      <c r="F145" s="5" t="s">
        <v>6352</v>
      </c>
      <c r="G145" s="5" t="s">
        <v>9730</v>
      </c>
      <c r="H145" s="5" t="s">
        <v>6195</v>
      </c>
    </row>
    <row r="146" spans="1:8" ht="30.75" customHeight="1">
      <c r="A146" s="6">
        <v>10004</v>
      </c>
      <c r="B146" s="5" t="s">
        <v>18</v>
      </c>
      <c r="C146" s="5" t="s">
        <v>19</v>
      </c>
      <c r="D146" s="5" t="s">
        <v>6201</v>
      </c>
      <c r="E146" s="5">
        <v>109665</v>
      </c>
      <c r="F146" s="5" t="s">
        <v>6353</v>
      </c>
      <c r="G146" s="5" t="s">
        <v>6353</v>
      </c>
      <c r="H146" s="5" t="s">
        <v>6195</v>
      </c>
    </row>
    <row r="147" spans="1:8" ht="30.75" customHeight="1">
      <c r="A147" s="6">
        <v>10004</v>
      </c>
      <c r="B147" s="5" t="s">
        <v>18</v>
      </c>
      <c r="C147" s="5" t="s">
        <v>19</v>
      </c>
      <c r="D147" s="5" t="s">
        <v>6201</v>
      </c>
      <c r="E147" s="5">
        <v>111603</v>
      </c>
      <c r="F147" s="5" t="s">
        <v>6354</v>
      </c>
      <c r="G147" s="5" t="s">
        <v>6354</v>
      </c>
      <c r="H147" s="5" t="s">
        <v>6300</v>
      </c>
    </row>
    <row r="148" spans="1:8" ht="30.75" customHeight="1">
      <c r="A148" s="6">
        <v>10004</v>
      </c>
      <c r="B148" s="5" t="s">
        <v>18</v>
      </c>
      <c r="C148" s="5" t="s">
        <v>19</v>
      </c>
      <c r="D148" s="5" t="s">
        <v>6190</v>
      </c>
      <c r="E148" s="5">
        <v>111618</v>
      </c>
      <c r="F148" s="5" t="s">
        <v>6355</v>
      </c>
      <c r="G148" s="5" t="s">
        <v>9731</v>
      </c>
      <c r="H148" s="5" t="s">
        <v>6195</v>
      </c>
    </row>
    <row r="149" spans="1:8" ht="30.75" customHeight="1">
      <c r="A149" s="6">
        <v>10004</v>
      </c>
      <c r="B149" s="5" t="s">
        <v>18</v>
      </c>
      <c r="C149" s="5" t="s">
        <v>19</v>
      </c>
      <c r="D149" s="5" t="s">
        <v>6197</v>
      </c>
      <c r="E149" s="5">
        <v>109037</v>
      </c>
      <c r="F149" s="5" t="s">
        <v>6356</v>
      </c>
      <c r="G149" s="5" t="s">
        <v>9732</v>
      </c>
      <c r="H149" s="5" t="s">
        <v>6195</v>
      </c>
    </row>
    <row r="150" spans="1:8" ht="30.75" customHeight="1">
      <c r="A150" s="6">
        <v>10004</v>
      </c>
      <c r="B150" s="5" t="s">
        <v>18</v>
      </c>
      <c r="C150" s="5" t="s">
        <v>19</v>
      </c>
      <c r="D150" s="5" t="s">
        <v>6190</v>
      </c>
      <c r="E150" s="5">
        <v>109343</v>
      </c>
      <c r="F150" s="5" t="s">
        <v>6357</v>
      </c>
      <c r="G150" s="5" t="s">
        <v>9733</v>
      </c>
      <c r="H150" s="5" t="s">
        <v>6195</v>
      </c>
    </row>
    <row r="151" spans="1:8" ht="30.75" customHeight="1">
      <c r="A151" s="6">
        <v>10004</v>
      </c>
      <c r="B151" s="5" t="s">
        <v>18</v>
      </c>
      <c r="C151" s="5" t="s">
        <v>19</v>
      </c>
      <c r="D151" s="5" t="s">
        <v>6190</v>
      </c>
      <c r="E151" s="5">
        <v>109364</v>
      </c>
      <c r="F151" s="5" t="s">
        <v>6358</v>
      </c>
      <c r="G151" s="5" t="s">
        <v>9734</v>
      </c>
      <c r="H151" s="5" t="s">
        <v>6297</v>
      </c>
    </row>
    <row r="152" spans="1:8" ht="30.75" customHeight="1">
      <c r="A152" s="6">
        <v>10004</v>
      </c>
      <c r="B152" s="5" t="s">
        <v>18</v>
      </c>
      <c r="C152" s="5" t="s">
        <v>19</v>
      </c>
      <c r="D152" s="5" t="s">
        <v>6201</v>
      </c>
      <c r="E152" s="5">
        <v>107498</v>
      </c>
      <c r="F152" s="5" t="s">
        <v>6359</v>
      </c>
      <c r="G152" s="5" t="s">
        <v>9735</v>
      </c>
      <c r="H152" s="5" t="s">
        <v>6195</v>
      </c>
    </row>
    <row r="153" spans="1:8" ht="30.75" customHeight="1">
      <c r="A153" s="6">
        <v>10004</v>
      </c>
      <c r="B153" s="5" t="s">
        <v>18</v>
      </c>
      <c r="C153" s="5" t="s">
        <v>19</v>
      </c>
      <c r="D153" s="5" t="s">
        <v>6197</v>
      </c>
      <c r="E153" s="5">
        <v>109347</v>
      </c>
      <c r="F153" s="5" t="s">
        <v>6360</v>
      </c>
      <c r="G153" s="5" t="s">
        <v>6360</v>
      </c>
      <c r="H153" s="5" t="s">
        <v>6195</v>
      </c>
    </row>
    <row r="154" spans="1:8" ht="30.75" customHeight="1">
      <c r="A154" s="6">
        <v>10004</v>
      </c>
      <c r="B154" s="5" t="s">
        <v>18</v>
      </c>
      <c r="C154" s="5" t="s">
        <v>19</v>
      </c>
      <c r="D154" s="5" t="s">
        <v>6201</v>
      </c>
      <c r="E154" s="5">
        <v>109637</v>
      </c>
      <c r="F154" s="5" t="s">
        <v>6361</v>
      </c>
      <c r="G154" s="5" t="s">
        <v>9736</v>
      </c>
      <c r="H154" s="5" t="s">
        <v>6300</v>
      </c>
    </row>
    <row r="155" spans="1:8" ht="30.75" customHeight="1">
      <c r="A155" s="6">
        <v>10004</v>
      </c>
      <c r="B155" s="5" t="s">
        <v>18</v>
      </c>
      <c r="C155" s="5" t="s">
        <v>19</v>
      </c>
      <c r="D155" s="5" t="s">
        <v>6201</v>
      </c>
      <c r="E155" s="5">
        <v>109670</v>
      </c>
      <c r="F155" s="5" t="s">
        <v>6362</v>
      </c>
      <c r="G155" s="5" t="s">
        <v>6362</v>
      </c>
      <c r="H155" s="5" t="s">
        <v>6195</v>
      </c>
    </row>
    <row r="156" spans="1:8" ht="30.75" customHeight="1">
      <c r="A156" s="6">
        <v>10004</v>
      </c>
      <c r="B156" s="5" t="s">
        <v>18</v>
      </c>
      <c r="C156" s="5" t="s">
        <v>19</v>
      </c>
      <c r="D156" s="5" t="s">
        <v>6201</v>
      </c>
      <c r="E156" s="5">
        <v>109671</v>
      </c>
      <c r="F156" s="5" t="s">
        <v>6363</v>
      </c>
      <c r="G156" s="5" t="s">
        <v>6363</v>
      </c>
      <c r="H156" s="5" t="s">
        <v>6195</v>
      </c>
    </row>
    <row r="157" spans="1:8" ht="30.75" customHeight="1">
      <c r="A157" s="6">
        <v>10004</v>
      </c>
      <c r="B157" s="5" t="s">
        <v>18</v>
      </c>
      <c r="C157" s="5" t="s">
        <v>19</v>
      </c>
      <c r="D157" s="5" t="s">
        <v>6197</v>
      </c>
      <c r="E157" s="5">
        <v>107350</v>
      </c>
      <c r="F157" s="5" t="s">
        <v>6364</v>
      </c>
      <c r="G157" s="5" t="s">
        <v>9737</v>
      </c>
      <c r="H157" s="5" t="s">
        <v>6205</v>
      </c>
    </row>
    <row r="158" spans="1:8" ht="30.75" customHeight="1">
      <c r="A158" s="6">
        <v>10004</v>
      </c>
      <c r="B158" s="5" t="s">
        <v>18</v>
      </c>
      <c r="C158" s="5" t="s">
        <v>19</v>
      </c>
      <c r="D158" s="5" t="s">
        <v>6190</v>
      </c>
      <c r="E158" s="5">
        <v>104485</v>
      </c>
      <c r="F158" s="5" t="s">
        <v>6365</v>
      </c>
      <c r="G158" s="5" t="s">
        <v>9738</v>
      </c>
      <c r="H158" s="5" t="s">
        <v>6212</v>
      </c>
    </row>
    <row r="159" spans="1:8" ht="30.75" customHeight="1">
      <c r="A159" s="6">
        <v>10004</v>
      </c>
      <c r="B159" s="5" t="s">
        <v>18</v>
      </c>
      <c r="C159" s="5" t="s">
        <v>19</v>
      </c>
      <c r="D159" s="5" t="s">
        <v>6201</v>
      </c>
      <c r="E159" s="5">
        <v>107357</v>
      </c>
      <c r="F159" s="5" t="s">
        <v>6366</v>
      </c>
      <c r="G159" s="5" t="s">
        <v>9739</v>
      </c>
      <c r="H159" s="5" t="s">
        <v>6205</v>
      </c>
    </row>
    <row r="160" spans="1:8" ht="30.75" customHeight="1">
      <c r="A160" s="6">
        <v>10004</v>
      </c>
      <c r="B160" s="5" t="s">
        <v>18</v>
      </c>
      <c r="C160" s="5" t="s">
        <v>19</v>
      </c>
      <c r="D160" s="5" t="s">
        <v>6190</v>
      </c>
      <c r="E160" s="5">
        <v>107361</v>
      </c>
      <c r="F160" s="5" t="s">
        <v>6367</v>
      </c>
      <c r="G160" s="5" t="s">
        <v>9740</v>
      </c>
      <c r="H160" s="5" t="s">
        <v>6195</v>
      </c>
    </row>
    <row r="161" spans="1:8" ht="30.75" customHeight="1">
      <c r="A161" s="6">
        <v>10004</v>
      </c>
      <c r="B161" s="5" t="s">
        <v>18</v>
      </c>
      <c r="C161" s="5" t="s">
        <v>19</v>
      </c>
      <c r="D161" s="5" t="s">
        <v>6190</v>
      </c>
      <c r="E161" s="5">
        <v>110403</v>
      </c>
      <c r="F161" s="5" t="s">
        <v>6368</v>
      </c>
      <c r="G161" s="5" t="s">
        <v>9741</v>
      </c>
      <c r="H161" s="5" t="s">
        <v>6195</v>
      </c>
    </row>
    <row r="162" spans="1:8" ht="30.75" customHeight="1">
      <c r="A162" s="6">
        <v>10004</v>
      </c>
      <c r="B162" s="5" t="s">
        <v>18</v>
      </c>
      <c r="C162" s="5" t="s">
        <v>19</v>
      </c>
      <c r="D162" s="5" t="s">
        <v>6190</v>
      </c>
      <c r="E162" s="5">
        <v>109351</v>
      </c>
      <c r="F162" s="5" t="s">
        <v>6369</v>
      </c>
      <c r="G162" s="5" t="s">
        <v>9742</v>
      </c>
      <c r="H162" s="5" t="s">
        <v>6195</v>
      </c>
    </row>
    <row r="163" spans="1:8" ht="30.75" customHeight="1">
      <c r="A163" s="6">
        <v>10004</v>
      </c>
      <c r="B163" s="5" t="s">
        <v>18</v>
      </c>
      <c r="C163" s="5" t="s">
        <v>19</v>
      </c>
      <c r="D163" s="5" t="s">
        <v>6201</v>
      </c>
      <c r="E163" s="5">
        <v>109642</v>
      </c>
      <c r="F163" s="5" t="s">
        <v>6370</v>
      </c>
      <c r="G163" s="5" t="s">
        <v>6370</v>
      </c>
      <c r="H163" s="5" t="s">
        <v>6287</v>
      </c>
    </row>
    <row r="164" spans="1:8" ht="30.75" customHeight="1">
      <c r="A164" s="6">
        <v>10004</v>
      </c>
      <c r="B164" s="5" t="s">
        <v>18</v>
      </c>
      <c r="C164" s="5" t="s">
        <v>19</v>
      </c>
      <c r="D164" s="5" t="s">
        <v>6197</v>
      </c>
      <c r="E164" s="5">
        <v>108996</v>
      </c>
      <c r="F164" s="5" t="s">
        <v>6371</v>
      </c>
      <c r="G164" s="5" t="s">
        <v>9743</v>
      </c>
      <c r="H164" s="5" t="s">
        <v>6205</v>
      </c>
    </row>
    <row r="165" spans="1:8" ht="30.75" customHeight="1">
      <c r="A165" s="6">
        <v>10004</v>
      </c>
      <c r="B165" s="5" t="s">
        <v>18</v>
      </c>
      <c r="C165" s="5" t="s">
        <v>19</v>
      </c>
      <c r="D165" s="5" t="s">
        <v>6190</v>
      </c>
      <c r="E165" s="5">
        <v>110644</v>
      </c>
      <c r="F165" s="5" t="s">
        <v>6372</v>
      </c>
      <c r="G165" s="5" t="s">
        <v>9744</v>
      </c>
      <c r="H165" s="5" t="s">
        <v>6195</v>
      </c>
    </row>
    <row r="166" spans="1:8" ht="30.75" customHeight="1">
      <c r="A166" s="6">
        <v>10004</v>
      </c>
      <c r="B166" s="5" t="s">
        <v>18</v>
      </c>
      <c r="C166" s="5" t="s">
        <v>19</v>
      </c>
      <c r="D166" s="5" t="s">
        <v>6190</v>
      </c>
      <c r="E166" s="5">
        <v>101833</v>
      </c>
      <c r="F166" s="5" t="s">
        <v>6373</v>
      </c>
      <c r="G166" s="5" t="s">
        <v>6373</v>
      </c>
      <c r="H166" s="5" t="s">
        <v>6195</v>
      </c>
    </row>
    <row r="167" spans="1:8" ht="30.75" customHeight="1">
      <c r="A167" s="6">
        <v>10004</v>
      </c>
      <c r="B167" s="5" t="s">
        <v>18</v>
      </c>
      <c r="C167" s="5" t="s">
        <v>19</v>
      </c>
      <c r="D167" s="5" t="s">
        <v>6201</v>
      </c>
      <c r="E167" s="5">
        <v>109666</v>
      </c>
      <c r="F167" s="5" t="s">
        <v>6374</v>
      </c>
      <c r="G167" s="5" t="s">
        <v>9745</v>
      </c>
      <c r="H167" s="5" t="s">
        <v>6195</v>
      </c>
    </row>
    <row r="168" spans="1:8" ht="30.75" customHeight="1">
      <c r="A168" s="6">
        <v>10004</v>
      </c>
      <c r="B168" s="5" t="s">
        <v>18</v>
      </c>
      <c r="C168" s="5" t="s">
        <v>19</v>
      </c>
      <c r="D168" s="5" t="s">
        <v>6201</v>
      </c>
      <c r="E168" s="5">
        <v>104735</v>
      </c>
      <c r="F168" s="5" t="s">
        <v>6375</v>
      </c>
      <c r="G168" s="5" t="s">
        <v>6375</v>
      </c>
      <c r="H168" s="5" t="s">
        <v>6195</v>
      </c>
    </row>
    <row r="169" spans="1:8" ht="30.75" customHeight="1">
      <c r="A169" s="6">
        <v>10004</v>
      </c>
      <c r="B169" s="5" t="s">
        <v>18</v>
      </c>
      <c r="C169" s="5" t="s">
        <v>19</v>
      </c>
      <c r="D169" s="5" t="s">
        <v>6201</v>
      </c>
      <c r="E169" s="5">
        <v>107348</v>
      </c>
      <c r="F169" s="5" t="s">
        <v>6376</v>
      </c>
      <c r="G169" s="5" t="s">
        <v>9746</v>
      </c>
      <c r="H169" s="5" t="s">
        <v>6220</v>
      </c>
    </row>
    <row r="170" spans="1:8" ht="30.75" customHeight="1">
      <c r="A170" s="6">
        <v>10004</v>
      </c>
      <c r="B170" s="5" t="s">
        <v>18</v>
      </c>
      <c r="C170" s="5" t="s">
        <v>19</v>
      </c>
      <c r="D170" s="5" t="s">
        <v>6218</v>
      </c>
      <c r="E170" s="5">
        <v>109359</v>
      </c>
      <c r="F170" s="5" t="s">
        <v>6377</v>
      </c>
      <c r="G170" s="5" t="s">
        <v>9747</v>
      </c>
      <c r="H170" s="5" t="s">
        <v>6258</v>
      </c>
    </row>
    <row r="171" spans="1:8" ht="30.75" customHeight="1">
      <c r="A171" s="6">
        <v>10004</v>
      </c>
      <c r="B171" s="5" t="s">
        <v>18</v>
      </c>
      <c r="C171" s="5" t="s">
        <v>19</v>
      </c>
      <c r="D171" s="5" t="s">
        <v>6201</v>
      </c>
      <c r="E171" s="5">
        <v>107346</v>
      </c>
      <c r="F171" s="5" t="s">
        <v>6378</v>
      </c>
      <c r="G171" s="5" t="s">
        <v>9748</v>
      </c>
      <c r="H171" s="5" t="s">
        <v>6195</v>
      </c>
    </row>
    <row r="172" spans="1:8" ht="30.75" customHeight="1">
      <c r="A172" s="6">
        <v>10004</v>
      </c>
      <c r="B172" s="5" t="s">
        <v>18</v>
      </c>
      <c r="C172" s="5" t="s">
        <v>19</v>
      </c>
      <c r="D172" s="5" t="s">
        <v>6201</v>
      </c>
      <c r="E172" s="5">
        <v>104739</v>
      </c>
      <c r="F172" s="5" t="s">
        <v>6379</v>
      </c>
      <c r="G172" s="5" t="s">
        <v>6379</v>
      </c>
      <c r="H172" s="5" t="s">
        <v>6195</v>
      </c>
    </row>
    <row r="173" spans="1:8" ht="30.75" customHeight="1">
      <c r="A173" s="6">
        <v>10004</v>
      </c>
      <c r="B173" s="5" t="s">
        <v>18</v>
      </c>
      <c r="C173" s="5" t="s">
        <v>19</v>
      </c>
      <c r="D173" s="5" t="s">
        <v>6201</v>
      </c>
      <c r="E173" s="5">
        <v>108953</v>
      </c>
      <c r="F173" s="5" t="s">
        <v>6380</v>
      </c>
      <c r="G173" s="5" t="s">
        <v>9749</v>
      </c>
      <c r="H173" s="5" t="s">
        <v>6297</v>
      </c>
    </row>
    <row r="174" spans="1:8" ht="30.75" customHeight="1">
      <c r="A174" s="6">
        <v>10004</v>
      </c>
      <c r="B174" s="5" t="s">
        <v>18</v>
      </c>
      <c r="C174" s="5" t="s">
        <v>19</v>
      </c>
      <c r="D174" s="5" t="s">
        <v>6201</v>
      </c>
      <c r="E174" s="5">
        <v>107353</v>
      </c>
      <c r="F174" s="5" t="s">
        <v>6381</v>
      </c>
      <c r="G174" s="5" t="s">
        <v>9750</v>
      </c>
      <c r="H174" s="5" t="s">
        <v>6195</v>
      </c>
    </row>
    <row r="175" spans="1:8" ht="30.75" customHeight="1">
      <c r="A175" s="6">
        <v>10004</v>
      </c>
      <c r="B175" s="5" t="s">
        <v>18</v>
      </c>
      <c r="C175" s="5" t="s">
        <v>19</v>
      </c>
      <c r="D175" s="5" t="s">
        <v>6201</v>
      </c>
      <c r="E175" s="5">
        <v>101831</v>
      </c>
      <c r="F175" s="5" t="s">
        <v>6382</v>
      </c>
      <c r="G175" s="5" t="s">
        <v>6382</v>
      </c>
      <c r="H175" s="5" t="s">
        <v>6195</v>
      </c>
    </row>
    <row r="176" spans="1:8" ht="30.75" customHeight="1">
      <c r="A176" s="6">
        <v>10004</v>
      </c>
      <c r="B176" s="5" t="s">
        <v>18</v>
      </c>
      <c r="C176" s="5" t="s">
        <v>19</v>
      </c>
      <c r="D176" s="5" t="s">
        <v>6201</v>
      </c>
      <c r="E176" s="5">
        <v>107362</v>
      </c>
      <c r="F176" s="5" t="s">
        <v>6383</v>
      </c>
      <c r="G176" s="5" t="s">
        <v>9751</v>
      </c>
      <c r="H176" s="5" t="s">
        <v>6195</v>
      </c>
    </row>
    <row r="177" spans="1:8" ht="30.75" customHeight="1">
      <c r="A177" s="6">
        <v>10004</v>
      </c>
      <c r="B177" s="5" t="s">
        <v>18</v>
      </c>
      <c r="C177" s="5" t="s">
        <v>19</v>
      </c>
      <c r="D177" s="5" t="s">
        <v>6190</v>
      </c>
      <c r="E177" s="5">
        <v>108997</v>
      </c>
      <c r="F177" s="5" t="s">
        <v>6384</v>
      </c>
      <c r="G177" s="5" t="s">
        <v>9752</v>
      </c>
      <c r="H177" s="5" t="s">
        <v>6385</v>
      </c>
    </row>
    <row r="178" spans="1:8" ht="30.75" customHeight="1">
      <c r="A178" s="6">
        <v>10004</v>
      </c>
      <c r="B178" s="5" t="s">
        <v>18</v>
      </c>
      <c r="C178" s="5" t="s">
        <v>19</v>
      </c>
      <c r="D178" s="5" t="s">
        <v>6190</v>
      </c>
      <c r="E178" s="5">
        <v>109349</v>
      </c>
      <c r="F178" s="5" t="s">
        <v>6386</v>
      </c>
      <c r="G178" s="5" t="s">
        <v>9753</v>
      </c>
      <c r="H178" s="5" t="s">
        <v>6195</v>
      </c>
    </row>
    <row r="179" spans="1:8" ht="30.75" customHeight="1">
      <c r="A179" s="6">
        <v>10004</v>
      </c>
      <c r="B179" s="5" t="s">
        <v>18</v>
      </c>
      <c r="C179" s="5" t="s">
        <v>19</v>
      </c>
      <c r="D179" s="5" t="s">
        <v>6201</v>
      </c>
      <c r="E179" s="5">
        <v>102289</v>
      </c>
      <c r="F179" s="5" t="s">
        <v>6387</v>
      </c>
      <c r="G179" s="5" t="s">
        <v>9754</v>
      </c>
      <c r="H179" s="5" t="s">
        <v>6195</v>
      </c>
    </row>
    <row r="180" spans="1:8" ht="30.75" customHeight="1">
      <c r="A180" s="6">
        <v>10004</v>
      </c>
      <c r="B180" s="5" t="s">
        <v>18</v>
      </c>
      <c r="C180" s="5" t="s">
        <v>19</v>
      </c>
      <c r="D180" s="5" t="s">
        <v>6201</v>
      </c>
      <c r="E180" s="5">
        <v>104734</v>
      </c>
      <c r="F180" s="5" t="s">
        <v>6388</v>
      </c>
      <c r="G180" s="5" t="s">
        <v>6388</v>
      </c>
      <c r="H180" s="5" t="s">
        <v>6195</v>
      </c>
    </row>
    <row r="181" spans="1:8" ht="30.75" customHeight="1">
      <c r="A181" s="6">
        <v>10004</v>
      </c>
      <c r="B181" s="5" t="s">
        <v>18</v>
      </c>
      <c r="C181" s="5" t="s">
        <v>19</v>
      </c>
      <c r="D181" s="5" t="s">
        <v>6190</v>
      </c>
      <c r="E181" s="5">
        <v>111619</v>
      </c>
      <c r="F181" s="5" t="s">
        <v>6389</v>
      </c>
      <c r="G181" s="5" t="s">
        <v>9755</v>
      </c>
      <c r="H181" s="5" t="s">
        <v>6195</v>
      </c>
    </row>
    <row r="182" spans="1:8" ht="30.75" customHeight="1">
      <c r="A182" s="6">
        <v>10004</v>
      </c>
      <c r="B182" s="5" t="s">
        <v>18</v>
      </c>
      <c r="C182" s="5" t="s">
        <v>19</v>
      </c>
      <c r="D182" s="5" t="s">
        <v>6190</v>
      </c>
      <c r="E182" s="5">
        <v>109345</v>
      </c>
      <c r="F182" s="5" t="s">
        <v>6390</v>
      </c>
      <c r="G182" s="5" t="s">
        <v>9756</v>
      </c>
      <c r="H182" s="5" t="s">
        <v>6195</v>
      </c>
    </row>
    <row r="183" spans="1:8" ht="30.75" customHeight="1">
      <c r="A183" s="6">
        <v>10004</v>
      </c>
      <c r="B183" s="5" t="s">
        <v>18</v>
      </c>
      <c r="C183" s="5" t="s">
        <v>19</v>
      </c>
      <c r="D183" s="5" t="s">
        <v>6190</v>
      </c>
      <c r="E183" s="5">
        <v>109352</v>
      </c>
      <c r="F183" s="5" t="s">
        <v>6391</v>
      </c>
      <c r="G183" s="5" t="s">
        <v>9757</v>
      </c>
      <c r="H183" s="5" t="s">
        <v>6195</v>
      </c>
    </row>
    <row r="184" spans="1:8" ht="30.75" customHeight="1">
      <c r="A184" s="6">
        <v>10004</v>
      </c>
      <c r="B184" s="5" t="s">
        <v>18</v>
      </c>
      <c r="C184" s="5" t="s">
        <v>19</v>
      </c>
      <c r="D184" s="5" t="s">
        <v>6190</v>
      </c>
      <c r="E184" s="5">
        <v>111616</v>
      </c>
      <c r="F184" s="5" t="s">
        <v>6392</v>
      </c>
      <c r="G184" s="5" t="s">
        <v>9758</v>
      </c>
      <c r="H184" s="5" t="s">
        <v>6319</v>
      </c>
    </row>
    <row r="185" spans="1:8" ht="30.75" customHeight="1">
      <c r="A185" s="6">
        <v>10004</v>
      </c>
      <c r="B185" s="5" t="s">
        <v>18</v>
      </c>
      <c r="C185" s="5" t="s">
        <v>19</v>
      </c>
      <c r="D185" s="5" t="s">
        <v>6190</v>
      </c>
      <c r="E185" s="5">
        <v>110402</v>
      </c>
      <c r="F185" s="5" t="s">
        <v>6393</v>
      </c>
      <c r="G185" s="5" t="s">
        <v>9759</v>
      </c>
      <c r="H185" s="5" t="s">
        <v>6195</v>
      </c>
    </row>
    <row r="186" spans="1:8" ht="30.75" customHeight="1">
      <c r="A186" s="6">
        <v>10004</v>
      </c>
      <c r="B186" s="5" t="s">
        <v>18</v>
      </c>
      <c r="C186" s="5" t="s">
        <v>19</v>
      </c>
      <c r="D186" s="5" t="s">
        <v>6201</v>
      </c>
      <c r="E186" s="5">
        <v>102355</v>
      </c>
      <c r="F186" s="5" t="s">
        <v>6394</v>
      </c>
      <c r="G186" s="5" t="s">
        <v>9760</v>
      </c>
      <c r="H186" s="5" t="s">
        <v>6195</v>
      </c>
    </row>
    <row r="187" spans="1:8" ht="30.75" customHeight="1">
      <c r="A187" s="6">
        <v>10004</v>
      </c>
      <c r="B187" s="5" t="s">
        <v>18</v>
      </c>
      <c r="C187" s="5" t="s">
        <v>19</v>
      </c>
      <c r="D187" s="5" t="s">
        <v>6218</v>
      </c>
      <c r="E187" s="5">
        <v>109361</v>
      </c>
      <c r="F187" s="5" t="s">
        <v>6395</v>
      </c>
      <c r="G187" s="5" t="s">
        <v>9761</v>
      </c>
      <c r="H187" s="5" t="s">
        <v>6258</v>
      </c>
    </row>
    <row r="188" spans="1:8" ht="30.75" customHeight="1">
      <c r="A188" s="6">
        <v>10004</v>
      </c>
      <c r="B188" s="5" t="s">
        <v>18</v>
      </c>
      <c r="C188" s="5" t="s">
        <v>19</v>
      </c>
      <c r="D188" s="5" t="s">
        <v>6201</v>
      </c>
      <c r="E188" s="5">
        <v>107352</v>
      </c>
      <c r="F188" s="5" t="s">
        <v>6396</v>
      </c>
      <c r="G188" s="5" t="s">
        <v>9762</v>
      </c>
      <c r="H188" s="5" t="s">
        <v>6195</v>
      </c>
    </row>
    <row r="189" spans="1:8" ht="30.75" customHeight="1">
      <c r="A189" s="6">
        <v>10004</v>
      </c>
      <c r="B189" s="5" t="s">
        <v>18</v>
      </c>
      <c r="C189" s="5" t="s">
        <v>19</v>
      </c>
      <c r="D189" s="5" t="s">
        <v>6201</v>
      </c>
      <c r="E189" s="5">
        <v>111611</v>
      </c>
      <c r="F189" s="5" t="s">
        <v>6397</v>
      </c>
      <c r="G189" s="5" t="s">
        <v>6397</v>
      </c>
      <c r="H189" s="5" t="s">
        <v>6195</v>
      </c>
    </row>
    <row r="190" spans="1:8" ht="30.75" customHeight="1">
      <c r="A190" s="6">
        <v>10004</v>
      </c>
      <c r="B190" s="5" t="s">
        <v>18</v>
      </c>
      <c r="C190" s="5" t="s">
        <v>19</v>
      </c>
      <c r="D190" s="5" t="s">
        <v>6201</v>
      </c>
      <c r="E190" s="5">
        <v>104737</v>
      </c>
      <c r="F190" s="5" t="s">
        <v>6398</v>
      </c>
      <c r="G190" s="5" t="s">
        <v>6398</v>
      </c>
      <c r="H190" s="5" t="s">
        <v>6195</v>
      </c>
    </row>
    <row r="191" spans="1:8" ht="30.75" customHeight="1">
      <c r="A191" s="6">
        <v>10004</v>
      </c>
      <c r="B191" s="5" t="s">
        <v>18</v>
      </c>
      <c r="C191" s="5" t="s">
        <v>19</v>
      </c>
      <c r="D191" s="5" t="s">
        <v>6201</v>
      </c>
      <c r="E191" s="5">
        <v>109357</v>
      </c>
      <c r="F191" s="5" t="s">
        <v>6399</v>
      </c>
      <c r="G191" s="5" t="s">
        <v>9763</v>
      </c>
      <c r="H191" s="5" t="s">
        <v>6195</v>
      </c>
    </row>
    <row r="192" spans="1:8" ht="30.75" customHeight="1">
      <c r="A192" s="6">
        <v>10004</v>
      </c>
      <c r="B192" s="5" t="s">
        <v>18</v>
      </c>
      <c r="C192" s="5" t="s">
        <v>19</v>
      </c>
      <c r="D192" s="5" t="s">
        <v>6201</v>
      </c>
      <c r="E192" s="5">
        <v>107359</v>
      </c>
      <c r="F192" s="5" t="s">
        <v>6400</v>
      </c>
      <c r="G192" s="5" t="s">
        <v>9764</v>
      </c>
      <c r="H192" s="5" t="s">
        <v>6195</v>
      </c>
    </row>
    <row r="193" spans="1:8" ht="30.75" customHeight="1">
      <c r="A193" s="6">
        <v>10004</v>
      </c>
      <c r="B193" s="5" t="s">
        <v>18</v>
      </c>
      <c r="C193" s="5" t="s">
        <v>19</v>
      </c>
      <c r="D193" s="5" t="s">
        <v>6190</v>
      </c>
      <c r="E193" s="5">
        <v>109354</v>
      </c>
      <c r="F193" s="5" t="s">
        <v>6401</v>
      </c>
      <c r="G193" s="5" t="s">
        <v>9765</v>
      </c>
      <c r="H193" s="5" t="s">
        <v>6195</v>
      </c>
    </row>
    <row r="194" spans="1:8" ht="30.75" customHeight="1">
      <c r="A194" s="6">
        <v>10004</v>
      </c>
      <c r="B194" s="5" t="s">
        <v>18</v>
      </c>
      <c r="C194" s="5" t="s">
        <v>19</v>
      </c>
      <c r="D194" s="5" t="s">
        <v>6201</v>
      </c>
      <c r="E194" s="5">
        <v>109664</v>
      </c>
      <c r="F194" s="5" t="s">
        <v>6402</v>
      </c>
      <c r="G194" s="5" t="s">
        <v>6402</v>
      </c>
      <c r="H194" s="5" t="s">
        <v>6195</v>
      </c>
    </row>
    <row r="195" spans="1:8" ht="30.75" customHeight="1">
      <c r="A195" s="6">
        <v>10004</v>
      </c>
      <c r="B195" s="5" t="s">
        <v>18</v>
      </c>
      <c r="C195" s="5" t="s">
        <v>19</v>
      </c>
      <c r="D195" s="5" t="s">
        <v>6201</v>
      </c>
      <c r="E195" s="5">
        <v>109667</v>
      </c>
      <c r="F195" s="5" t="s">
        <v>6403</v>
      </c>
      <c r="G195" s="5" t="s">
        <v>9766</v>
      </c>
      <c r="H195" s="5" t="s">
        <v>6195</v>
      </c>
    </row>
    <row r="196" spans="1:8" ht="30.75" customHeight="1">
      <c r="A196" s="6">
        <v>10101</v>
      </c>
      <c r="B196" s="5" t="s">
        <v>754</v>
      </c>
      <c r="C196" s="10" t="s">
        <v>755</v>
      </c>
      <c r="D196" s="5" t="s">
        <v>6190</v>
      </c>
      <c r="E196" s="5">
        <v>111742</v>
      </c>
      <c r="F196" s="5" t="s">
        <v>6404</v>
      </c>
      <c r="G196" s="5" t="s">
        <v>9767</v>
      </c>
      <c r="H196" s="5" t="s">
        <v>6195</v>
      </c>
    </row>
    <row r="197" spans="1:8" ht="30.75" customHeight="1">
      <c r="A197" s="6">
        <v>10101</v>
      </c>
      <c r="B197" s="5" t="s">
        <v>754</v>
      </c>
      <c r="C197" s="10" t="s">
        <v>755</v>
      </c>
      <c r="D197" s="5" t="s">
        <v>6201</v>
      </c>
      <c r="E197" s="5">
        <v>111587</v>
      </c>
      <c r="F197" s="5" t="s">
        <v>6405</v>
      </c>
      <c r="G197" s="5" t="s">
        <v>9768</v>
      </c>
      <c r="H197" s="5" t="s">
        <v>6195</v>
      </c>
    </row>
    <row r="198" spans="1:8" ht="30.75" customHeight="1">
      <c r="A198" s="6">
        <v>10101</v>
      </c>
      <c r="B198" s="5" t="s">
        <v>754</v>
      </c>
      <c r="C198" s="10" t="s">
        <v>755</v>
      </c>
      <c r="D198" s="5" t="s">
        <v>6201</v>
      </c>
      <c r="E198" s="5">
        <v>111588</v>
      </c>
      <c r="F198" s="5" t="s">
        <v>6406</v>
      </c>
      <c r="G198" s="5" t="s">
        <v>9769</v>
      </c>
      <c r="H198" s="5" t="s">
        <v>6195</v>
      </c>
    </row>
    <row r="199" spans="1:8" ht="30.75" customHeight="1">
      <c r="A199" s="6">
        <v>10106</v>
      </c>
      <c r="B199" s="5" t="s">
        <v>757</v>
      </c>
      <c r="C199" s="11" t="s">
        <v>758</v>
      </c>
      <c r="D199" s="5" t="s">
        <v>6201</v>
      </c>
      <c r="E199" s="5">
        <v>106159</v>
      </c>
      <c r="F199" s="5" t="s">
        <v>6407</v>
      </c>
      <c r="G199" s="5" t="s">
        <v>9770</v>
      </c>
      <c r="H199" s="5" t="s">
        <v>6205</v>
      </c>
    </row>
    <row r="200" spans="1:8" ht="30.75" customHeight="1">
      <c r="A200" s="6">
        <v>10106</v>
      </c>
      <c r="B200" s="5" t="s">
        <v>757</v>
      </c>
      <c r="C200" s="11" t="s">
        <v>758</v>
      </c>
      <c r="D200" s="5" t="s">
        <v>6201</v>
      </c>
      <c r="E200" s="5">
        <v>111592</v>
      </c>
      <c r="F200" s="5" t="s">
        <v>6408</v>
      </c>
      <c r="G200" s="5" t="s">
        <v>9771</v>
      </c>
      <c r="H200" s="5" t="s">
        <v>6195</v>
      </c>
    </row>
    <row r="201" spans="1:8" ht="30.75" customHeight="1">
      <c r="A201" s="6">
        <v>10106</v>
      </c>
      <c r="B201" s="5" t="s">
        <v>757</v>
      </c>
      <c r="C201" s="11" t="s">
        <v>758</v>
      </c>
      <c r="D201" s="5" t="s">
        <v>6190</v>
      </c>
      <c r="E201" s="5">
        <v>111591</v>
      </c>
      <c r="F201" s="5" t="s">
        <v>6409</v>
      </c>
      <c r="G201" s="5" t="s">
        <v>9772</v>
      </c>
      <c r="H201" s="5" t="s">
        <v>6195</v>
      </c>
    </row>
    <row r="202" spans="1:8" ht="30.75" customHeight="1">
      <c r="A202" s="6">
        <v>10106</v>
      </c>
      <c r="B202" s="5" t="s">
        <v>757</v>
      </c>
      <c r="C202" s="11" t="s">
        <v>758</v>
      </c>
      <c r="D202" s="5" t="s">
        <v>6201</v>
      </c>
      <c r="E202" s="5">
        <v>111620</v>
      </c>
      <c r="F202" s="5" t="s">
        <v>6410</v>
      </c>
      <c r="G202" s="5" t="s">
        <v>9773</v>
      </c>
      <c r="H202" s="5" t="s">
        <v>6195</v>
      </c>
    </row>
    <row r="203" spans="1:8" ht="30.75" customHeight="1">
      <c r="A203" s="6">
        <v>10106</v>
      </c>
      <c r="B203" s="5" t="s">
        <v>757</v>
      </c>
      <c r="C203" s="11" t="s">
        <v>758</v>
      </c>
      <c r="D203" s="5" t="s">
        <v>6201</v>
      </c>
      <c r="E203" s="5">
        <v>111667</v>
      </c>
      <c r="F203" s="5" t="s">
        <v>6411</v>
      </c>
      <c r="G203" s="5" t="s">
        <v>12180</v>
      </c>
      <c r="H203" s="5" t="s">
        <v>6195</v>
      </c>
    </row>
    <row r="204" spans="1:8" ht="30.75" customHeight="1">
      <c r="A204" s="6">
        <v>10107</v>
      </c>
      <c r="B204" s="5" t="s">
        <v>787</v>
      </c>
      <c r="C204" s="11" t="s">
        <v>788</v>
      </c>
      <c r="D204" s="5" t="s">
        <v>6197</v>
      </c>
      <c r="E204" s="5">
        <v>104754</v>
      </c>
      <c r="F204" s="5" t="s">
        <v>6412</v>
      </c>
      <c r="G204" s="5" t="s">
        <v>9774</v>
      </c>
      <c r="H204" s="5" t="s">
        <v>6195</v>
      </c>
    </row>
    <row r="205" spans="1:8" ht="30.75" customHeight="1">
      <c r="A205" s="6">
        <v>10107</v>
      </c>
      <c r="B205" s="5" t="s">
        <v>787</v>
      </c>
      <c r="C205" s="11" t="s">
        <v>788</v>
      </c>
      <c r="D205" s="5" t="s">
        <v>6197</v>
      </c>
      <c r="E205" s="5">
        <v>104756</v>
      </c>
      <c r="F205" s="5" t="s">
        <v>6413</v>
      </c>
      <c r="G205" s="5" t="s">
        <v>9775</v>
      </c>
      <c r="H205" s="5" t="s">
        <v>6195</v>
      </c>
    </row>
    <row r="206" spans="1:8" ht="30.75" customHeight="1">
      <c r="A206" s="6">
        <v>10107</v>
      </c>
      <c r="B206" s="5" t="s">
        <v>787</v>
      </c>
      <c r="C206" s="11" t="s">
        <v>788</v>
      </c>
      <c r="D206" s="5" t="s">
        <v>6197</v>
      </c>
      <c r="E206" s="5">
        <v>104753</v>
      </c>
      <c r="F206" s="5" t="s">
        <v>6414</v>
      </c>
      <c r="G206" s="5" t="s">
        <v>9776</v>
      </c>
      <c r="H206" s="5" t="s">
        <v>6195</v>
      </c>
    </row>
    <row r="207" spans="1:8" ht="30.75" customHeight="1">
      <c r="A207" s="6">
        <v>10107</v>
      </c>
      <c r="B207" s="5" t="s">
        <v>787</v>
      </c>
      <c r="C207" s="11" t="s">
        <v>788</v>
      </c>
      <c r="D207" s="5" t="s">
        <v>6197</v>
      </c>
      <c r="E207" s="5">
        <v>104751</v>
      </c>
      <c r="F207" s="5" t="s">
        <v>6415</v>
      </c>
      <c r="G207" s="5" t="s">
        <v>9777</v>
      </c>
      <c r="H207" s="5" t="s">
        <v>6195</v>
      </c>
    </row>
    <row r="208" spans="1:8" ht="30.75" customHeight="1">
      <c r="A208" s="6">
        <v>20000</v>
      </c>
      <c r="B208" s="5" t="s">
        <v>860</v>
      </c>
      <c r="C208" s="11" t="s">
        <v>861</v>
      </c>
      <c r="D208" s="5" t="s">
        <v>6201</v>
      </c>
      <c r="E208" s="5">
        <v>104727</v>
      </c>
      <c r="F208" s="5" t="s">
        <v>6416</v>
      </c>
      <c r="G208" s="5" t="s">
        <v>6416</v>
      </c>
      <c r="H208" s="5" t="s">
        <v>6195</v>
      </c>
    </row>
    <row r="209" spans="1:8" ht="30.75" customHeight="1">
      <c r="A209" s="6">
        <v>20000</v>
      </c>
      <c r="B209" s="5" t="s">
        <v>860</v>
      </c>
      <c r="C209" s="11" t="s">
        <v>861</v>
      </c>
      <c r="D209" s="5" t="s">
        <v>6201</v>
      </c>
      <c r="E209" s="5">
        <v>104730</v>
      </c>
      <c r="F209" s="5" t="s">
        <v>6417</v>
      </c>
      <c r="G209" s="5" t="s">
        <v>6417</v>
      </c>
      <c r="H209" s="5" t="s">
        <v>6195</v>
      </c>
    </row>
    <row r="210" spans="1:8" ht="30.75" customHeight="1">
      <c r="A210" s="6">
        <v>20000</v>
      </c>
      <c r="B210" s="5" t="s">
        <v>860</v>
      </c>
      <c r="C210" s="11" t="s">
        <v>861</v>
      </c>
      <c r="D210" s="5" t="s">
        <v>6201</v>
      </c>
      <c r="E210" s="5">
        <v>104728</v>
      </c>
      <c r="F210" s="5" t="s">
        <v>6418</v>
      </c>
      <c r="G210" s="5" t="s">
        <v>6418</v>
      </c>
      <c r="H210" s="5" t="s">
        <v>6195</v>
      </c>
    </row>
    <row r="211" spans="1:8" ht="30.75" customHeight="1">
      <c r="A211" s="6">
        <v>20000</v>
      </c>
      <c r="B211" s="5" t="s">
        <v>860</v>
      </c>
      <c r="C211" s="11" t="s">
        <v>861</v>
      </c>
      <c r="D211" s="5" t="s">
        <v>6201</v>
      </c>
      <c r="E211" s="5">
        <v>104726</v>
      </c>
      <c r="F211" s="5" t="s">
        <v>6419</v>
      </c>
      <c r="G211" s="5" t="s">
        <v>6419</v>
      </c>
      <c r="H211" s="5" t="s">
        <v>6195</v>
      </c>
    </row>
    <row r="212" spans="1:8" ht="30.75" customHeight="1">
      <c r="A212" s="6">
        <v>20000</v>
      </c>
      <c r="B212" s="5" t="s">
        <v>860</v>
      </c>
      <c r="C212" s="11" t="s">
        <v>861</v>
      </c>
      <c r="D212" s="5" t="s">
        <v>6201</v>
      </c>
      <c r="E212" s="5">
        <v>104729</v>
      </c>
      <c r="F212" s="5" t="s">
        <v>6420</v>
      </c>
      <c r="G212" s="5" t="s">
        <v>6420</v>
      </c>
      <c r="H212" s="5" t="s">
        <v>6195</v>
      </c>
    </row>
    <row r="213" spans="1:8" ht="30.75" customHeight="1">
      <c r="A213" s="6">
        <v>20000</v>
      </c>
      <c r="B213" s="5" t="s">
        <v>860</v>
      </c>
      <c r="C213" s="11" t="s">
        <v>861</v>
      </c>
      <c r="D213" s="5" t="s">
        <v>6201</v>
      </c>
      <c r="E213" s="5">
        <v>104731</v>
      </c>
      <c r="F213" s="5" t="s">
        <v>6421</v>
      </c>
      <c r="G213" s="5" t="s">
        <v>6421</v>
      </c>
      <c r="H213" s="5" t="s">
        <v>6195</v>
      </c>
    </row>
    <row r="214" spans="1:8" ht="30.75" customHeight="1">
      <c r="A214" s="6">
        <v>20000</v>
      </c>
      <c r="B214" s="5" t="s">
        <v>860</v>
      </c>
      <c r="C214" s="11" t="s">
        <v>861</v>
      </c>
      <c r="D214" s="5" t="s">
        <v>6201</v>
      </c>
      <c r="E214" s="5">
        <v>104732</v>
      </c>
      <c r="F214" s="5" t="s">
        <v>6422</v>
      </c>
      <c r="G214" s="5" t="s">
        <v>6422</v>
      </c>
      <c r="H214" s="5" t="s">
        <v>6195</v>
      </c>
    </row>
    <row r="215" spans="1:8" ht="30.75" customHeight="1">
      <c r="A215" s="6">
        <v>20006</v>
      </c>
      <c r="B215" s="5" t="s">
        <v>900</v>
      </c>
      <c r="C215" s="11" t="s">
        <v>901</v>
      </c>
      <c r="D215" s="5" t="s">
        <v>6190</v>
      </c>
      <c r="E215" s="5">
        <v>105819</v>
      </c>
      <c r="F215" s="5" t="s">
        <v>6423</v>
      </c>
      <c r="G215" s="5" t="s">
        <v>9778</v>
      </c>
      <c r="H215" s="5" t="s">
        <v>6195</v>
      </c>
    </row>
    <row r="216" spans="1:8" ht="30.75" customHeight="1">
      <c r="A216" s="6">
        <v>20008</v>
      </c>
      <c r="B216" s="5" t="s">
        <v>963</v>
      </c>
      <c r="C216" s="10" t="s">
        <v>964</v>
      </c>
      <c r="D216" s="5" t="s">
        <v>6218</v>
      </c>
      <c r="E216" s="5">
        <v>111606</v>
      </c>
      <c r="F216" s="5" t="s">
        <v>6424</v>
      </c>
      <c r="G216" s="5" t="s">
        <v>9779</v>
      </c>
      <c r="H216" s="5" t="s">
        <v>6258</v>
      </c>
    </row>
    <row r="217" spans="1:8" ht="30.75" customHeight="1">
      <c r="A217" s="6">
        <v>20008</v>
      </c>
      <c r="B217" s="5" t="s">
        <v>963</v>
      </c>
      <c r="C217" s="10" t="s">
        <v>964</v>
      </c>
      <c r="D217" s="5" t="s">
        <v>6201</v>
      </c>
      <c r="E217" s="5">
        <v>104635</v>
      </c>
      <c r="F217" s="5" t="s">
        <v>6425</v>
      </c>
      <c r="G217" s="5" t="s">
        <v>9780</v>
      </c>
      <c r="H217" s="5" t="s">
        <v>6426</v>
      </c>
    </row>
    <row r="218" spans="1:8" ht="30.75" customHeight="1">
      <c r="A218" s="6">
        <v>20008</v>
      </c>
      <c r="B218" s="5" t="s">
        <v>963</v>
      </c>
      <c r="C218" s="10" t="s">
        <v>964</v>
      </c>
      <c r="D218" s="5" t="s">
        <v>6218</v>
      </c>
      <c r="E218" s="5">
        <v>111605</v>
      </c>
      <c r="F218" s="5" t="s">
        <v>6427</v>
      </c>
      <c r="G218" s="5" t="s">
        <v>9781</v>
      </c>
      <c r="H218" s="5" t="s">
        <v>6258</v>
      </c>
    </row>
    <row r="219" spans="1:8" ht="30.75" customHeight="1">
      <c r="A219" s="6">
        <v>20008</v>
      </c>
      <c r="B219" s="5" t="s">
        <v>963</v>
      </c>
      <c r="C219" s="10" t="s">
        <v>964</v>
      </c>
      <c r="D219" s="5" t="s">
        <v>6218</v>
      </c>
      <c r="E219" s="5">
        <v>111607</v>
      </c>
      <c r="F219" s="5" t="s">
        <v>6428</v>
      </c>
      <c r="G219" s="5" t="s">
        <v>9782</v>
      </c>
      <c r="H219" s="5" t="s">
        <v>6258</v>
      </c>
    </row>
    <row r="220" spans="1:8" ht="30.75" customHeight="1">
      <c r="A220" s="6">
        <v>20008</v>
      </c>
      <c r="B220" s="5" t="s">
        <v>963</v>
      </c>
      <c r="C220" s="10" t="s">
        <v>964</v>
      </c>
      <c r="D220" s="5" t="s">
        <v>6218</v>
      </c>
      <c r="E220" s="5">
        <v>105823</v>
      </c>
      <c r="F220" s="5" t="s">
        <v>6429</v>
      </c>
      <c r="G220" s="5" t="s">
        <v>6429</v>
      </c>
      <c r="H220" s="5" t="s">
        <v>6258</v>
      </c>
    </row>
    <row r="221" spans="1:8" ht="30.75" customHeight="1">
      <c r="A221" s="6">
        <v>20008</v>
      </c>
      <c r="B221" s="5" t="s">
        <v>963</v>
      </c>
      <c r="C221" s="10" t="s">
        <v>964</v>
      </c>
      <c r="D221" s="5" t="s">
        <v>6218</v>
      </c>
      <c r="E221" s="5">
        <v>111604</v>
      </c>
      <c r="F221" s="5" t="s">
        <v>6430</v>
      </c>
      <c r="G221" s="5" t="s">
        <v>9783</v>
      </c>
      <c r="H221" s="5" t="s">
        <v>6258</v>
      </c>
    </row>
    <row r="222" spans="1:8" ht="30.75" customHeight="1">
      <c r="A222" s="6">
        <v>20008</v>
      </c>
      <c r="B222" s="5" t="s">
        <v>963</v>
      </c>
      <c r="C222" s="10" t="s">
        <v>964</v>
      </c>
      <c r="D222" s="5" t="s">
        <v>6190</v>
      </c>
      <c r="E222" s="5">
        <v>106119</v>
      </c>
      <c r="F222" s="5" t="s">
        <v>6431</v>
      </c>
      <c r="G222" s="5" t="s">
        <v>6431</v>
      </c>
      <c r="H222" s="5" t="s">
        <v>6195</v>
      </c>
    </row>
    <row r="223" spans="1:8" ht="30.75" customHeight="1">
      <c r="A223" s="6">
        <v>10148</v>
      </c>
      <c r="B223" s="5" t="s">
        <v>966</v>
      </c>
      <c r="C223" s="11" t="s">
        <v>967</v>
      </c>
      <c r="D223" s="5" t="s">
        <v>6190</v>
      </c>
      <c r="E223" s="5">
        <v>106132</v>
      </c>
      <c r="F223" s="5" t="s">
        <v>6432</v>
      </c>
      <c r="G223" s="5" t="s">
        <v>9784</v>
      </c>
      <c r="H223" s="5" t="s">
        <v>6195</v>
      </c>
    </row>
    <row r="224" spans="1:8" ht="30.75" customHeight="1">
      <c r="A224" s="6">
        <v>10148</v>
      </c>
      <c r="B224" s="5" t="s">
        <v>966</v>
      </c>
      <c r="C224" s="11" t="s">
        <v>967</v>
      </c>
      <c r="D224" s="5" t="s">
        <v>6218</v>
      </c>
      <c r="E224" s="5">
        <v>106131</v>
      </c>
      <c r="F224" s="5" t="s">
        <v>6433</v>
      </c>
      <c r="G224" s="5" t="s">
        <v>9785</v>
      </c>
      <c r="H224" s="5" t="s">
        <v>6434</v>
      </c>
    </row>
    <row r="225" spans="1:8" ht="30.75" customHeight="1">
      <c r="A225" s="6">
        <v>10148</v>
      </c>
      <c r="B225" s="5" t="s">
        <v>966</v>
      </c>
      <c r="C225" s="11" t="s">
        <v>967</v>
      </c>
      <c r="D225" s="5" t="s">
        <v>6190</v>
      </c>
      <c r="E225" s="5">
        <v>106130</v>
      </c>
      <c r="F225" s="5" t="s">
        <v>6435</v>
      </c>
      <c r="G225" s="5" t="s">
        <v>9786</v>
      </c>
      <c r="H225" s="5" t="s">
        <v>6436</v>
      </c>
    </row>
    <row r="226" spans="1:8" ht="30.75" customHeight="1">
      <c r="A226" s="6">
        <v>10148</v>
      </c>
      <c r="B226" s="5" t="s">
        <v>966</v>
      </c>
      <c r="C226" s="11" t="s">
        <v>967</v>
      </c>
      <c r="D226" s="5" t="s">
        <v>6190</v>
      </c>
      <c r="E226" s="5">
        <v>106137</v>
      </c>
      <c r="F226" s="5" t="s">
        <v>6437</v>
      </c>
      <c r="G226" s="5" t="s">
        <v>9787</v>
      </c>
      <c r="H226" s="5" t="s">
        <v>6195</v>
      </c>
    </row>
    <row r="227" spans="1:8" ht="30.75" customHeight="1">
      <c r="A227" s="6">
        <v>10149</v>
      </c>
      <c r="B227" s="5" t="s">
        <v>969</v>
      </c>
      <c r="C227" s="11" t="s">
        <v>970</v>
      </c>
      <c r="D227" s="5" t="s">
        <v>6201</v>
      </c>
      <c r="E227" s="5">
        <v>105835</v>
      </c>
      <c r="F227" s="5" t="s">
        <v>6438</v>
      </c>
      <c r="G227" s="5" t="s">
        <v>9788</v>
      </c>
      <c r="H227" s="5" t="s">
        <v>6195</v>
      </c>
    </row>
    <row r="228" spans="1:8" ht="30.75" customHeight="1">
      <c r="A228" s="6">
        <v>10149</v>
      </c>
      <c r="B228" s="5" t="s">
        <v>969</v>
      </c>
      <c r="C228" s="11" t="s">
        <v>970</v>
      </c>
      <c r="D228" s="5" t="s">
        <v>6201</v>
      </c>
      <c r="E228" s="5">
        <v>105845</v>
      </c>
      <c r="F228" s="5" t="s">
        <v>6439</v>
      </c>
      <c r="G228" s="5" t="s">
        <v>9789</v>
      </c>
      <c r="H228" s="5" t="s">
        <v>6195</v>
      </c>
    </row>
    <row r="229" spans="1:8" ht="30.75" customHeight="1">
      <c r="A229" s="6">
        <v>10149</v>
      </c>
      <c r="B229" s="5" t="s">
        <v>969</v>
      </c>
      <c r="C229" s="11" t="s">
        <v>970</v>
      </c>
      <c r="D229" s="5" t="s">
        <v>6201</v>
      </c>
      <c r="E229" s="5">
        <v>105827</v>
      </c>
      <c r="F229" s="5" t="s">
        <v>6440</v>
      </c>
      <c r="G229" s="5" t="s">
        <v>9790</v>
      </c>
      <c r="H229" s="5" t="s">
        <v>6195</v>
      </c>
    </row>
    <row r="230" spans="1:8" ht="30.75" customHeight="1">
      <c r="A230" s="6">
        <v>10149</v>
      </c>
      <c r="B230" s="5" t="s">
        <v>969</v>
      </c>
      <c r="C230" s="11" t="s">
        <v>970</v>
      </c>
      <c r="D230" s="5" t="s">
        <v>6201</v>
      </c>
      <c r="E230" s="5">
        <v>112247</v>
      </c>
      <c r="F230" s="5" t="s">
        <v>6441</v>
      </c>
      <c r="G230" s="5" t="s">
        <v>9791</v>
      </c>
      <c r="H230" s="5" t="s">
        <v>6195</v>
      </c>
    </row>
    <row r="231" spans="1:8" ht="30.75" customHeight="1">
      <c r="A231" s="6">
        <v>10149</v>
      </c>
      <c r="B231" s="5" t="s">
        <v>969</v>
      </c>
      <c r="C231" s="11" t="s">
        <v>970</v>
      </c>
      <c r="D231" s="5" t="s">
        <v>6201</v>
      </c>
      <c r="E231" s="5">
        <v>105829</v>
      </c>
      <c r="F231" s="5" t="s">
        <v>6442</v>
      </c>
      <c r="G231" s="5" t="s">
        <v>9792</v>
      </c>
      <c r="H231" s="5" t="s">
        <v>6195</v>
      </c>
    </row>
    <row r="232" spans="1:8" ht="30.75" customHeight="1">
      <c r="A232" s="6">
        <v>10149</v>
      </c>
      <c r="B232" s="5" t="s">
        <v>969</v>
      </c>
      <c r="C232" s="11" t="s">
        <v>970</v>
      </c>
      <c r="D232" s="5" t="s">
        <v>6201</v>
      </c>
      <c r="E232" s="5">
        <v>105833</v>
      </c>
      <c r="F232" s="5" t="s">
        <v>6443</v>
      </c>
      <c r="G232" s="5" t="s">
        <v>9793</v>
      </c>
      <c r="H232" s="5" t="s">
        <v>6195</v>
      </c>
    </row>
    <row r="233" spans="1:8" ht="30.75" customHeight="1">
      <c r="A233" s="6">
        <v>10149</v>
      </c>
      <c r="B233" s="5" t="s">
        <v>969</v>
      </c>
      <c r="C233" s="11" t="s">
        <v>970</v>
      </c>
      <c r="D233" s="5" t="s">
        <v>6201</v>
      </c>
      <c r="E233" s="5">
        <v>112248</v>
      </c>
      <c r="F233" s="5" t="s">
        <v>6444</v>
      </c>
      <c r="G233" s="5" t="s">
        <v>9794</v>
      </c>
      <c r="H233" s="5" t="s">
        <v>6195</v>
      </c>
    </row>
    <row r="234" spans="1:8" ht="30.75" customHeight="1">
      <c r="A234" s="6">
        <v>10149</v>
      </c>
      <c r="B234" s="5" t="s">
        <v>969</v>
      </c>
      <c r="C234" s="11" t="s">
        <v>970</v>
      </c>
      <c r="D234" s="5" t="s">
        <v>6201</v>
      </c>
      <c r="E234" s="5">
        <v>105832</v>
      </c>
      <c r="F234" s="5" t="s">
        <v>6445</v>
      </c>
      <c r="G234" s="5" t="s">
        <v>9795</v>
      </c>
      <c r="H234" s="5" t="s">
        <v>6195</v>
      </c>
    </row>
    <row r="235" spans="1:8" ht="30.75" customHeight="1">
      <c r="A235" s="6">
        <v>10149</v>
      </c>
      <c r="B235" s="5" t="s">
        <v>969</v>
      </c>
      <c r="C235" s="11" t="s">
        <v>970</v>
      </c>
      <c r="D235" s="5" t="s">
        <v>6201</v>
      </c>
      <c r="E235" s="5">
        <v>105826</v>
      </c>
      <c r="F235" s="5" t="s">
        <v>6446</v>
      </c>
      <c r="G235" s="5" t="s">
        <v>9796</v>
      </c>
      <c r="H235" s="5" t="s">
        <v>6195</v>
      </c>
    </row>
    <row r="236" spans="1:8" ht="30.75" customHeight="1">
      <c r="A236" s="6">
        <v>10149</v>
      </c>
      <c r="B236" s="5" t="s">
        <v>969</v>
      </c>
      <c r="C236" s="11" t="s">
        <v>970</v>
      </c>
      <c r="D236" s="5" t="s">
        <v>6201</v>
      </c>
      <c r="E236" s="5">
        <v>105830</v>
      </c>
      <c r="F236" s="5" t="s">
        <v>6447</v>
      </c>
      <c r="G236" s="5" t="s">
        <v>9797</v>
      </c>
      <c r="H236" s="5" t="s">
        <v>6195</v>
      </c>
    </row>
    <row r="237" spans="1:8" ht="30.75" customHeight="1">
      <c r="A237" s="6">
        <v>10149</v>
      </c>
      <c r="B237" s="5" t="s">
        <v>969</v>
      </c>
      <c r="C237" s="11" t="s">
        <v>970</v>
      </c>
      <c r="D237" s="5" t="s">
        <v>6197</v>
      </c>
      <c r="E237" s="5">
        <v>100859</v>
      </c>
      <c r="F237" s="5" t="s">
        <v>6448</v>
      </c>
      <c r="G237" s="5" t="s">
        <v>9798</v>
      </c>
      <c r="H237" s="5" t="s">
        <v>6205</v>
      </c>
    </row>
    <row r="238" spans="1:8" ht="30.75" customHeight="1">
      <c r="A238" s="6">
        <v>10149</v>
      </c>
      <c r="B238" s="5" t="s">
        <v>969</v>
      </c>
      <c r="C238" s="11" t="s">
        <v>970</v>
      </c>
      <c r="D238" s="5" t="s">
        <v>6201</v>
      </c>
      <c r="E238" s="5">
        <v>105831</v>
      </c>
      <c r="F238" s="5" t="s">
        <v>6449</v>
      </c>
      <c r="G238" s="5" t="s">
        <v>9799</v>
      </c>
      <c r="H238" s="5" t="s">
        <v>6195</v>
      </c>
    </row>
    <row r="239" spans="1:8" ht="30.75" customHeight="1">
      <c r="A239" s="6">
        <v>10149</v>
      </c>
      <c r="B239" s="5" t="s">
        <v>969</v>
      </c>
      <c r="C239" s="11" t="s">
        <v>970</v>
      </c>
      <c r="D239" s="5" t="s">
        <v>6201</v>
      </c>
      <c r="E239" s="5">
        <v>105844</v>
      </c>
      <c r="F239" s="5" t="s">
        <v>6450</v>
      </c>
      <c r="G239" s="5" t="s">
        <v>9800</v>
      </c>
      <c r="H239" s="5" t="s">
        <v>6195</v>
      </c>
    </row>
    <row r="240" spans="1:8" ht="30.75" customHeight="1">
      <c r="A240" s="6">
        <v>10149</v>
      </c>
      <c r="B240" s="5" t="s">
        <v>969</v>
      </c>
      <c r="C240" s="11" t="s">
        <v>970</v>
      </c>
      <c r="D240" s="5" t="s">
        <v>6201</v>
      </c>
      <c r="E240" s="5">
        <v>105828</v>
      </c>
      <c r="F240" s="5" t="s">
        <v>6451</v>
      </c>
      <c r="G240" s="5" t="s">
        <v>9801</v>
      </c>
      <c r="H240" s="5" t="s">
        <v>6195</v>
      </c>
    </row>
    <row r="241" spans="1:8" ht="30.75" customHeight="1">
      <c r="A241" s="6">
        <v>10149</v>
      </c>
      <c r="B241" s="5" t="s">
        <v>969</v>
      </c>
      <c r="C241" s="11" t="s">
        <v>970</v>
      </c>
      <c r="D241" s="5" t="s">
        <v>6201</v>
      </c>
      <c r="E241" s="5">
        <v>105825</v>
      </c>
      <c r="F241" s="5" t="s">
        <v>6452</v>
      </c>
      <c r="G241" s="5" t="s">
        <v>9802</v>
      </c>
      <c r="H241" s="5" t="s">
        <v>6195</v>
      </c>
    </row>
    <row r="242" spans="1:8" ht="30.75" customHeight="1">
      <c r="A242" s="6">
        <v>10149</v>
      </c>
      <c r="B242" s="5" t="s">
        <v>969</v>
      </c>
      <c r="C242" s="11" t="s">
        <v>970</v>
      </c>
      <c r="D242" s="5" t="s">
        <v>6201</v>
      </c>
      <c r="E242" s="5">
        <v>105834</v>
      </c>
      <c r="F242" s="5" t="s">
        <v>6453</v>
      </c>
      <c r="G242" s="5" t="s">
        <v>9803</v>
      </c>
      <c r="H242" s="5" t="s">
        <v>6195</v>
      </c>
    </row>
    <row r="243" spans="1:8" ht="30.75" customHeight="1">
      <c r="A243" s="6">
        <v>10149</v>
      </c>
      <c r="B243" s="5" t="s">
        <v>969</v>
      </c>
      <c r="C243" s="11" t="s">
        <v>970</v>
      </c>
      <c r="D243" s="5" t="s">
        <v>6201</v>
      </c>
      <c r="E243" s="5">
        <v>105836</v>
      </c>
      <c r="F243" s="5" t="s">
        <v>6454</v>
      </c>
      <c r="G243" s="5" t="s">
        <v>9804</v>
      </c>
      <c r="H243" s="5" t="s">
        <v>6195</v>
      </c>
    </row>
    <row r="244" spans="1:8" ht="30.75" customHeight="1">
      <c r="A244" s="6">
        <v>10149</v>
      </c>
      <c r="B244" s="5" t="s">
        <v>969</v>
      </c>
      <c r="C244" s="11" t="s">
        <v>970</v>
      </c>
      <c r="D244" s="5" t="s">
        <v>6197</v>
      </c>
      <c r="E244" s="5">
        <v>100025</v>
      </c>
      <c r="F244" s="5" t="s">
        <v>6455</v>
      </c>
      <c r="G244" s="5" t="s">
        <v>9805</v>
      </c>
      <c r="H244" s="5" t="s">
        <v>6195</v>
      </c>
    </row>
    <row r="245" spans="1:8" ht="30.75" customHeight="1">
      <c r="A245" s="6">
        <v>20593</v>
      </c>
      <c r="B245" s="5" t="s">
        <v>984</v>
      </c>
      <c r="C245" s="11" t="s">
        <v>985</v>
      </c>
      <c r="D245" s="5" t="s">
        <v>6201</v>
      </c>
      <c r="E245" s="5">
        <v>106121</v>
      </c>
      <c r="F245" s="5" t="s">
        <v>6456</v>
      </c>
      <c r="G245" s="5" t="s">
        <v>6456</v>
      </c>
      <c r="H245" s="5" t="s">
        <v>6195</v>
      </c>
    </row>
    <row r="246" spans="1:8" ht="30.75" customHeight="1">
      <c r="A246" s="6">
        <v>20010</v>
      </c>
      <c r="B246" s="5" t="s">
        <v>1024</v>
      </c>
      <c r="C246" s="11" t="s">
        <v>1025</v>
      </c>
      <c r="D246" s="5" t="s">
        <v>6201</v>
      </c>
      <c r="E246" s="5">
        <v>106158</v>
      </c>
      <c r="F246" s="5" t="s">
        <v>6457</v>
      </c>
      <c r="G246" s="5" t="s">
        <v>9806</v>
      </c>
      <c r="H246" s="5" t="s">
        <v>6195</v>
      </c>
    </row>
    <row r="247" spans="1:8" ht="30.75" customHeight="1">
      <c r="A247" s="6">
        <v>10153</v>
      </c>
      <c r="B247" s="5" t="s">
        <v>1051</v>
      </c>
      <c r="C247" s="11" t="s">
        <v>1052</v>
      </c>
      <c r="D247" s="5" t="s">
        <v>6190</v>
      </c>
      <c r="E247" s="5">
        <v>106125</v>
      </c>
      <c r="F247" s="5" t="s">
        <v>6458</v>
      </c>
      <c r="G247" s="5" t="s">
        <v>6458</v>
      </c>
      <c r="H247" s="5" t="s">
        <v>6195</v>
      </c>
    </row>
    <row r="248" spans="1:8" ht="30.75" customHeight="1">
      <c r="A248" s="6">
        <v>10153</v>
      </c>
      <c r="B248" s="5" t="s">
        <v>1051</v>
      </c>
      <c r="C248" s="11" t="s">
        <v>1052</v>
      </c>
      <c r="D248" s="5" t="s">
        <v>6190</v>
      </c>
      <c r="E248" s="5">
        <v>106134</v>
      </c>
      <c r="F248" s="5" t="s">
        <v>6459</v>
      </c>
      <c r="G248" s="5" t="s">
        <v>9807</v>
      </c>
      <c r="H248" s="5" t="s">
        <v>6195</v>
      </c>
    </row>
    <row r="249" spans="1:8" ht="30.75" customHeight="1">
      <c r="A249" s="6">
        <v>10103</v>
      </c>
      <c r="B249" s="5" t="s">
        <v>1114</v>
      </c>
      <c r="C249" s="10" t="s">
        <v>1115</v>
      </c>
      <c r="D249" s="5" t="s">
        <v>6197</v>
      </c>
      <c r="E249" s="5">
        <v>109294</v>
      </c>
      <c r="F249" s="5" t="s">
        <v>6460</v>
      </c>
      <c r="G249" s="5" t="s">
        <v>9808</v>
      </c>
      <c r="H249" s="5" t="s">
        <v>6195</v>
      </c>
    </row>
    <row r="250" spans="1:8" ht="30.75" customHeight="1">
      <c r="A250" s="6">
        <v>10103</v>
      </c>
      <c r="B250" s="5" t="s">
        <v>1114</v>
      </c>
      <c r="C250" s="10" t="s">
        <v>1115</v>
      </c>
      <c r="D250" s="5" t="s">
        <v>6197</v>
      </c>
      <c r="E250" s="5">
        <v>109296</v>
      </c>
      <c r="F250" s="5" t="s">
        <v>6461</v>
      </c>
      <c r="G250" s="5" t="s">
        <v>9809</v>
      </c>
      <c r="H250" s="5" t="s">
        <v>6195</v>
      </c>
    </row>
    <row r="251" spans="1:8" ht="30.75" customHeight="1">
      <c r="A251" s="6">
        <v>10103</v>
      </c>
      <c r="B251" s="5" t="s">
        <v>1114</v>
      </c>
      <c r="C251" s="10" t="s">
        <v>1115</v>
      </c>
      <c r="D251" s="5" t="s">
        <v>6197</v>
      </c>
      <c r="E251" s="5">
        <v>109298</v>
      </c>
      <c r="F251" s="5" t="s">
        <v>6462</v>
      </c>
      <c r="G251" s="5" t="s">
        <v>9810</v>
      </c>
      <c r="H251" s="5" t="s">
        <v>6195</v>
      </c>
    </row>
    <row r="252" spans="1:8" ht="30.75" customHeight="1">
      <c r="A252" s="6">
        <v>10103</v>
      </c>
      <c r="B252" s="5" t="s">
        <v>1114</v>
      </c>
      <c r="C252" s="10" t="s">
        <v>1115</v>
      </c>
      <c r="D252" s="5" t="s">
        <v>6197</v>
      </c>
      <c r="E252" s="5">
        <v>100027</v>
      </c>
      <c r="F252" s="5" t="s">
        <v>6463</v>
      </c>
      <c r="G252" s="5" t="s">
        <v>9811</v>
      </c>
      <c r="H252" s="5" t="s">
        <v>6195</v>
      </c>
    </row>
    <row r="253" spans="1:8" ht="30.75" customHeight="1">
      <c r="A253" s="6">
        <v>10131</v>
      </c>
      <c r="B253" s="5" t="s">
        <v>1171</v>
      </c>
      <c r="C253" s="11" t="s">
        <v>1172</v>
      </c>
      <c r="D253" s="5" t="s">
        <v>6197</v>
      </c>
      <c r="E253" s="5">
        <v>103165</v>
      </c>
      <c r="F253" s="5" t="s">
        <v>6464</v>
      </c>
      <c r="G253" s="5" t="s">
        <v>9812</v>
      </c>
      <c r="H253" s="5" t="s">
        <v>6205</v>
      </c>
    </row>
    <row r="254" spans="1:8" ht="30.75" customHeight="1">
      <c r="A254" s="6">
        <v>10132</v>
      </c>
      <c r="B254" s="5" t="s">
        <v>1192</v>
      </c>
      <c r="C254" s="11" t="s">
        <v>1193</v>
      </c>
      <c r="D254" s="5" t="s">
        <v>6190</v>
      </c>
      <c r="E254" s="5">
        <v>106120</v>
      </c>
      <c r="F254" s="5" t="s">
        <v>6465</v>
      </c>
      <c r="G254" s="5" t="s">
        <v>9813</v>
      </c>
      <c r="H254" s="5" t="s">
        <v>6195</v>
      </c>
    </row>
    <row r="255" spans="1:8" ht="30.75" customHeight="1">
      <c r="A255" s="6">
        <v>10133</v>
      </c>
      <c r="B255" s="5" t="s">
        <v>1195</v>
      </c>
      <c r="C255" s="11" t="s">
        <v>1196</v>
      </c>
      <c r="D255" s="5" t="s">
        <v>6218</v>
      </c>
      <c r="E255" s="5">
        <v>106147</v>
      </c>
      <c r="F255" s="5" t="s">
        <v>6466</v>
      </c>
      <c r="G255" s="5" t="s">
        <v>9814</v>
      </c>
      <c r="H255" s="5" t="s">
        <v>6434</v>
      </c>
    </row>
    <row r="256" spans="1:8" ht="30.75" customHeight="1">
      <c r="A256" s="6">
        <v>10105</v>
      </c>
      <c r="B256" s="5" t="s">
        <v>1198</v>
      </c>
      <c r="C256" s="10" t="s">
        <v>1199</v>
      </c>
      <c r="D256" s="5" t="s">
        <v>6210</v>
      </c>
      <c r="E256" s="5">
        <v>106145</v>
      </c>
      <c r="F256" s="5" t="s">
        <v>6467</v>
      </c>
      <c r="G256" s="5" t="s">
        <v>9815</v>
      </c>
      <c r="H256" s="5" t="s">
        <v>6468</v>
      </c>
    </row>
    <row r="257" spans="1:8" ht="30.75" customHeight="1">
      <c r="A257" s="6">
        <v>10105</v>
      </c>
      <c r="B257" s="5" t="s">
        <v>1198</v>
      </c>
      <c r="C257" s="10" t="s">
        <v>1199</v>
      </c>
      <c r="D257" s="5" t="s">
        <v>6201</v>
      </c>
      <c r="E257" s="5">
        <v>102530</v>
      </c>
      <c r="F257" s="5" t="s">
        <v>6469</v>
      </c>
      <c r="G257" s="5" t="s">
        <v>9816</v>
      </c>
      <c r="H257" s="5" t="s">
        <v>6195</v>
      </c>
    </row>
    <row r="258" spans="1:8" ht="30.75" customHeight="1">
      <c r="A258" s="6">
        <v>10105</v>
      </c>
      <c r="B258" s="5" t="s">
        <v>1198</v>
      </c>
      <c r="C258" s="10" t="s">
        <v>1199</v>
      </c>
      <c r="D258" s="5" t="s">
        <v>6218</v>
      </c>
      <c r="E258" s="5">
        <v>104636</v>
      </c>
      <c r="F258" s="5" t="s">
        <v>6470</v>
      </c>
      <c r="G258" s="5" t="s">
        <v>9817</v>
      </c>
      <c r="H258" s="5" t="s">
        <v>6220</v>
      </c>
    </row>
    <row r="259" spans="1:8" ht="30.75" customHeight="1">
      <c r="A259" s="6">
        <v>10105</v>
      </c>
      <c r="B259" s="5" t="s">
        <v>1198</v>
      </c>
      <c r="C259" s="10" t="s">
        <v>1199</v>
      </c>
      <c r="D259" s="5" t="s">
        <v>6190</v>
      </c>
      <c r="E259" s="5">
        <v>100213</v>
      </c>
      <c r="F259" s="5" t="s">
        <v>6471</v>
      </c>
      <c r="G259" s="5" t="s">
        <v>9818</v>
      </c>
      <c r="H259" s="5" t="s">
        <v>6195</v>
      </c>
    </row>
    <row r="260" spans="1:8" ht="30.75" customHeight="1">
      <c r="A260" s="6">
        <v>10182</v>
      </c>
      <c r="B260" s="5" t="s">
        <v>1201</v>
      </c>
      <c r="C260" s="11" t="s">
        <v>1202</v>
      </c>
      <c r="D260" s="5" t="s">
        <v>6201</v>
      </c>
      <c r="E260" s="5">
        <v>105824</v>
      </c>
      <c r="F260" s="5" t="s">
        <v>6472</v>
      </c>
      <c r="G260" s="5" t="s">
        <v>9819</v>
      </c>
      <c r="H260" s="5" t="s">
        <v>6195</v>
      </c>
    </row>
    <row r="261" spans="1:8" ht="30.75" customHeight="1">
      <c r="A261" s="6">
        <v>10184</v>
      </c>
      <c r="B261" s="5" t="s">
        <v>1225</v>
      </c>
      <c r="C261" s="12" t="s">
        <v>1226</v>
      </c>
      <c r="D261" s="5" t="s">
        <v>6190</v>
      </c>
      <c r="E261" s="5">
        <v>102456</v>
      </c>
      <c r="F261" s="5" t="s">
        <v>6473</v>
      </c>
      <c r="G261" s="5" t="s">
        <v>6473</v>
      </c>
      <c r="H261" s="5" t="s">
        <v>6195</v>
      </c>
    </row>
    <row r="262" spans="1:8" ht="30.75" customHeight="1">
      <c r="A262" s="6">
        <v>10184</v>
      </c>
      <c r="B262" s="5" t="s">
        <v>1225</v>
      </c>
      <c r="C262" s="12" t="s">
        <v>1226</v>
      </c>
      <c r="D262" s="5" t="s">
        <v>6190</v>
      </c>
      <c r="E262" s="5">
        <v>106133</v>
      </c>
      <c r="F262" s="5" t="s">
        <v>6474</v>
      </c>
      <c r="G262" s="5" t="s">
        <v>9820</v>
      </c>
      <c r="H262" s="5" t="s">
        <v>6195</v>
      </c>
    </row>
    <row r="263" spans="1:8" ht="30.75" customHeight="1">
      <c r="A263" s="6">
        <v>10184</v>
      </c>
      <c r="B263" s="5" t="s">
        <v>1225</v>
      </c>
      <c r="C263" s="12" t="s">
        <v>1226</v>
      </c>
      <c r="D263" s="5" t="s">
        <v>6210</v>
      </c>
      <c r="E263" s="5">
        <v>104769</v>
      </c>
      <c r="F263" s="5" t="s">
        <v>6475</v>
      </c>
      <c r="G263" s="5" t="s">
        <v>9821</v>
      </c>
      <c r="H263" s="5" t="s">
        <v>6300</v>
      </c>
    </row>
    <row r="264" spans="1:8" ht="30.75" customHeight="1">
      <c r="A264" s="6">
        <v>10184</v>
      </c>
      <c r="B264" s="5" t="s">
        <v>1225</v>
      </c>
      <c r="C264" s="12" t="s">
        <v>1226</v>
      </c>
      <c r="D264" s="5" t="s">
        <v>6201</v>
      </c>
      <c r="E264" s="5">
        <v>104764</v>
      </c>
      <c r="F264" s="5" t="s">
        <v>6476</v>
      </c>
      <c r="G264" s="5" t="s">
        <v>9822</v>
      </c>
      <c r="H264" s="5" t="s">
        <v>6195</v>
      </c>
    </row>
    <row r="265" spans="1:8" ht="30.75" customHeight="1">
      <c r="A265" s="6">
        <v>10193</v>
      </c>
      <c r="B265" s="5" t="s">
        <v>1240</v>
      </c>
      <c r="C265" s="13" t="s">
        <v>1241</v>
      </c>
      <c r="D265" s="5" t="s">
        <v>6190</v>
      </c>
      <c r="E265" s="5">
        <v>106122</v>
      </c>
      <c r="F265" s="5" t="s">
        <v>6477</v>
      </c>
      <c r="G265" s="5" t="s">
        <v>6477</v>
      </c>
      <c r="H265" s="5" t="s">
        <v>6195</v>
      </c>
    </row>
    <row r="266" spans="1:8" ht="30.75" customHeight="1">
      <c r="A266" s="6">
        <v>10193</v>
      </c>
      <c r="B266" s="5" t="s">
        <v>1240</v>
      </c>
      <c r="C266" s="13" t="s">
        <v>1241</v>
      </c>
      <c r="D266" s="5" t="s">
        <v>6201</v>
      </c>
      <c r="E266" s="5">
        <v>106124</v>
      </c>
      <c r="F266" s="5" t="s">
        <v>6478</v>
      </c>
      <c r="G266" s="5" t="s">
        <v>6478</v>
      </c>
      <c r="H266" s="5" t="s">
        <v>6195</v>
      </c>
    </row>
    <row r="267" spans="1:8" ht="30.75" customHeight="1">
      <c r="A267" s="6">
        <v>10183</v>
      </c>
      <c r="B267" s="5" t="s">
        <v>1243</v>
      </c>
      <c r="C267" s="11" t="s">
        <v>1244</v>
      </c>
      <c r="D267" s="5" t="s">
        <v>6201</v>
      </c>
      <c r="E267" s="5">
        <v>105820</v>
      </c>
      <c r="F267" s="5" t="s">
        <v>6479</v>
      </c>
      <c r="G267" s="5" t="s">
        <v>9823</v>
      </c>
      <c r="H267" s="5" t="s">
        <v>6195</v>
      </c>
    </row>
    <row r="268" spans="1:8" ht="30.75" customHeight="1">
      <c r="A268" s="6">
        <v>11779</v>
      </c>
      <c r="B268" s="5" t="s">
        <v>1267</v>
      </c>
      <c r="C268" s="11" t="s">
        <v>1268</v>
      </c>
      <c r="D268" s="5" t="s">
        <v>6210</v>
      </c>
      <c r="E268" s="5">
        <v>106524</v>
      </c>
      <c r="F268" s="5" t="s">
        <v>6480</v>
      </c>
      <c r="G268" s="5" t="s">
        <v>9824</v>
      </c>
      <c r="H268" s="5" t="s">
        <v>6195</v>
      </c>
    </row>
    <row r="269" spans="1:8" ht="30.75" customHeight="1">
      <c r="A269" s="6">
        <v>10185</v>
      </c>
      <c r="B269" s="5" t="s">
        <v>1315</v>
      </c>
      <c r="C269" s="11" t="s">
        <v>1316</v>
      </c>
      <c r="D269" s="5" t="s">
        <v>6197</v>
      </c>
      <c r="E269" s="5">
        <v>101688</v>
      </c>
      <c r="F269" s="5" t="s">
        <v>6481</v>
      </c>
      <c r="G269" s="5" t="s">
        <v>9825</v>
      </c>
      <c r="H269" s="5" t="s">
        <v>6205</v>
      </c>
    </row>
    <row r="270" spans="1:8" ht="30.75" customHeight="1">
      <c r="A270" s="6">
        <v>10185</v>
      </c>
      <c r="B270" s="5" t="s">
        <v>1315</v>
      </c>
      <c r="C270" s="11" t="s">
        <v>1316</v>
      </c>
      <c r="D270" s="5" t="s">
        <v>6201</v>
      </c>
      <c r="E270" s="5">
        <v>104153</v>
      </c>
      <c r="F270" s="5" t="s">
        <v>6482</v>
      </c>
      <c r="G270" s="5" t="s">
        <v>9826</v>
      </c>
      <c r="H270" s="5" t="s">
        <v>6205</v>
      </c>
    </row>
    <row r="271" spans="1:8" ht="30.75" customHeight="1">
      <c r="A271" s="6">
        <v>10185</v>
      </c>
      <c r="B271" s="5" t="s">
        <v>1315</v>
      </c>
      <c r="C271" s="11" t="s">
        <v>1316</v>
      </c>
      <c r="D271" s="5" t="s">
        <v>6197</v>
      </c>
      <c r="E271" s="5">
        <v>100126</v>
      </c>
      <c r="F271" s="5" t="s">
        <v>6483</v>
      </c>
      <c r="G271" s="5" t="s">
        <v>9827</v>
      </c>
      <c r="H271" s="5" t="s">
        <v>6205</v>
      </c>
    </row>
    <row r="272" spans="1:8" ht="30.75" customHeight="1">
      <c r="A272" s="6">
        <v>10185</v>
      </c>
      <c r="B272" s="5" t="s">
        <v>1315</v>
      </c>
      <c r="C272" s="11" t="s">
        <v>1316</v>
      </c>
      <c r="D272" s="5" t="s">
        <v>6201</v>
      </c>
      <c r="E272" s="5">
        <v>102947</v>
      </c>
      <c r="F272" s="5" t="s">
        <v>6484</v>
      </c>
      <c r="G272" s="5" t="s">
        <v>9828</v>
      </c>
      <c r="H272" s="5" t="s">
        <v>6195</v>
      </c>
    </row>
    <row r="273" spans="1:8" ht="30.75" customHeight="1">
      <c r="A273" s="6">
        <v>10185</v>
      </c>
      <c r="B273" s="5" t="s">
        <v>1315</v>
      </c>
      <c r="C273" s="11" t="s">
        <v>1316</v>
      </c>
      <c r="D273" s="5" t="s">
        <v>6197</v>
      </c>
      <c r="E273" s="5">
        <v>102914</v>
      </c>
      <c r="F273" s="5" t="s">
        <v>6485</v>
      </c>
      <c r="G273" s="5" t="s">
        <v>9829</v>
      </c>
      <c r="H273" s="5" t="s">
        <v>6205</v>
      </c>
    </row>
    <row r="274" spans="1:8" ht="30.75" customHeight="1">
      <c r="A274" s="6">
        <v>10185</v>
      </c>
      <c r="B274" s="5" t="s">
        <v>1315</v>
      </c>
      <c r="C274" s="11" t="s">
        <v>1316</v>
      </c>
      <c r="D274" s="5" t="s">
        <v>6201</v>
      </c>
      <c r="E274" s="5">
        <v>110408</v>
      </c>
      <c r="F274" s="5" t="s">
        <v>6486</v>
      </c>
      <c r="G274" s="5" t="s">
        <v>6486</v>
      </c>
      <c r="H274" s="5" t="s">
        <v>6195</v>
      </c>
    </row>
    <row r="275" spans="1:8" ht="30.75" customHeight="1">
      <c r="A275" s="6">
        <v>10185</v>
      </c>
      <c r="B275" s="5" t="s">
        <v>1315</v>
      </c>
      <c r="C275" s="11" t="s">
        <v>1316</v>
      </c>
      <c r="D275" s="5" t="s">
        <v>6197</v>
      </c>
      <c r="E275" s="5">
        <v>101726</v>
      </c>
      <c r="F275" s="5" t="s">
        <v>6487</v>
      </c>
      <c r="G275" s="5" t="s">
        <v>9830</v>
      </c>
      <c r="H275" s="5" t="s">
        <v>6205</v>
      </c>
    </row>
    <row r="276" spans="1:8" ht="30.75" customHeight="1">
      <c r="A276" s="6">
        <v>10185</v>
      </c>
      <c r="B276" s="5" t="s">
        <v>1315</v>
      </c>
      <c r="C276" s="11" t="s">
        <v>1316</v>
      </c>
      <c r="D276" s="5" t="s">
        <v>6201</v>
      </c>
      <c r="E276" s="5">
        <v>104804</v>
      </c>
      <c r="F276" s="5" t="s">
        <v>6488</v>
      </c>
      <c r="G276" s="5" t="s">
        <v>9831</v>
      </c>
      <c r="H276" s="5" t="s">
        <v>6195</v>
      </c>
    </row>
    <row r="277" spans="1:8" ht="30.75" customHeight="1">
      <c r="A277" s="6">
        <v>10185</v>
      </c>
      <c r="B277" s="5" t="s">
        <v>1315</v>
      </c>
      <c r="C277" s="11" t="s">
        <v>1316</v>
      </c>
      <c r="D277" s="5" t="s">
        <v>6197</v>
      </c>
      <c r="E277" s="5">
        <v>105609</v>
      </c>
      <c r="F277" s="5" t="s">
        <v>6489</v>
      </c>
      <c r="G277" s="5" t="s">
        <v>9832</v>
      </c>
      <c r="H277" s="5" t="s">
        <v>6195</v>
      </c>
    </row>
    <row r="278" spans="1:8" ht="30.75" customHeight="1">
      <c r="A278" s="6">
        <v>10185</v>
      </c>
      <c r="B278" s="5" t="s">
        <v>1315</v>
      </c>
      <c r="C278" s="11" t="s">
        <v>1316</v>
      </c>
      <c r="D278" s="5" t="s">
        <v>6210</v>
      </c>
      <c r="E278" s="5">
        <v>101410</v>
      </c>
      <c r="F278" s="5" t="s">
        <v>6490</v>
      </c>
      <c r="G278" s="5" t="s">
        <v>9833</v>
      </c>
      <c r="H278" s="5" t="s">
        <v>6491</v>
      </c>
    </row>
    <row r="279" spans="1:8" ht="30.75" customHeight="1">
      <c r="A279" s="6">
        <v>10185</v>
      </c>
      <c r="B279" s="5" t="s">
        <v>1315</v>
      </c>
      <c r="C279" s="11" t="s">
        <v>1316</v>
      </c>
      <c r="D279" s="5" t="s">
        <v>6190</v>
      </c>
      <c r="E279" s="5">
        <v>104640</v>
      </c>
      <c r="F279" s="5" t="s">
        <v>6492</v>
      </c>
      <c r="G279" s="5" t="s">
        <v>9834</v>
      </c>
      <c r="H279" s="5" t="s">
        <v>6195</v>
      </c>
    </row>
    <row r="280" spans="1:8" ht="30.75" customHeight="1">
      <c r="A280" s="6">
        <v>10185</v>
      </c>
      <c r="B280" s="5" t="s">
        <v>1315</v>
      </c>
      <c r="C280" s="11" t="s">
        <v>1316</v>
      </c>
      <c r="D280" s="5" t="s">
        <v>6190</v>
      </c>
      <c r="E280" s="5">
        <v>102588</v>
      </c>
      <c r="F280" s="5" t="s">
        <v>6493</v>
      </c>
      <c r="G280" s="5" t="s">
        <v>9835</v>
      </c>
      <c r="H280" s="5" t="s">
        <v>6195</v>
      </c>
    </row>
    <row r="281" spans="1:8" ht="30.75" customHeight="1">
      <c r="A281" s="6">
        <v>10185</v>
      </c>
      <c r="B281" s="5" t="s">
        <v>1315</v>
      </c>
      <c r="C281" s="11" t="s">
        <v>1316</v>
      </c>
      <c r="D281" s="5" t="s">
        <v>6201</v>
      </c>
      <c r="E281" s="5">
        <v>100773</v>
      </c>
      <c r="F281" s="5" t="s">
        <v>6494</v>
      </c>
      <c r="G281" s="5" t="s">
        <v>6494</v>
      </c>
      <c r="H281" s="5" t="s">
        <v>6195</v>
      </c>
    </row>
    <row r="282" spans="1:8" ht="30.75" customHeight="1">
      <c r="A282" s="6">
        <v>10185</v>
      </c>
      <c r="B282" s="5" t="s">
        <v>1315</v>
      </c>
      <c r="C282" s="11" t="s">
        <v>1316</v>
      </c>
      <c r="D282" s="5" t="s">
        <v>6210</v>
      </c>
      <c r="E282" s="5">
        <v>105822</v>
      </c>
      <c r="F282" s="5" t="s">
        <v>6495</v>
      </c>
      <c r="G282" s="5" t="s">
        <v>9836</v>
      </c>
      <c r="H282" s="5" t="s">
        <v>6195</v>
      </c>
    </row>
    <row r="283" spans="1:8" ht="30.75" customHeight="1">
      <c r="A283" s="6">
        <v>10185</v>
      </c>
      <c r="B283" s="5" t="s">
        <v>1315</v>
      </c>
      <c r="C283" s="11" t="s">
        <v>1316</v>
      </c>
      <c r="D283" s="5" t="s">
        <v>6190</v>
      </c>
      <c r="E283" s="5">
        <v>102560</v>
      </c>
      <c r="F283" s="5" t="s">
        <v>6496</v>
      </c>
      <c r="G283" s="5" t="s">
        <v>9837</v>
      </c>
      <c r="H283" s="5" t="s">
        <v>6195</v>
      </c>
    </row>
    <row r="284" spans="1:8" ht="30.75" customHeight="1">
      <c r="A284" s="6">
        <v>10185</v>
      </c>
      <c r="B284" s="5" t="s">
        <v>1315</v>
      </c>
      <c r="C284" s="11" t="s">
        <v>1316</v>
      </c>
      <c r="D284" s="5" t="s">
        <v>6201</v>
      </c>
      <c r="E284" s="5">
        <v>104527</v>
      </c>
      <c r="F284" s="5" t="s">
        <v>6497</v>
      </c>
      <c r="G284" s="5" t="s">
        <v>9838</v>
      </c>
      <c r="H284" s="5" t="s">
        <v>6195</v>
      </c>
    </row>
    <row r="285" spans="1:8" ht="30.75" customHeight="1">
      <c r="A285" s="6">
        <v>10185</v>
      </c>
      <c r="B285" s="5" t="s">
        <v>1315</v>
      </c>
      <c r="C285" s="11" t="s">
        <v>1316</v>
      </c>
      <c r="D285" s="5" t="s">
        <v>6197</v>
      </c>
      <c r="E285" s="5">
        <v>103276</v>
      </c>
      <c r="F285" s="5" t="s">
        <v>6498</v>
      </c>
      <c r="G285" s="5" t="s">
        <v>9839</v>
      </c>
      <c r="H285" s="5" t="s">
        <v>6205</v>
      </c>
    </row>
    <row r="286" spans="1:8" ht="30.75" customHeight="1">
      <c r="A286" s="6">
        <v>10185</v>
      </c>
      <c r="B286" s="5" t="s">
        <v>1315</v>
      </c>
      <c r="C286" s="11" t="s">
        <v>1316</v>
      </c>
      <c r="D286" s="5" t="s">
        <v>6218</v>
      </c>
      <c r="E286" s="5">
        <v>107424</v>
      </c>
      <c r="F286" s="5" t="s">
        <v>6499</v>
      </c>
      <c r="G286" s="5" t="s">
        <v>6499</v>
      </c>
      <c r="H286" s="5" t="s">
        <v>6220</v>
      </c>
    </row>
    <row r="287" spans="1:8" ht="30.75" customHeight="1">
      <c r="A287" s="6">
        <v>10185</v>
      </c>
      <c r="B287" s="5" t="s">
        <v>1315</v>
      </c>
      <c r="C287" s="11" t="s">
        <v>1316</v>
      </c>
      <c r="D287" s="5" t="s">
        <v>6201</v>
      </c>
      <c r="E287" s="5">
        <v>100685</v>
      </c>
      <c r="F287" s="5" t="s">
        <v>6500</v>
      </c>
      <c r="G287" s="5" t="s">
        <v>6500</v>
      </c>
      <c r="H287" s="5" t="s">
        <v>6195</v>
      </c>
    </row>
    <row r="288" spans="1:8" ht="30.75" customHeight="1">
      <c r="A288" s="6">
        <v>10185</v>
      </c>
      <c r="B288" s="5" t="s">
        <v>1315</v>
      </c>
      <c r="C288" s="11" t="s">
        <v>1316</v>
      </c>
      <c r="D288" s="5" t="s">
        <v>6197</v>
      </c>
      <c r="E288" s="5">
        <v>103656</v>
      </c>
      <c r="F288" s="5" t="s">
        <v>6501</v>
      </c>
      <c r="G288" s="5" t="s">
        <v>9840</v>
      </c>
      <c r="H288" s="5" t="s">
        <v>6205</v>
      </c>
    </row>
    <row r="289" spans="1:8" ht="30.75" customHeight="1">
      <c r="A289" s="6">
        <v>10185</v>
      </c>
      <c r="B289" s="5" t="s">
        <v>1315</v>
      </c>
      <c r="C289" s="11" t="s">
        <v>1316</v>
      </c>
      <c r="D289" s="5" t="s">
        <v>6201</v>
      </c>
      <c r="E289" s="5">
        <v>101698</v>
      </c>
      <c r="F289" s="5" t="s">
        <v>6502</v>
      </c>
      <c r="G289" s="5" t="s">
        <v>9841</v>
      </c>
      <c r="H289" s="5" t="s">
        <v>6195</v>
      </c>
    </row>
    <row r="290" spans="1:8" ht="30.75" customHeight="1">
      <c r="A290" s="6">
        <v>10185</v>
      </c>
      <c r="B290" s="5" t="s">
        <v>1315</v>
      </c>
      <c r="C290" s="11" t="s">
        <v>1316</v>
      </c>
      <c r="D290" s="5" t="s">
        <v>6190</v>
      </c>
      <c r="E290" s="5">
        <v>102566</v>
      </c>
      <c r="F290" s="5" t="s">
        <v>6503</v>
      </c>
      <c r="G290" s="5" t="s">
        <v>9842</v>
      </c>
      <c r="H290" s="5" t="s">
        <v>6195</v>
      </c>
    </row>
    <row r="291" spans="1:8" ht="30.75" customHeight="1">
      <c r="A291" s="6">
        <v>10185</v>
      </c>
      <c r="B291" s="5" t="s">
        <v>1315</v>
      </c>
      <c r="C291" s="11" t="s">
        <v>1316</v>
      </c>
      <c r="D291" s="5" t="s">
        <v>6197</v>
      </c>
      <c r="E291" s="5">
        <v>101639</v>
      </c>
      <c r="F291" s="5" t="s">
        <v>6504</v>
      </c>
      <c r="G291" s="5" t="s">
        <v>9843</v>
      </c>
      <c r="H291" s="5" t="s">
        <v>6205</v>
      </c>
    </row>
    <row r="292" spans="1:8" ht="30.75" customHeight="1">
      <c r="A292" s="6">
        <v>10185</v>
      </c>
      <c r="B292" s="5" t="s">
        <v>1315</v>
      </c>
      <c r="C292" s="11" t="s">
        <v>1316</v>
      </c>
      <c r="D292" s="5" t="s">
        <v>6197</v>
      </c>
      <c r="E292" s="5">
        <v>103664</v>
      </c>
      <c r="F292" s="5" t="s">
        <v>6505</v>
      </c>
      <c r="G292" s="5" t="s">
        <v>9844</v>
      </c>
      <c r="H292" s="5" t="s">
        <v>6205</v>
      </c>
    </row>
    <row r="293" spans="1:8" ht="30.75" customHeight="1">
      <c r="A293" s="6">
        <v>10185</v>
      </c>
      <c r="B293" s="5" t="s">
        <v>1315</v>
      </c>
      <c r="C293" s="11" t="s">
        <v>1316</v>
      </c>
      <c r="D293" s="5" t="s">
        <v>6201</v>
      </c>
      <c r="E293" s="5">
        <v>101799</v>
      </c>
      <c r="F293" s="5" t="s">
        <v>6506</v>
      </c>
      <c r="G293" s="5" t="s">
        <v>9845</v>
      </c>
      <c r="H293" s="5" t="s">
        <v>6195</v>
      </c>
    </row>
    <row r="294" spans="1:8" ht="30.75" customHeight="1">
      <c r="A294" s="6">
        <v>10185</v>
      </c>
      <c r="B294" s="5" t="s">
        <v>1315</v>
      </c>
      <c r="C294" s="11" t="s">
        <v>1316</v>
      </c>
      <c r="D294" s="5" t="s">
        <v>6197</v>
      </c>
      <c r="E294" s="5">
        <v>104800</v>
      </c>
      <c r="F294" s="5" t="s">
        <v>6507</v>
      </c>
      <c r="G294" s="5" t="s">
        <v>9846</v>
      </c>
      <c r="H294" s="5" t="s">
        <v>6205</v>
      </c>
    </row>
    <row r="295" spans="1:8" ht="30.75" customHeight="1">
      <c r="A295" s="6">
        <v>10185</v>
      </c>
      <c r="B295" s="5" t="s">
        <v>1315</v>
      </c>
      <c r="C295" s="11" t="s">
        <v>1316</v>
      </c>
      <c r="D295" s="5" t="s">
        <v>6197</v>
      </c>
      <c r="E295" s="5">
        <v>103660</v>
      </c>
      <c r="F295" s="5" t="s">
        <v>6508</v>
      </c>
      <c r="G295" s="5" t="s">
        <v>9847</v>
      </c>
      <c r="H295" s="5" t="s">
        <v>6205</v>
      </c>
    </row>
    <row r="296" spans="1:8" ht="30.75" customHeight="1">
      <c r="A296" s="6">
        <v>10185</v>
      </c>
      <c r="B296" s="5" t="s">
        <v>1315</v>
      </c>
      <c r="C296" s="11" t="s">
        <v>1316</v>
      </c>
      <c r="D296" s="5" t="s">
        <v>6197</v>
      </c>
      <c r="E296" s="5">
        <v>102948</v>
      </c>
      <c r="F296" s="5" t="s">
        <v>6509</v>
      </c>
      <c r="G296" s="5" t="s">
        <v>9848</v>
      </c>
      <c r="H296" s="5" t="s">
        <v>6205</v>
      </c>
    </row>
    <row r="297" spans="1:8" ht="30.75" customHeight="1">
      <c r="A297" s="6">
        <v>10185</v>
      </c>
      <c r="B297" s="5" t="s">
        <v>1315</v>
      </c>
      <c r="C297" s="11" t="s">
        <v>1316</v>
      </c>
      <c r="D297" s="5" t="s">
        <v>6197</v>
      </c>
      <c r="E297" s="5">
        <v>103498</v>
      </c>
      <c r="F297" s="5" t="s">
        <v>6510</v>
      </c>
      <c r="G297" s="5" t="s">
        <v>9849</v>
      </c>
      <c r="H297" s="5" t="s">
        <v>6205</v>
      </c>
    </row>
    <row r="298" spans="1:8" ht="30.75" customHeight="1">
      <c r="A298" s="6">
        <v>10185</v>
      </c>
      <c r="B298" s="5" t="s">
        <v>1315</v>
      </c>
      <c r="C298" s="11" t="s">
        <v>1316</v>
      </c>
      <c r="D298" s="5" t="s">
        <v>6218</v>
      </c>
      <c r="E298" s="5">
        <v>105606</v>
      </c>
      <c r="F298" s="5" t="s">
        <v>6511</v>
      </c>
      <c r="G298" s="5" t="s">
        <v>6511</v>
      </c>
      <c r="H298" s="5" t="s">
        <v>6512</v>
      </c>
    </row>
    <row r="299" spans="1:8" ht="30.75" customHeight="1">
      <c r="A299" s="6">
        <v>10185</v>
      </c>
      <c r="B299" s="5" t="s">
        <v>1315</v>
      </c>
      <c r="C299" s="11" t="s">
        <v>1316</v>
      </c>
      <c r="D299" s="5" t="s">
        <v>6201</v>
      </c>
      <c r="E299" s="5">
        <v>104750</v>
      </c>
      <c r="F299" s="5" t="s">
        <v>6513</v>
      </c>
      <c r="G299" s="5" t="s">
        <v>9850</v>
      </c>
      <c r="H299" s="5" t="s">
        <v>6195</v>
      </c>
    </row>
    <row r="300" spans="1:8" ht="30.75" customHeight="1">
      <c r="A300" s="6">
        <v>10185</v>
      </c>
      <c r="B300" s="5" t="s">
        <v>1315</v>
      </c>
      <c r="C300" s="11" t="s">
        <v>1316</v>
      </c>
      <c r="D300" s="5" t="s">
        <v>6201</v>
      </c>
      <c r="E300" s="5">
        <v>101800</v>
      </c>
      <c r="F300" s="5" t="s">
        <v>6514</v>
      </c>
      <c r="G300" s="5" t="s">
        <v>9851</v>
      </c>
      <c r="H300" s="5" t="s">
        <v>6195</v>
      </c>
    </row>
    <row r="301" spans="1:8" ht="30.75" customHeight="1">
      <c r="A301" s="6">
        <v>10185</v>
      </c>
      <c r="B301" s="5" t="s">
        <v>1315</v>
      </c>
      <c r="C301" s="11" t="s">
        <v>1316</v>
      </c>
      <c r="D301" s="5" t="s">
        <v>6197</v>
      </c>
      <c r="E301" s="5">
        <v>101550</v>
      </c>
      <c r="F301" s="5" t="s">
        <v>6515</v>
      </c>
      <c r="G301" s="5" t="s">
        <v>9852</v>
      </c>
      <c r="H301" s="5" t="s">
        <v>6205</v>
      </c>
    </row>
    <row r="302" spans="1:8" ht="30.75" customHeight="1">
      <c r="A302" s="6">
        <v>10185</v>
      </c>
      <c r="B302" s="5" t="s">
        <v>1315</v>
      </c>
      <c r="C302" s="11" t="s">
        <v>1316</v>
      </c>
      <c r="D302" s="5" t="s">
        <v>6201</v>
      </c>
      <c r="E302" s="5">
        <v>106074</v>
      </c>
      <c r="F302" s="5" t="s">
        <v>6516</v>
      </c>
      <c r="G302" s="5" t="s">
        <v>9853</v>
      </c>
      <c r="H302" s="5" t="s">
        <v>6195</v>
      </c>
    </row>
    <row r="303" spans="1:8" ht="30.75" customHeight="1">
      <c r="A303" s="6">
        <v>10185</v>
      </c>
      <c r="B303" s="5" t="s">
        <v>1315</v>
      </c>
      <c r="C303" s="11" t="s">
        <v>1316</v>
      </c>
      <c r="D303" s="5" t="s">
        <v>6201</v>
      </c>
      <c r="E303" s="5">
        <v>104746</v>
      </c>
      <c r="F303" s="5" t="s">
        <v>6517</v>
      </c>
      <c r="G303" s="5" t="s">
        <v>9854</v>
      </c>
      <c r="H303" s="5" t="s">
        <v>6195</v>
      </c>
    </row>
    <row r="304" spans="1:8" ht="30.75" customHeight="1">
      <c r="A304" s="6">
        <v>10185</v>
      </c>
      <c r="B304" s="5" t="s">
        <v>1315</v>
      </c>
      <c r="C304" s="11" t="s">
        <v>1316</v>
      </c>
      <c r="D304" s="5" t="s">
        <v>6201</v>
      </c>
      <c r="E304" s="5">
        <v>104748</v>
      </c>
      <c r="F304" s="5" t="s">
        <v>6518</v>
      </c>
      <c r="G304" s="5" t="s">
        <v>9855</v>
      </c>
      <c r="H304" s="5" t="s">
        <v>6195</v>
      </c>
    </row>
    <row r="305" spans="1:8" ht="30.75" customHeight="1">
      <c r="A305" s="6">
        <v>10185</v>
      </c>
      <c r="B305" s="5" t="s">
        <v>1315</v>
      </c>
      <c r="C305" s="11" t="s">
        <v>1316</v>
      </c>
      <c r="D305" s="5" t="s">
        <v>6218</v>
      </c>
      <c r="E305" s="5">
        <v>105605</v>
      </c>
      <c r="F305" s="5" t="s">
        <v>6519</v>
      </c>
      <c r="G305" s="5" t="s">
        <v>6519</v>
      </c>
      <c r="H305" s="5" t="s">
        <v>6512</v>
      </c>
    </row>
    <row r="306" spans="1:8" ht="30.75" customHeight="1">
      <c r="A306" s="6">
        <v>10185</v>
      </c>
      <c r="B306" s="5" t="s">
        <v>1315</v>
      </c>
      <c r="C306" s="11" t="s">
        <v>1316</v>
      </c>
      <c r="D306" s="5" t="s">
        <v>6210</v>
      </c>
      <c r="E306" s="5">
        <v>102529</v>
      </c>
      <c r="F306" s="5" t="s">
        <v>6520</v>
      </c>
      <c r="G306" s="5" t="s">
        <v>9856</v>
      </c>
      <c r="H306" s="5" t="s">
        <v>6195</v>
      </c>
    </row>
    <row r="307" spans="1:8" ht="30.75" customHeight="1">
      <c r="A307" s="6">
        <v>10185</v>
      </c>
      <c r="B307" s="5" t="s">
        <v>1315</v>
      </c>
      <c r="C307" s="11" t="s">
        <v>1316</v>
      </c>
      <c r="D307" s="5" t="s">
        <v>6201</v>
      </c>
      <c r="E307" s="5">
        <v>101623</v>
      </c>
      <c r="F307" s="5" t="s">
        <v>6521</v>
      </c>
      <c r="G307" s="5" t="s">
        <v>9857</v>
      </c>
      <c r="H307" s="5" t="s">
        <v>6195</v>
      </c>
    </row>
    <row r="308" spans="1:8" ht="30.75" customHeight="1">
      <c r="A308" s="6">
        <v>10185</v>
      </c>
      <c r="B308" s="5" t="s">
        <v>1315</v>
      </c>
      <c r="C308" s="11" t="s">
        <v>1316</v>
      </c>
      <c r="D308" s="5" t="s">
        <v>6201</v>
      </c>
      <c r="E308" s="5">
        <v>101495</v>
      </c>
      <c r="F308" s="5" t="s">
        <v>6522</v>
      </c>
      <c r="G308" s="5" t="s">
        <v>9858</v>
      </c>
      <c r="H308" s="5" t="s">
        <v>6195</v>
      </c>
    </row>
    <row r="309" spans="1:8" ht="30.75" customHeight="1">
      <c r="A309" s="6">
        <v>10185</v>
      </c>
      <c r="B309" s="5" t="s">
        <v>1315</v>
      </c>
      <c r="C309" s="11" t="s">
        <v>1316</v>
      </c>
      <c r="D309" s="5" t="s">
        <v>6190</v>
      </c>
      <c r="E309" s="5">
        <v>102563</v>
      </c>
      <c r="F309" s="5" t="s">
        <v>6523</v>
      </c>
      <c r="G309" s="5" t="s">
        <v>9859</v>
      </c>
      <c r="H309" s="5" t="s">
        <v>6195</v>
      </c>
    </row>
    <row r="310" spans="1:8" ht="30.75" customHeight="1">
      <c r="A310" s="6">
        <v>10185</v>
      </c>
      <c r="B310" s="5" t="s">
        <v>1315</v>
      </c>
      <c r="C310" s="11" t="s">
        <v>1316</v>
      </c>
      <c r="D310" s="5" t="s">
        <v>6201</v>
      </c>
      <c r="E310" s="5">
        <v>104747</v>
      </c>
      <c r="F310" s="5" t="s">
        <v>6524</v>
      </c>
      <c r="G310" s="5" t="s">
        <v>9860</v>
      </c>
      <c r="H310" s="5" t="s">
        <v>6195</v>
      </c>
    </row>
    <row r="311" spans="1:8" ht="30.75" customHeight="1">
      <c r="A311" s="6">
        <v>10185</v>
      </c>
      <c r="B311" s="5" t="s">
        <v>1315</v>
      </c>
      <c r="C311" s="11" t="s">
        <v>1316</v>
      </c>
      <c r="D311" s="5" t="s">
        <v>6201</v>
      </c>
      <c r="E311" s="5">
        <v>104803</v>
      </c>
      <c r="F311" s="5" t="s">
        <v>6525</v>
      </c>
      <c r="G311" s="5" t="s">
        <v>9861</v>
      </c>
      <c r="H311" s="5" t="s">
        <v>6195</v>
      </c>
    </row>
    <row r="312" spans="1:8" ht="30.75" customHeight="1">
      <c r="A312" s="6">
        <v>10185</v>
      </c>
      <c r="B312" s="5" t="s">
        <v>1315</v>
      </c>
      <c r="C312" s="11" t="s">
        <v>1316</v>
      </c>
      <c r="D312" s="5" t="s">
        <v>6197</v>
      </c>
      <c r="E312" s="5">
        <v>103497</v>
      </c>
      <c r="F312" s="5" t="s">
        <v>6526</v>
      </c>
      <c r="G312" s="5" t="s">
        <v>9862</v>
      </c>
      <c r="H312" s="5" t="s">
        <v>6205</v>
      </c>
    </row>
    <row r="313" spans="1:8" ht="30.75" customHeight="1">
      <c r="A313" s="6">
        <v>10185</v>
      </c>
      <c r="B313" s="5" t="s">
        <v>1315</v>
      </c>
      <c r="C313" s="11" t="s">
        <v>1316</v>
      </c>
      <c r="D313" s="5" t="s">
        <v>6201</v>
      </c>
      <c r="E313" s="5">
        <v>102708</v>
      </c>
      <c r="F313" s="5" t="s">
        <v>6527</v>
      </c>
      <c r="G313" s="5" t="s">
        <v>9863</v>
      </c>
      <c r="H313" s="5" t="s">
        <v>6195</v>
      </c>
    </row>
    <row r="314" spans="1:8" ht="30.75" customHeight="1">
      <c r="A314" s="6">
        <v>10185</v>
      </c>
      <c r="B314" s="5" t="s">
        <v>1315</v>
      </c>
      <c r="C314" s="11" t="s">
        <v>1316</v>
      </c>
      <c r="D314" s="5" t="s">
        <v>6201</v>
      </c>
      <c r="E314" s="5">
        <v>102008</v>
      </c>
      <c r="F314" s="5" t="s">
        <v>6528</v>
      </c>
      <c r="G314" s="5" t="s">
        <v>9864</v>
      </c>
      <c r="H314" s="5" t="s">
        <v>6195</v>
      </c>
    </row>
    <row r="315" spans="1:8" ht="30.75" customHeight="1">
      <c r="A315" s="6">
        <v>10185</v>
      </c>
      <c r="B315" s="5" t="s">
        <v>1315</v>
      </c>
      <c r="C315" s="11" t="s">
        <v>1316</v>
      </c>
      <c r="D315" s="5" t="s">
        <v>6201</v>
      </c>
      <c r="E315" s="5">
        <v>100675</v>
      </c>
      <c r="F315" s="5" t="s">
        <v>6529</v>
      </c>
      <c r="G315" s="5" t="s">
        <v>6529</v>
      </c>
      <c r="H315" s="5" t="s">
        <v>6195</v>
      </c>
    </row>
    <row r="316" spans="1:8" ht="30.75" customHeight="1">
      <c r="A316" s="6">
        <v>10185</v>
      </c>
      <c r="B316" s="5" t="s">
        <v>1315</v>
      </c>
      <c r="C316" s="11" t="s">
        <v>1316</v>
      </c>
      <c r="D316" s="5" t="s">
        <v>6190</v>
      </c>
      <c r="E316" s="5">
        <v>101014</v>
      </c>
      <c r="F316" s="5" t="s">
        <v>6530</v>
      </c>
      <c r="G316" s="5" t="s">
        <v>9865</v>
      </c>
      <c r="H316" s="5" t="s">
        <v>6212</v>
      </c>
    </row>
    <row r="317" spans="1:8" ht="30.75" customHeight="1">
      <c r="A317" s="6">
        <v>10185</v>
      </c>
      <c r="B317" s="5" t="s">
        <v>1315</v>
      </c>
      <c r="C317" s="11" t="s">
        <v>1316</v>
      </c>
      <c r="D317" s="5" t="s">
        <v>6201</v>
      </c>
      <c r="E317" s="5">
        <v>104749</v>
      </c>
      <c r="F317" s="5" t="s">
        <v>6531</v>
      </c>
      <c r="G317" s="5" t="s">
        <v>9866</v>
      </c>
      <c r="H317" s="5" t="s">
        <v>6195</v>
      </c>
    </row>
    <row r="318" spans="1:8" ht="30.75" customHeight="1">
      <c r="A318" s="6">
        <v>10185</v>
      </c>
      <c r="B318" s="5" t="s">
        <v>1315</v>
      </c>
      <c r="C318" s="11" t="s">
        <v>1316</v>
      </c>
      <c r="D318" s="5" t="s">
        <v>6210</v>
      </c>
      <c r="E318" s="5">
        <v>101404</v>
      </c>
      <c r="F318" s="5" t="s">
        <v>6532</v>
      </c>
      <c r="G318" s="5" t="s">
        <v>9867</v>
      </c>
      <c r="H318" s="5" t="s">
        <v>6533</v>
      </c>
    </row>
    <row r="319" spans="1:8" ht="30.75" customHeight="1">
      <c r="A319" s="6">
        <v>10185</v>
      </c>
      <c r="B319" s="5" t="s">
        <v>1315</v>
      </c>
      <c r="C319" s="11" t="s">
        <v>1316</v>
      </c>
      <c r="D319" s="5" t="s">
        <v>6197</v>
      </c>
      <c r="E319" s="5">
        <v>101485</v>
      </c>
      <c r="F319" s="5" t="s">
        <v>6534</v>
      </c>
      <c r="G319" s="5" t="s">
        <v>9868</v>
      </c>
      <c r="H319" s="5" t="s">
        <v>6205</v>
      </c>
    </row>
    <row r="320" spans="1:8" ht="30.75" customHeight="1">
      <c r="A320" s="6">
        <v>10185</v>
      </c>
      <c r="B320" s="5" t="s">
        <v>1315</v>
      </c>
      <c r="C320" s="11" t="s">
        <v>1316</v>
      </c>
      <c r="D320" s="5" t="s">
        <v>6201</v>
      </c>
      <c r="E320" s="5">
        <v>110410</v>
      </c>
      <c r="F320" s="5" t="s">
        <v>6535</v>
      </c>
      <c r="G320" s="5" t="s">
        <v>9869</v>
      </c>
      <c r="H320" s="5" t="s">
        <v>6512</v>
      </c>
    </row>
    <row r="321" spans="1:8" ht="30.75" customHeight="1">
      <c r="A321" s="6">
        <v>10185</v>
      </c>
      <c r="B321" s="5" t="s">
        <v>1315</v>
      </c>
      <c r="C321" s="11" t="s">
        <v>1316</v>
      </c>
      <c r="D321" s="5" t="s">
        <v>6201</v>
      </c>
      <c r="E321" s="5">
        <v>106129</v>
      </c>
      <c r="F321" s="5" t="s">
        <v>6536</v>
      </c>
      <c r="G321" s="5" t="s">
        <v>6536</v>
      </c>
      <c r="H321" s="5" t="s">
        <v>6195</v>
      </c>
    </row>
    <row r="322" spans="1:8" ht="30.75" customHeight="1">
      <c r="A322" s="6">
        <v>10185</v>
      </c>
      <c r="B322" s="5" t="s">
        <v>1315</v>
      </c>
      <c r="C322" s="11" t="s">
        <v>1316</v>
      </c>
      <c r="D322" s="5" t="s">
        <v>6201</v>
      </c>
      <c r="E322" s="5">
        <v>105246</v>
      </c>
      <c r="F322" s="5" t="s">
        <v>6537</v>
      </c>
      <c r="G322" s="5" t="s">
        <v>9870</v>
      </c>
      <c r="H322" s="5" t="s">
        <v>6195</v>
      </c>
    </row>
    <row r="323" spans="1:8" ht="30.75" customHeight="1">
      <c r="A323" s="6">
        <v>10185</v>
      </c>
      <c r="B323" s="5" t="s">
        <v>1315</v>
      </c>
      <c r="C323" s="11" t="s">
        <v>1316</v>
      </c>
      <c r="D323" s="5" t="s">
        <v>6201</v>
      </c>
      <c r="E323" s="5">
        <v>102712</v>
      </c>
      <c r="F323" s="5" t="s">
        <v>6538</v>
      </c>
      <c r="G323" s="5" t="s">
        <v>9871</v>
      </c>
      <c r="H323" s="5" t="s">
        <v>6195</v>
      </c>
    </row>
    <row r="324" spans="1:8" ht="30.75" customHeight="1">
      <c r="A324" s="6">
        <v>10185</v>
      </c>
      <c r="B324" s="5" t="s">
        <v>1315</v>
      </c>
      <c r="C324" s="11" t="s">
        <v>1316</v>
      </c>
      <c r="D324" s="5" t="s">
        <v>6201</v>
      </c>
      <c r="E324" s="5">
        <v>111009</v>
      </c>
      <c r="F324" s="5" t="s">
        <v>6539</v>
      </c>
      <c r="G324" s="5" t="s">
        <v>9872</v>
      </c>
      <c r="H324" s="5" t="s">
        <v>6195</v>
      </c>
    </row>
    <row r="325" spans="1:8" ht="30.75" customHeight="1">
      <c r="A325" s="6">
        <v>10185</v>
      </c>
      <c r="B325" s="5" t="s">
        <v>1315</v>
      </c>
      <c r="C325" s="11" t="s">
        <v>1316</v>
      </c>
      <c r="D325" s="5" t="s">
        <v>6201</v>
      </c>
      <c r="E325" s="5">
        <v>110409</v>
      </c>
      <c r="F325" s="5" t="s">
        <v>6540</v>
      </c>
      <c r="G325" s="5" t="s">
        <v>6540</v>
      </c>
      <c r="H325" s="5" t="s">
        <v>6195</v>
      </c>
    </row>
    <row r="326" spans="1:8" ht="30.75" customHeight="1">
      <c r="A326" s="6">
        <v>10185</v>
      </c>
      <c r="B326" s="5" t="s">
        <v>1315</v>
      </c>
      <c r="C326" s="11" t="s">
        <v>1316</v>
      </c>
      <c r="D326" s="5" t="s">
        <v>6197</v>
      </c>
      <c r="E326" s="5">
        <v>103988</v>
      </c>
      <c r="F326" s="5" t="s">
        <v>6541</v>
      </c>
      <c r="G326" s="5" t="s">
        <v>9873</v>
      </c>
      <c r="H326" s="5" t="s">
        <v>6205</v>
      </c>
    </row>
    <row r="327" spans="1:8" ht="30.75" customHeight="1">
      <c r="A327" s="6">
        <v>10185</v>
      </c>
      <c r="B327" s="5" t="s">
        <v>1315</v>
      </c>
      <c r="C327" s="11" t="s">
        <v>1316</v>
      </c>
      <c r="D327" s="5" t="s">
        <v>6197</v>
      </c>
      <c r="E327" s="5">
        <v>105608</v>
      </c>
      <c r="F327" s="5" t="s">
        <v>6542</v>
      </c>
      <c r="G327" s="5" t="s">
        <v>9874</v>
      </c>
      <c r="H327" s="5" t="s">
        <v>6205</v>
      </c>
    </row>
    <row r="328" spans="1:8" ht="30.75" customHeight="1">
      <c r="A328" s="6">
        <v>10195</v>
      </c>
      <c r="B328" s="5" t="s">
        <v>1322</v>
      </c>
      <c r="C328" s="12" t="s">
        <v>1323</v>
      </c>
      <c r="D328" s="5" t="s">
        <v>6190</v>
      </c>
      <c r="E328" s="5">
        <v>105569</v>
      </c>
      <c r="F328" s="5" t="s">
        <v>6543</v>
      </c>
      <c r="G328" s="5" t="s">
        <v>6543</v>
      </c>
      <c r="H328" s="5" t="s">
        <v>6195</v>
      </c>
    </row>
    <row r="329" spans="1:8" ht="30.75" customHeight="1">
      <c r="A329" s="6">
        <v>10196</v>
      </c>
      <c r="B329" s="5" t="s">
        <v>1349</v>
      </c>
      <c r="C329" s="12" t="s">
        <v>1350</v>
      </c>
      <c r="D329" s="5" t="s">
        <v>6190</v>
      </c>
      <c r="E329" s="5">
        <v>106157</v>
      </c>
      <c r="F329" s="5" t="s">
        <v>6544</v>
      </c>
      <c r="G329" s="5" t="s">
        <v>9875</v>
      </c>
      <c r="H329" s="5" t="s">
        <v>6195</v>
      </c>
    </row>
    <row r="330" spans="1:8" ht="30.75" customHeight="1">
      <c r="A330" s="6">
        <v>10187</v>
      </c>
      <c r="B330" s="5" t="s">
        <v>1364</v>
      </c>
      <c r="C330" s="11" t="s">
        <v>1365</v>
      </c>
      <c r="D330" s="5" t="s">
        <v>6210</v>
      </c>
      <c r="E330" s="5">
        <v>104634</v>
      </c>
      <c r="F330" s="5" t="s">
        <v>6545</v>
      </c>
      <c r="G330" s="5" t="s">
        <v>9876</v>
      </c>
      <c r="H330" s="5" t="s">
        <v>6195</v>
      </c>
    </row>
    <row r="331" spans="1:8" ht="30.75" customHeight="1">
      <c r="A331" s="6">
        <v>20022</v>
      </c>
      <c r="B331" s="5" t="s">
        <v>21</v>
      </c>
      <c r="C331" s="5" t="s">
        <v>22</v>
      </c>
      <c r="D331" s="5" t="s">
        <v>6190</v>
      </c>
      <c r="E331" s="5">
        <v>107387</v>
      </c>
      <c r="F331" s="5" t="s">
        <v>6546</v>
      </c>
      <c r="G331" s="5" t="s">
        <v>9877</v>
      </c>
      <c r="H331" s="5" t="s">
        <v>6195</v>
      </c>
    </row>
    <row r="332" spans="1:8" ht="30.75" customHeight="1">
      <c r="A332" s="6">
        <v>20022</v>
      </c>
      <c r="B332" s="5" t="s">
        <v>21</v>
      </c>
      <c r="C332" s="5" t="s">
        <v>22</v>
      </c>
      <c r="D332" s="5" t="s">
        <v>6190</v>
      </c>
      <c r="E332" s="5">
        <v>100215</v>
      </c>
      <c r="F332" s="5" t="s">
        <v>6547</v>
      </c>
      <c r="G332" s="5" t="s">
        <v>9878</v>
      </c>
      <c r="H332" s="5" t="s">
        <v>6195</v>
      </c>
    </row>
    <row r="333" spans="1:8" ht="30.75" customHeight="1">
      <c r="A333" s="6">
        <v>20022</v>
      </c>
      <c r="B333" s="5" t="s">
        <v>21</v>
      </c>
      <c r="C333" s="5" t="s">
        <v>22</v>
      </c>
      <c r="D333" s="5" t="s">
        <v>6218</v>
      </c>
      <c r="E333" s="5">
        <v>111748</v>
      </c>
      <c r="F333" s="5" t="s">
        <v>6548</v>
      </c>
      <c r="G333" s="5" t="s">
        <v>9879</v>
      </c>
      <c r="H333" s="5" t="s">
        <v>6195</v>
      </c>
    </row>
    <row r="334" spans="1:8" ht="30.75" customHeight="1">
      <c r="A334" s="6">
        <v>20022</v>
      </c>
      <c r="B334" s="5" t="s">
        <v>21</v>
      </c>
      <c r="C334" s="5" t="s">
        <v>22</v>
      </c>
      <c r="D334" s="5" t="s">
        <v>6201</v>
      </c>
      <c r="E334" s="5">
        <v>108552</v>
      </c>
      <c r="F334" s="5" t="s">
        <v>6549</v>
      </c>
      <c r="G334" s="5" t="s">
        <v>9880</v>
      </c>
      <c r="H334" s="5" t="s">
        <v>6195</v>
      </c>
    </row>
    <row r="335" spans="1:8" ht="30.75" customHeight="1">
      <c r="A335" s="6">
        <v>20022</v>
      </c>
      <c r="B335" s="5" t="s">
        <v>21</v>
      </c>
      <c r="C335" s="5" t="s">
        <v>22</v>
      </c>
      <c r="D335" s="5" t="s">
        <v>6190</v>
      </c>
      <c r="E335" s="5">
        <v>110682</v>
      </c>
      <c r="F335" s="5" t="s">
        <v>6550</v>
      </c>
      <c r="G335" s="5" t="s">
        <v>9881</v>
      </c>
      <c r="H335" s="5" t="s">
        <v>6195</v>
      </c>
    </row>
    <row r="336" spans="1:8" ht="30.75" customHeight="1">
      <c r="A336" s="6">
        <v>20022</v>
      </c>
      <c r="B336" s="5" t="s">
        <v>21</v>
      </c>
      <c r="C336" s="5" t="s">
        <v>22</v>
      </c>
      <c r="D336" s="5" t="s">
        <v>6218</v>
      </c>
      <c r="E336" s="5">
        <v>107416</v>
      </c>
      <c r="F336" s="5" t="s">
        <v>6551</v>
      </c>
      <c r="G336" s="5" t="s">
        <v>6551</v>
      </c>
      <c r="H336" s="5" t="s">
        <v>6220</v>
      </c>
    </row>
    <row r="337" spans="1:8" ht="30.75" customHeight="1">
      <c r="A337" s="6">
        <v>20022</v>
      </c>
      <c r="B337" s="5" t="s">
        <v>21</v>
      </c>
      <c r="C337" s="5" t="s">
        <v>22</v>
      </c>
      <c r="D337" s="5" t="s">
        <v>6190</v>
      </c>
      <c r="E337" s="5">
        <v>107404</v>
      </c>
      <c r="F337" s="5" t="s">
        <v>6552</v>
      </c>
      <c r="G337" s="5" t="s">
        <v>6552</v>
      </c>
      <c r="H337" s="5" t="s">
        <v>6553</v>
      </c>
    </row>
    <row r="338" spans="1:8" ht="30.75" customHeight="1">
      <c r="A338" s="6">
        <v>20022</v>
      </c>
      <c r="B338" s="5" t="s">
        <v>21</v>
      </c>
      <c r="C338" s="5" t="s">
        <v>22</v>
      </c>
      <c r="D338" s="5" t="s">
        <v>6197</v>
      </c>
      <c r="E338" s="5">
        <v>111686</v>
      </c>
      <c r="F338" s="5" t="s">
        <v>6554</v>
      </c>
      <c r="G338" s="5" t="s">
        <v>12181</v>
      </c>
      <c r="H338" s="5" t="s">
        <v>6195</v>
      </c>
    </row>
    <row r="339" spans="1:8" ht="30.75" customHeight="1">
      <c r="A339" s="6">
        <v>20022</v>
      </c>
      <c r="B339" s="5" t="s">
        <v>21</v>
      </c>
      <c r="C339" s="5" t="s">
        <v>22</v>
      </c>
      <c r="D339" s="5" t="s">
        <v>6218</v>
      </c>
      <c r="E339" s="5">
        <v>107426</v>
      </c>
      <c r="F339" s="5" t="s">
        <v>6555</v>
      </c>
      <c r="G339" s="5" t="s">
        <v>6555</v>
      </c>
      <c r="H339" s="5" t="s">
        <v>6220</v>
      </c>
    </row>
    <row r="340" spans="1:8" ht="30.75" customHeight="1">
      <c r="A340" s="6">
        <v>20022</v>
      </c>
      <c r="B340" s="5" t="s">
        <v>21</v>
      </c>
      <c r="C340" s="5" t="s">
        <v>22</v>
      </c>
      <c r="D340" s="5" t="s">
        <v>6197</v>
      </c>
      <c r="E340" s="5">
        <v>107402</v>
      </c>
      <c r="F340" s="5" t="s">
        <v>6556</v>
      </c>
      <c r="G340" s="5" t="s">
        <v>6556</v>
      </c>
      <c r="H340" s="5" t="s">
        <v>6195</v>
      </c>
    </row>
    <row r="341" spans="1:8" ht="30.75" customHeight="1">
      <c r="A341" s="6">
        <v>20022</v>
      </c>
      <c r="B341" s="5" t="s">
        <v>21</v>
      </c>
      <c r="C341" s="5" t="s">
        <v>22</v>
      </c>
      <c r="D341" s="5" t="s">
        <v>6190</v>
      </c>
      <c r="E341" s="5">
        <v>103148</v>
      </c>
      <c r="F341" s="5" t="s">
        <v>6557</v>
      </c>
      <c r="G341" s="5" t="s">
        <v>9882</v>
      </c>
      <c r="H341" s="5" t="s">
        <v>6195</v>
      </c>
    </row>
    <row r="342" spans="1:8" ht="30.75" customHeight="1">
      <c r="A342" s="6">
        <v>20022</v>
      </c>
      <c r="B342" s="5" t="s">
        <v>21</v>
      </c>
      <c r="C342" s="5" t="s">
        <v>22</v>
      </c>
      <c r="D342" s="5" t="s">
        <v>6190</v>
      </c>
      <c r="E342" s="5">
        <v>110687</v>
      </c>
      <c r="F342" s="5" t="s">
        <v>6558</v>
      </c>
      <c r="G342" s="5" t="s">
        <v>9883</v>
      </c>
      <c r="H342" s="5" t="s">
        <v>6559</v>
      </c>
    </row>
    <row r="343" spans="1:8" ht="30.75" customHeight="1">
      <c r="A343" s="6">
        <v>20022</v>
      </c>
      <c r="B343" s="5" t="s">
        <v>21</v>
      </c>
      <c r="C343" s="5" t="s">
        <v>22</v>
      </c>
      <c r="D343" s="5" t="s">
        <v>6190</v>
      </c>
      <c r="E343" s="5">
        <v>100210</v>
      </c>
      <c r="F343" s="5" t="s">
        <v>6560</v>
      </c>
      <c r="G343" s="5" t="s">
        <v>9884</v>
      </c>
      <c r="H343" s="5" t="s">
        <v>6195</v>
      </c>
    </row>
    <row r="344" spans="1:8" ht="30.75" customHeight="1">
      <c r="A344" s="6">
        <v>20022</v>
      </c>
      <c r="B344" s="5" t="s">
        <v>21</v>
      </c>
      <c r="C344" s="5" t="s">
        <v>22</v>
      </c>
      <c r="D344" s="5" t="s">
        <v>6190</v>
      </c>
      <c r="E344" s="5">
        <v>103178</v>
      </c>
      <c r="F344" s="5" t="s">
        <v>6561</v>
      </c>
      <c r="G344" s="5" t="s">
        <v>9885</v>
      </c>
      <c r="H344" s="5" t="s">
        <v>6195</v>
      </c>
    </row>
    <row r="345" spans="1:8" ht="30.75" customHeight="1">
      <c r="A345" s="6">
        <v>20022</v>
      </c>
      <c r="B345" s="5" t="s">
        <v>21</v>
      </c>
      <c r="C345" s="5" t="s">
        <v>22</v>
      </c>
      <c r="D345" s="5" t="s">
        <v>6190</v>
      </c>
      <c r="E345" s="5">
        <v>111104</v>
      </c>
      <c r="F345" s="5" t="s">
        <v>6562</v>
      </c>
      <c r="G345" s="5" t="s">
        <v>9886</v>
      </c>
      <c r="H345" s="5" t="s">
        <v>6563</v>
      </c>
    </row>
    <row r="346" spans="1:8" ht="30.75" customHeight="1">
      <c r="A346" s="6">
        <v>20022</v>
      </c>
      <c r="B346" s="5" t="s">
        <v>21</v>
      </c>
      <c r="C346" s="5" t="s">
        <v>22</v>
      </c>
      <c r="D346" s="5" t="s">
        <v>6190</v>
      </c>
      <c r="E346" s="5">
        <v>107388</v>
      </c>
      <c r="F346" s="5" t="s">
        <v>6564</v>
      </c>
      <c r="G346" s="5" t="s">
        <v>9887</v>
      </c>
      <c r="H346" s="5" t="s">
        <v>6195</v>
      </c>
    </row>
    <row r="347" spans="1:8" ht="30.75" customHeight="1">
      <c r="A347" s="6">
        <v>20022</v>
      </c>
      <c r="B347" s="5" t="s">
        <v>21</v>
      </c>
      <c r="C347" s="5" t="s">
        <v>22</v>
      </c>
      <c r="D347" s="5" t="s">
        <v>6201</v>
      </c>
      <c r="E347" s="5">
        <v>111747</v>
      </c>
      <c r="F347" s="5" t="s">
        <v>6565</v>
      </c>
      <c r="G347" s="5" t="s">
        <v>9888</v>
      </c>
      <c r="H347" s="5" t="s">
        <v>6195</v>
      </c>
    </row>
    <row r="348" spans="1:8" ht="30.75" customHeight="1">
      <c r="A348" s="6">
        <v>20022</v>
      </c>
      <c r="B348" s="5" t="s">
        <v>21</v>
      </c>
      <c r="C348" s="5" t="s">
        <v>22</v>
      </c>
      <c r="D348" s="5" t="s">
        <v>6197</v>
      </c>
      <c r="E348" s="5">
        <v>107236</v>
      </c>
      <c r="F348" s="5" t="s">
        <v>6566</v>
      </c>
      <c r="G348" s="5" t="s">
        <v>9889</v>
      </c>
      <c r="H348" s="5" t="s">
        <v>6195</v>
      </c>
    </row>
    <row r="349" spans="1:8" ht="30.75" customHeight="1">
      <c r="A349" s="6">
        <v>20022</v>
      </c>
      <c r="B349" s="5" t="s">
        <v>21</v>
      </c>
      <c r="C349" s="5" t="s">
        <v>22</v>
      </c>
      <c r="D349" s="5" t="s">
        <v>6201</v>
      </c>
      <c r="E349" s="5">
        <v>107415</v>
      </c>
      <c r="F349" s="5" t="s">
        <v>6567</v>
      </c>
      <c r="G349" s="5" t="s">
        <v>9890</v>
      </c>
      <c r="H349" s="5" t="s">
        <v>6195</v>
      </c>
    </row>
    <row r="350" spans="1:8" ht="30.75" customHeight="1">
      <c r="A350" s="6">
        <v>20022</v>
      </c>
      <c r="B350" s="5" t="s">
        <v>21</v>
      </c>
      <c r="C350" s="5" t="s">
        <v>22</v>
      </c>
      <c r="D350" s="5" t="s">
        <v>6197</v>
      </c>
      <c r="E350" s="5">
        <v>111687</v>
      </c>
      <c r="F350" s="5" t="s">
        <v>6568</v>
      </c>
      <c r="G350" s="5" t="s">
        <v>12182</v>
      </c>
      <c r="H350" s="5" t="s">
        <v>6195</v>
      </c>
    </row>
    <row r="351" spans="1:8" ht="30.75" customHeight="1">
      <c r="A351" s="6">
        <v>20022</v>
      </c>
      <c r="B351" s="5" t="s">
        <v>21</v>
      </c>
      <c r="C351" s="5" t="s">
        <v>22</v>
      </c>
      <c r="D351" s="5" t="s">
        <v>6197</v>
      </c>
      <c r="E351" s="5">
        <v>100433</v>
      </c>
      <c r="F351" s="5" t="s">
        <v>6569</v>
      </c>
      <c r="G351" s="5" t="s">
        <v>9891</v>
      </c>
      <c r="H351" s="5" t="s">
        <v>6195</v>
      </c>
    </row>
    <row r="352" spans="1:8" ht="30.75" customHeight="1">
      <c r="A352" s="6">
        <v>20022</v>
      </c>
      <c r="B352" s="5" t="s">
        <v>21</v>
      </c>
      <c r="C352" s="5" t="s">
        <v>22</v>
      </c>
      <c r="D352" s="5" t="s">
        <v>6218</v>
      </c>
      <c r="E352" s="5">
        <v>100395</v>
      </c>
      <c r="F352" s="5" t="s">
        <v>6570</v>
      </c>
      <c r="G352" s="5" t="s">
        <v>6570</v>
      </c>
      <c r="H352" s="5" t="s">
        <v>6220</v>
      </c>
    </row>
    <row r="353" spans="1:8" ht="30.75" customHeight="1">
      <c r="A353" s="6">
        <v>20022</v>
      </c>
      <c r="B353" s="5" t="s">
        <v>21</v>
      </c>
      <c r="C353" s="5" t="s">
        <v>22</v>
      </c>
      <c r="D353" s="5" t="s">
        <v>6190</v>
      </c>
      <c r="E353" s="5">
        <v>100789</v>
      </c>
      <c r="F353" s="5" t="s">
        <v>6571</v>
      </c>
      <c r="G353" s="5" t="s">
        <v>9892</v>
      </c>
      <c r="H353" s="5" t="s">
        <v>6220</v>
      </c>
    </row>
    <row r="354" spans="1:8" ht="30.75" customHeight="1">
      <c r="A354" s="6">
        <v>20022</v>
      </c>
      <c r="B354" s="5" t="s">
        <v>21</v>
      </c>
      <c r="C354" s="5" t="s">
        <v>22</v>
      </c>
      <c r="D354" s="5" t="s">
        <v>6190</v>
      </c>
      <c r="E354" s="5">
        <v>110642</v>
      </c>
      <c r="F354" s="5" t="s">
        <v>6572</v>
      </c>
      <c r="G354" s="5" t="s">
        <v>9893</v>
      </c>
      <c r="H354" s="5" t="s">
        <v>6195</v>
      </c>
    </row>
    <row r="355" spans="1:8" ht="30.75" customHeight="1">
      <c r="A355" s="6">
        <v>20022</v>
      </c>
      <c r="B355" s="5" t="s">
        <v>21</v>
      </c>
      <c r="C355" s="5" t="s">
        <v>22</v>
      </c>
      <c r="D355" s="5" t="s">
        <v>6197</v>
      </c>
      <c r="E355" s="5">
        <v>104784</v>
      </c>
      <c r="F355" s="5" t="s">
        <v>6573</v>
      </c>
      <c r="G355" s="5" t="s">
        <v>9894</v>
      </c>
      <c r="H355" s="5" t="s">
        <v>6205</v>
      </c>
    </row>
    <row r="356" spans="1:8" ht="30.75" customHeight="1">
      <c r="A356" s="6">
        <v>20022</v>
      </c>
      <c r="B356" s="5" t="s">
        <v>21</v>
      </c>
      <c r="C356" s="5" t="s">
        <v>22</v>
      </c>
      <c r="D356" s="5" t="s">
        <v>6197</v>
      </c>
      <c r="E356" s="5">
        <v>111099</v>
      </c>
      <c r="F356" s="5" t="s">
        <v>6574</v>
      </c>
      <c r="G356" s="5" t="s">
        <v>9895</v>
      </c>
      <c r="H356" s="5" t="s">
        <v>6205</v>
      </c>
    </row>
    <row r="357" spans="1:8" ht="30.75" customHeight="1">
      <c r="A357" s="6">
        <v>20022</v>
      </c>
      <c r="B357" s="5" t="s">
        <v>21</v>
      </c>
      <c r="C357" s="5" t="s">
        <v>22</v>
      </c>
      <c r="D357" s="5" t="s">
        <v>6190</v>
      </c>
      <c r="E357" s="5">
        <v>107400</v>
      </c>
      <c r="F357" s="5" t="s">
        <v>6575</v>
      </c>
      <c r="G357" s="5" t="s">
        <v>6575</v>
      </c>
      <c r="H357" s="5" t="s">
        <v>6195</v>
      </c>
    </row>
    <row r="358" spans="1:8" ht="30.75" customHeight="1">
      <c r="A358" s="6">
        <v>20022</v>
      </c>
      <c r="B358" s="5" t="s">
        <v>21</v>
      </c>
      <c r="C358" s="5" t="s">
        <v>22</v>
      </c>
      <c r="D358" s="5" t="s">
        <v>6210</v>
      </c>
      <c r="E358" s="5">
        <v>110677</v>
      </c>
      <c r="F358" s="5" t="s">
        <v>6576</v>
      </c>
      <c r="G358" s="5" t="s">
        <v>9896</v>
      </c>
      <c r="H358" s="5" t="s">
        <v>6195</v>
      </c>
    </row>
    <row r="359" spans="1:8" ht="30.75" customHeight="1">
      <c r="A359" s="6">
        <v>20022</v>
      </c>
      <c r="B359" s="5" t="s">
        <v>21</v>
      </c>
      <c r="C359" s="5" t="s">
        <v>22</v>
      </c>
      <c r="D359" s="5" t="s">
        <v>6197</v>
      </c>
      <c r="E359" s="5">
        <v>106597</v>
      </c>
      <c r="F359" s="5" t="s">
        <v>6577</v>
      </c>
      <c r="G359" s="5" t="s">
        <v>9897</v>
      </c>
      <c r="H359" s="5" t="s">
        <v>6205</v>
      </c>
    </row>
    <row r="360" spans="1:8" ht="30.75" customHeight="1">
      <c r="A360" s="6">
        <v>20022</v>
      </c>
      <c r="B360" s="5" t="s">
        <v>21</v>
      </c>
      <c r="C360" s="5" t="s">
        <v>22</v>
      </c>
      <c r="D360" s="5" t="s">
        <v>6190</v>
      </c>
      <c r="E360" s="5">
        <v>100207</v>
      </c>
      <c r="F360" s="5" t="s">
        <v>6578</v>
      </c>
      <c r="G360" s="5" t="s">
        <v>9898</v>
      </c>
      <c r="H360" s="5" t="s">
        <v>6195</v>
      </c>
    </row>
    <row r="361" spans="1:8" ht="30.75" customHeight="1">
      <c r="A361" s="6">
        <v>20022</v>
      </c>
      <c r="B361" s="5" t="s">
        <v>21</v>
      </c>
      <c r="C361" s="5" t="s">
        <v>22</v>
      </c>
      <c r="D361" s="5" t="s">
        <v>6190</v>
      </c>
      <c r="E361" s="5">
        <v>107401</v>
      </c>
      <c r="F361" s="5" t="s">
        <v>6579</v>
      </c>
      <c r="G361" s="5" t="s">
        <v>9899</v>
      </c>
      <c r="H361" s="5" t="s">
        <v>6195</v>
      </c>
    </row>
    <row r="362" spans="1:8" ht="30.75" customHeight="1">
      <c r="A362" s="6">
        <v>20022</v>
      </c>
      <c r="B362" s="5" t="s">
        <v>21</v>
      </c>
      <c r="C362" s="5" t="s">
        <v>22</v>
      </c>
      <c r="D362" s="5" t="s">
        <v>6197</v>
      </c>
      <c r="E362" s="5">
        <v>100784</v>
      </c>
      <c r="F362" s="5" t="s">
        <v>6580</v>
      </c>
      <c r="G362" s="5" t="s">
        <v>9900</v>
      </c>
      <c r="H362" s="5" t="s">
        <v>6195</v>
      </c>
    </row>
    <row r="363" spans="1:8" ht="30.75" customHeight="1">
      <c r="A363" s="6">
        <v>20022</v>
      </c>
      <c r="B363" s="5" t="s">
        <v>21</v>
      </c>
      <c r="C363" s="5" t="s">
        <v>22</v>
      </c>
      <c r="D363" s="5" t="s">
        <v>6218</v>
      </c>
      <c r="E363" s="5">
        <v>107414</v>
      </c>
      <c r="F363" s="5" t="s">
        <v>6581</v>
      </c>
      <c r="G363" s="5" t="s">
        <v>9901</v>
      </c>
      <c r="H363" s="5" t="s">
        <v>6220</v>
      </c>
    </row>
    <row r="364" spans="1:8" ht="30.75" customHeight="1">
      <c r="A364" s="6">
        <v>20022</v>
      </c>
      <c r="B364" s="5" t="s">
        <v>21</v>
      </c>
      <c r="C364" s="5" t="s">
        <v>22</v>
      </c>
      <c r="D364" s="5" t="s">
        <v>6201</v>
      </c>
      <c r="E364" s="5">
        <v>107848</v>
      </c>
      <c r="F364" s="5" t="s">
        <v>6582</v>
      </c>
      <c r="G364" s="5" t="s">
        <v>9902</v>
      </c>
      <c r="H364" s="5" t="s">
        <v>6195</v>
      </c>
    </row>
    <row r="365" spans="1:8" ht="30.75" customHeight="1">
      <c r="A365" s="6">
        <v>20022</v>
      </c>
      <c r="B365" s="5" t="s">
        <v>21</v>
      </c>
      <c r="C365" s="5" t="s">
        <v>22</v>
      </c>
      <c r="D365" s="5" t="s">
        <v>6190</v>
      </c>
      <c r="E365" s="5">
        <v>110683</v>
      </c>
      <c r="F365" s="5" t="s">
        <v>6583</v>
      </c>
      <c r="G365" s="5" t="s">
        <v>9903</v>
      </c>
      <c r="H365" s="5" t="s">
        <v>6563</v>
      </c>
    </row>
    <row r="366" spans="1:8" ht="30.75" customHeight="1">
      <c r="A366" s="6">
        <v>20022</v>
      </c>
      <c r="B366" s="5" t="s">
        <v>21</v>
      </c>
      <c r="C366" s="5" t="s">
        <v>22</v>
      </c>
      <c r="D366" s="5" t="s">
        <v>6197</v>
      </c>
      <c r="E366" s="5">
        <v>104774</v>
      </c>
      <c r="F366" s="5" t="s">
        <v>6584</v>
      </c>
      <c r="G366" s="5" t="s">
        <v>9904</v>
      </c>
      <c r="H366" s="5" t="s">
        <v>6205</v>
      </c>
    </row>
    <row r="367" spans="1:8" ht="30.75" customHeight="1">
      <c r="A367" s="6">
        <v>20022</v>
      </c>
      <c r="B367" s="5" t="s">
        <v>21</v>
      </c>
      <c r="C367" s="5" t="s">
        <v>22</v>
      </c>
      <c r="D367" s="5" t="s">
        <v>6190</v>
      </c>
      <c r="E367" s="5">
        <v>110688</v>
      </c>
      <c r="F367" s="5" t="s">
        <v>6585</v>
      </c>
      <c r="G367" s="5" t="s">
        <v>9905</v>
      </c>
      <c r="H367" s="5" t="s">
        <v>6559</v>
      </c>
    </row>
    <row r="368" spans="1:8" ht="30.75" customHeight="1">
      <c r="A368" s="6">
        <v>20022</v>
      </c>
      <c r="B368" s="5" t="s">
        <v>21</v>
      </c>
      <c r="C368" s="5" t="s">
        <v>22</v>
      </c>
      <c r="D368" s="5" t="s">
        <v>6190</v>
      </c>
      <c r="E368" s="5">
        <v>100719</v>
      </c>
      <c r="F368" s="5" t="s">
        <v>6586</v>
      </c>
      <c r="G368" s="5" t="s">
        <v>9906</v>
      </c>
      <c r="H368" s="5" t="s">
        <v>6553</v>
      </c>
    </row>
    <row r="369" spans="1:8" ht="30.75" customHeight="1">
      <c r="A369" s="6">
        <v>20022</v>
      </c>
      <c r="B369" s="5" t="s">
        <v>21</v>
      </c>
      <c r="C369" s="5" t="s">
        <v>22</v>
      </c>
      <c r="D369" s="5" t="s">
        <v>6197</v>
      </c>
      <c r="E369" s="5">
        <v>104853</v>
      </c>
      <c r="F369" s="5" t="s">
        <v>6587</v>
      </c>
      <c r="G369" s="5" t="s">
        <v>9907</v>
      </c>
      <c r="H369" s="5" t="s">
        <v>6205</v>
      </c>
    </row>
    <row r="370" spans="1:8" ht="30.75" customHeight="1">
      <c r="A370" s="6">
        <v>20022</v>
      </c>
      <c r="B370" s="5" t="s">
        <v>21</v>
      </c>
      <c r="C370" s="5" t="s">
        <v>22</v>
      </c>
      <c r="D370" s="5" t="s">
        <v>6218</v>
      </c>
      <c r="E370" s="5">
        <v>100496</v>
      </c>
      <c r="F370" s="5" t="s">
        <v>6588</v>
      </c>
      <c r="G370" s="5" t="s">
        <v>6588</v>
      </c>
      <c r="H370" s="5" t="s">
        <v>6220</v>
      </c>
    </row>
    <row r="371" spans="1:8" ht="30.75" customHeight="1">
      <c r="A371" s="6">
        <v>20022</v>
      </c>
      <c r="B371" s="5" t="s">
        <v>21</v>
      </c>
      <c r="C371" s="5" t="s">
        <v>22</v>
      </c>
      <c r="D371" s="5" t="s">
        <v>6190</v>
      </c>
      <c r="E371" s="5">
        <v>110643</v>
      </c>
      <c r="F371" s="5" t="s">
        <v>6589</v>
      </c>
      <c r="G371" s="5" t="s">
        <v>9908</v>
      </c>
      <c r="H371" s="5" t="s">
        <v>6195</v>
      </c>
    </row>
    <row r="372" spans="1:8" ht="30.75" customHeight="1">
      <c r="A372" s="6">
        <v>20022</v>
      </c>
      <c r="B372" s="5" t="s">
        <v>21</v>
      </c>
      <c r="C372" s="5" t="s">
        <v>22</v>
      </c>
      <c r="D372" s="5" t="s">
        <v>6197</v>
      </c>
      <c r="E372" s="5">
        <v>111100</v>
      </c>
      <c r="F372" s="5" t="s">
        <v>6590</v>
      </c>
      <c r="G372" s="5" t="s">
        <v>9909</v>
      </c>
      <c r="H372" s="5" t="s">
        <v>6205</v>
      </c>
    </row>
    <row r="373" spans="1:8" ht="30.75" customHeight="1">
      <c r="A373" s="6">
        <v>20022</v>
      </c>
      <c r="B373" s="5" t="s">
        <v>21</v>
      </c>
      <c r="C373" s="5" t="s">
        <v>22</v>
      </c>
      <c r="D373" s="5" t="s">
        <v>6201</v>
      </c>
      <c r="E373" s="5">
        <v>107417</v>
      </c>
      <c r="F373" s="5" t="s">
        <v>6591</v>
      </c>
      <c r="G373" s="5" t="s">
        <v>9910</v>
      </c>
      <c r="H373" s="5" t="s">
        <v>6195</v>
      </c>
    </row>
    <row r="374" spans="1:8" ht="30.75" customHeight="1">
      <c r="A374" s="6">
        <v>20022</v>
      </c>
      <c r="B374" s="5" t="s">
        <v>21</v>
      </c>
      <c r="C374" s="5" t="s">
        <v>22</v>
      </c>
      <c r="D374" s="5" t="s">
        <v>6190</v>
      </c>
      <c r="E374" s="5">
        <v>111105</v>
      </c>
      <c r="F374" s="5" t="s">
        <v>6592</v>
      </c>
      <c r="G374" s="5" t="s">
        <v>9911</v>
      </c>
      <c r="H374" s="5" t="s">
        <v>6563</v>
      </c>
    </row>
    <row r="375" spans="1:8" ht="30.75" customHeight="1">
      <c r="A375" s="6">
        <v>20022</v>
      </c>
      <c r="B375" s="5" t="s">
        <v>21</v>
      </c>
      <c r="C375" s="5" t="s">
        <v>22</v>
      </c>
      <c r="D375" s="5" t="s">
        <v>6218</v>
      </c>
      <c r="E375" s="5">
        <v>111685</v>
      </c>
      <c r="F375" s="5" t="s">
        <v>6593</v>
      </c>
      <c r="G375" s="5" t="s">
        <v>12183</v>
      </c>
      <c r="H375" s="5" t="s">
        <v>6195</v>
      </c>
    </row>
    <row r="376" spans="1:8" ht="30.75" customHeight="1">
      <c r="A376" s="6">
        <v>20022</v>
      </c>
      <c r="B376" s="5" t="s">
        <v>21</v>
      </c>
      <c r="C376" s="5" t="s">
        <v>22</v>
      </c>
      <c r="D376" s="5" t="s">
        <v>6218</v>
      </c>
      <c r="E376" s="5">
        <v>103189</v>
      </c>
      <c r="F376" s="5" t="s">
        <v>6594</v>
      </c>
      <c r="G376" s="5" t="s">
        <v>6594</v>
      </c>
      <c r="H376" s="5" t="s">
        <v>6220</v>
      </c>
    </row>
    <row r="377" spans="1:8" ht="30.75" customHeight="1">
      <c r="A377" s="6">
        <v>20022</v>
      </c>
      <c r="B377" s="5" t="s">
        <v>21</v>
      </c>
      <c r="C377" s="5" t="s">
        <v>22</v>
      </c>
      <c r="D377" s="5" t="s">
        <v>6201</v>
      </c>
      <c r="E377" s="5">
        <v>105188</v>
      </c>
      <c r="F377" s="5" t="s">
        <v>6595</v>
      </c>
      <c r="G377" s="5" t="s">
        <v>9912</v>
      </c>
      <c r="H377" s="5" t="s">
        <v>6195</v>
      </c>
    </row>
    <row r="378" spans="1:8" ht="30.75" customHeight="1">
      <c r="A378" s="6">
        <v>20022</v>
      </c>
      <c r="B378" s="5" t="s">
        <v>21</v>
      </c>
      <c r="C378" s="5" t="s">
        <v>22</v>
      </c>
      <c r="D378" s="5" t="s">
        <v>6197</v>
      </c>
      <c r="E378" s="5">
        <v>111682</v>
      </c>
      <c r="F378" s="5" t="s">
        <v>6596</v>
      </c>
      <c r="G378" s="5" t="s">
        <v>12184</v>
      </c>
      <c r="H378" s="5" t="s">
        <v>6195</v>
      </c>
    </row>
    <row r="379" spans="1:8" ht="30.75" customHeight="1">
      <c r="A379" s="6">
        <v>20022</v>
      </c>
      <c r="B379" s="5" t="s">
        <v>21</v>
      </c>
      <c r="C379" s="5" t="s">
        <v>22</v>
      </c>
      <c r="D379" s="5" t="s">
        <v>6218</v>
      </c>
      <c r="E379" s="5">
        <v>110681</v>
      </c>
      <c r="F379" s="5" t="s">
        <v>6597</v>
      </c>
      <c r="G379" s="5" t="s">
        <v>9913</v>
      </c>
      <c r="H379" s="5" t="s">
        <v>6220</v>
      </c>
    </row>
    <row r="380" spans="1:8" ht="30.75" customHeight="1">
      <c r="A380" s="6">
        <v>20022</v>
      </c>
      <c r="B380" s="5" t="s">
        <v>21</v>
      </c>
      <c r="C380" s="5" t="s">
        <v>22</v>
      </c>
      <c r="D380" s="5" t="s">
        <v>6218</v>
      </c>
      <c r="E380" s="5">
        <v>111750</v>
      </c>
      <c r="F380" s="5" t="s">
        <v>6598</v>
      </c>
      <c r="G380" s="5" t="s">
        <v>9914</v>
      </c>
      <c r="H380" s="5" t="s">
        <v>6195</v>
      </c>
    </row>
    <row r="381" spans="1:8" ht="30.75" customHeight="1">
      <c r="A381" s="6">
        <v>20022</v>
      </c>
      <c r="B381" s="5" t="s">
        <v>21</v>
      </c>
      <c r="C381" s="5" t="s">
        <v>22</v>
      </c>
      <c r="D381" s="5" t="s">
        <v>6201</v>
      </c>
      <c r="E381" s="5">
        <v>107849</v>
      </c>
      <c r="F381" s="5" t="s">
        <v>6599</v>
      </c>
      <c r="G381" s="5" t="s">
        <v>9915</v>
      </c>
      <c r="H381" s="5" t="s">
        <v>6195</v>
      </c>
    </row>
    <row r="382" spans="1:8" ht="30.75" customHeight="1">
      <c r="A382" s="6">
        <v>20022</v>
      </c>
      <c r="B382" s="5" t="s">
        <v>21</v>
      </c>
      <c r="C382" s="5" t="s">
        <v>22</v>
      </c>
      <c r="D382" s="5" t="s">
        <v>6190</v>
      </c>
      <c r="E382" s="5">
        <v>111683</v>
      </c>
      <c r="F382" s="5" t="s">
        <v>6600</v>
      </c>
      <c r="G382" s="5" t="s">
        <v>12185</v>
      </c>
      <c r="H382" s="5" t="s">
        <v>6195</v>
      </c>
    </row>
    <row r="383" spans="1:8" ht="30.75" customHeight="1">
      <c r="A383" s="6">
        <v>20022</v>
      </c>
      <c r="B383" s="5" t="s">
        <v>21</v>
      </c>
      <c r="C383" s="5" t="s">
        <v>22</v>
      </c>
      <c r="D383" s="5" t="s">
        <v>6197</v>
      </c>
      <c r="E383" s="5">
        <v>107403</v>
      </c>
      <c r="F383" s="5" t="s">
        <v>6601</v>
      </c>
      <c r="G383" s="5" t="s">
        <v>9916</v>
      </c>
      <c r="H383" s="5" t="s">
        <v>6195</v>
      </c>
    </row>
    <row r="384" spans="1:8" ht="30.75" customHeight="1">
      <c r="A384" s="6">
        <v>20022</v>
      </c>
      <c r="B384" s="5" t="s">
        <v>21</v>
      </c>
      <c r="C384" s="5" t="s">
        <v>22</v>
      </c>
      <c r="D384" s="5" t="s">
        <v>6197</v>
      </c>
      <c r="E384" s="5">
        <v>107847</v>
      </c>
      <c r="F384" s="5" t="s">
        <v>6602</v>
      </c>
      <c r="G384" s="5" t="s">
        <v>9917</v>
      </c>
      <c r="H384" s="5" t="s">
        <v>6195</v>
      </c>
    </row>
    <row r="385" spans="1:8" ht="30.75" customHeight="1">
      <c r="A385" s="6">
        <v>20022</v>
      </c>
      <c r="B385" s="5" t="s">
        <v>21</v>
      </c>
      <c r="C385" s="5" t="s">
        <v>22</v>
      </c>
      <c r="D385" s="5" t="s">
        <v>6190</v>
      </c>
      <c r="E385" s="5">
        <v>110690</v>
      </c>
      <c r="F385" s="5" t="s">
        <v>6603</v>
      </c>
      <c r="G385" s="5" t="s">
        <v>9918</v>
      </c>
      <c r="H385" s="5" t="s">
        <v>6604</v>
      </c>
    </row>
    <row r="386" spans="1:8" ht="30.75" customHeight="1">
      <c r="A386" s="6">
        <v>20022</v>
      </c>
      <c r="B386" s="5" t="s">
        <v>21</v>
      </c>
      <c r="C386" s="5" t="s">
        <v>22</v>
      </c>
      <c r="D386" s="5" t="s">
        <v>6218</v>
      </c>
      <c r="E386" s="5">
        <v>111749</v>
      </c>
      <c r="F386" s="5" t="s">
        <v>6605</v>
      </c>
      <c r="G386" s="5" t="s">
        <v>9919</v>
      </c>
      <c r="H386" s="5" t="s">
        <v>6195</v>
      </c>
    </row>
    <row r="387" spans="1:8" ht="30.75" customHeight="1">
      <c r="A387" s="6">
        <v>20022</v>
      </c>
      <c r="B387" s="5" t="s">
        <v>21</v>
      </c>
      <c r="C387" s="5" t="s">
        <v>22</v>
      </c>
      <c r="D387" s="5" t="s">
        <v>6190</v>
      </c>
      <c r="E387" s="5">
        <v>100468</v>
      </c>
      <c r="F387" s="5" t="s">
        <v>6606</v>
      </c>
      <c r="G387" s="5" t="s">
        <v>9920</v>
      </c>
      <c r="H387" s="5" t="s">
        <v>6195</v>
      </c>
    </row>
    <row r="388" spans="1:8" ht="30.75" customHeight="1">
      <c r="A388" s="6">
        <v>20022</v>
      </c>
      <c r="B388" s="5" t="s">
        <v>21</v>
      </c>
      <c r="C388" s="5" t="s">
        <v>22</v>
      </c>
      <c r="D388" s="5" t="s">
        <v>6190</v>
      </c>
      <c r="E388" s="5">
        <v>100715</v>
      </c>
      <c r="F388" s="5" t="s">
        <v>6607</v>
      </c>
      <c r="G388" s="5" t="s">
        <v>9921</v>
      </c>
      <c r="H388" s="5" t="s">
        <v>6220</v>
      </c>
    </row>
    <row r="389" spans="1:8" ht="30.75" customHeight="1">
      <c r="A389" s="6">
        <v>20022</v>
      </c>
      <c r="B389" s="5" t="s">
        <v>21</v>
      </c>
      <c r="C389" s="5" t="s">
        <v>22</v>
      </c>
      <c r="D389" s="5" t="s">
        <v>6197</v>
      </c>
      <c r="E389" s="5">
        <v>104161</v>
      </c>
      <c r="F389" s="5" t="s">
        <v>6608</v>
      </c>
      <c r="G389" s="5" t="s">
        <v>9922</v>
      </c>
      <c r="H389" s="5" t="s">
        <v>6205</v>
      </c>
    </row>
    <row r="390" spans="1:8" ht="30.75" customHeight="1">
      <c r="A390" s="6">
        <v>20022</v>
      </c>
      <c r="B390" s="5" t="s">
        <v>21</v>
      </c>
      <c r="C390" s="5" t="s">
        <v>22</v>
      </c>
      <c r="D390" s="5" t="s">
        <v>6190</v>
      </c>
      <c r="E390" s="5">
        <v>111684</v>
      </c>
      <c r="F390" s="5" t="s">
        <v>6609</v>
      </c>
      <c r="G390" s="5" t="s">
        <v>12186</v>
      </c>
      <c r="H390" s="5" t="s">
        <v>6195</v>
      </c>
    </row>
    <row r="391" spans="1:8" ht="30.75" customHeight="1">
      <c r="A391" s="6">
        <v>20022</v>
      </c>
      <c r="B391" s="5" t="s">
        <v>21</v>
      </c>
      <c r="C391" s="5" t="s">
        <v>22</v>
      </c>
      <c r="D391" s="5" t="s">
        <v>6197</v>
      </c>
      <c r="E391" s="5">
        <v>111751</v>
      </c>
      <c r="F391" s="5" t="s">
        <v>6610</v>
      </c>
      <c r="G391" s="5" t="s">
        <v>9923</v>
      </c>
      <c r="H391" s="5" t="s">
        <v>6195</v>
      </c>
    </row>
    <row r="392" spans="1:8" ht="30.75" customHeight="1">
      <c r="A392" s="6">
        <v>20022</v>
      </c>
      <c r="B392" s="5" t="s">
        <v>21</v>
      </c>
      <c r="C392" s="5" t="s">
        <v>22</v>
      </c>
      <c r="D392" s="5" t="s">
        <v>6197</v>
      </c>
      <c r="E392" s="5">
        <v>105600</v>
      </c>
      <c r="F392" s="5" t="s">
        <v>6611</v>
      </c>
      <c r="G392" s="5" t="s">
        <v>9924</v>
      </c>
      <c r="H392" s="5" t="s">
        <v>6205</v>
      </c>
    </row>
    <row r="393" spans="1:8" ht="30.75" customHeight="1">
      <c r="A393" s="6">
        <v>20022</v>
      </c>
      <c r="B393" s="5" t="s">
        <v>21</v>
      </c>
      <c r="C393" s="5" t="s">
        <v>22</v>
      </c>
      <c r="D393" s="5" t="s">
        <v>6190</v>
      </c>
      <c r="E393" s="5">
        <v>107405</v>
      </c>
      <c r="F393" s="5" t="s">
        <v>6612</v>
      </c>
      <c r="G393" s="5" t="s">
        <v>9925</v>
      </c>
      <c r="H393" s="5" t="s">
        <v>6195</v>
      </c>
    </row>
    <row r="394" spans="1:8" ht="30.75" customHeight="1">
      <c r="A394" s="6">
        <v>20022</v>
      </c>
      <c r="B394" s="5" t="s">
        <v>21</v>
      </c>
      <c r="C394" s="5" t="s">
        <v>22</v>
      </c>
      <c r="D394" s="5" t="s">
        <v>6190</v>
      </c>
      <c r="E394" s="5">
        <v>107386</v>
      </c>
      <c r="F394" s="5" t="s">
        <v>6613</v>
      </c>
      <c r="G394" s="5" t="s">
        <v>9926</v>
      </c>
      <c r="H394" s="5" t="s">
        <v>6195</v>
      </c>
    </row>
    <row r="395" spans="1:8" ht="30.75" customHeight="1">
      <c r="A395" s="6">
        <v>20022</v>
      </c>
      <c r="B395" s="5" t="s">
        <v>21</v>
      </c>
      <c r="C395" s="5" t="s">
        <v>22</v>
      </c>
      <c r="D395" s="5" t="s">
        <v>6197</v>
      </c>
      <c r="E395" s="5">
        <v>104158</v>
      </c>
      <c r="F395" s="5" t="s">
        <v>6614</v>
      </c>
      <c r="G395" s="5" t="s">
        <v>9927</v>
      </c>
      <c r="H395" s="5" t="s">
        <v>6205</v>
      </c>
    </row>
    <row r="396" spans="1:8" ht="30.75" customHeight="1">
      <c r="A396" s="6">
        <v>20022</v>
      </c>
      <c r="B396" s="5" t="s">
        <v>21</v>
      </c>
      <c r="C396" s="5" t="s">
        <v>22</v>
      </c>
      <c r="D396" s="5" t="s">
        <v>6197</v>
      </c>
      <c r="E396" s="5">
        <v>103210</v>
      </c>
      <c r="F396" s="5" t="s">
        <v>6615</v>
      </c>
      <c r="G396" s="5" t="s">
        <v>9928</v>
      </c>
      <c r="H396" s="5" t="s">
        <v>6205</v>
      </c>
    </row>
    <row r="397" spans="1:8" ht="30.75" customHeight="1">
      <c r="A397" s="6">
        <v>20022</v>
      </c>
      <c r="B397" s="5" t="s">
        <v>21</v>
      </c>
      <c r="C397" s="5" t="s">
        <v>22</v>
      </c>
      <c r="D397" s="5" t="s">
        <v>6190</v>
      </c>
      <c r="E397" s="5">
        <v>110689</v>
      </c>
      <c r="F397" s="5" t="s">
        <v>6616</v>
      </c>
      <c r="G397" s="5" t="s">
        <v>9929</v>
      </c>
      <c r="H397" s="5" t="s">
        <v>6604</v>
      </c>
    </row>
    <row r="398" spans="1:8" ht="30.75" customHeight="1">
      <c r="A398" s="6">
        <v>20022</v>
      </c>
      <c r="B398" s="5" t="s">
        <v>21</v>
      </c>
      <c r="C398" s="5" t="s">
        <v>22</v>
      </c>
      <c r="D398" s="5" t="s">
        <v>6201</v>
      </c>
      <c r="E398" s="5">
        <v>111386</v>
      </c>
      <c r="F398" s="5" t="s">
        <v>6617</v>
      </c>
      <c r="G398" s="5" t="s">
        <v>9930</v>
      </c>
      <c r="H398" s="5" t="s">
        <v>6195</v>
      </c>
    </row>
    <row r="399" spans="1:8" ht="30.75" customHeight="1">
      <c r="A399" s="6">
        <v>20022</v>
      </c>
      <c r="B399" s="5" t="s">
        <v>21</v>
      </c>
      <c r="C399" s="5" t="s">
        <v>22</v>
      </c>
      <c r="D399" s="5" t="s">
        <v>6190</v>
      </c>
      <c r="E399" s="5">
        <v>103482</v>
      </c>
      <c r="F399" s="5" t="s">
        <v>6618</v>
      </c>
      <c r="G399" s="5" t="s">
        <v>9931</v>
      </c>
      <c r="H399" s="5" t="s">
        <v>6553</v>
      </c>
    </row>
    <row r="400" spans="1:8" ht="30.75" customHeight="1">
      <c r="A400" s="6">
        <v>10215</v>
      </c>
      <c r="B400" s="5" t="s">
        <v>1398</v>
      </c>
      <c r="C400" s="10" t="s">
        <v>1399</v>
      </c>
      <c r="D400" s="5" t="s">
        <v>6190</v>
      </c>
      <c r="E400" s="5">
        <v>104175</v>
      </c>
      <c r="F400" s="5" t="s">
        <v>6619</v>
      </c>
      <c r="G400" s="5" t="s">
        <v>6619</v>
      </c>
      <c r="H400" s="5" t="s">
        <v>6195</v>
      </c>
    </row>
    <row r="401" spans="1:8" ht="30.75" customHeight="1">
      <c r="A401" s="6">
        <v>10215</v>
      </c>
      <c r="B401" s="5" t="s">
        <v>1398</v>
      </c>
      <c r="C401" s="10" t="s">
        <v>1399</v>
      </c>
      <c r="D401" s="5" t="s">
        <v>6197</v>
      </c>
      <c r="E401" s="5">
        <v>104788</v>
      </c>
      <c r="F401" s="5" t="s">
        <v>6620</v>
      </c>
      <c r="G401" s="5" t="s">
        <v>9932</v>
      </c>
      <c r="H401" s="5" t="s">
        <v>6205</v>
      </c>
    </row>
    <row r="402" spans="1:8" ht="30.75" customHeight="1">
      <c r="A402" s="6">
        <v>10215</v>
      </c>
      <c r="B402" s="5" t="s">
        <v>1398</v>
      </c>
      <c r="C402" s="10" t="s">
        <v>1399</v>
      </c>
      <c r="D402" s="5" t="s">
        <v>6190</v>
      </c>
      <c r="E402" s="5">
        <v>110679</v>
      </c>
      <c r="F402" s="5" t="s">
        <v>6621</v>
      </c>
      <c r="G402" s="5" t="s">
        <v>9933</v>
      </c>
      <c r="H402" s="5" t="s">
        <v>6195</v>
      </c>
    </row>
    <row r="403" spans="1:8" ht="30.75" customHeight="1">
      <c r="A403" s="6">
        <v>10215</v>
      </c>
      <c r="B403" s="5" t="s">
        <v>1398</v>
      </c>
      <c r="C403" s="10" t="s">
        <v>1399</v>
      </c>
      <c r="D403" s="5" t="s">
        <v>6210</v>
      </c>
      <c r="E403" s="5">
        <v>111746</v>
      </c>
      <c r="F403" s="5" t="s">
        <v>6622</v>
      </c>
      <c r="G403" s="5" t="s">
        <v>9934</v>
      </c>
      <c r="H403" s="5" t="s">
        <v>6195</v>
      </c>
    </row>
    <row r="404" spans="1:8" ht="30.75" customHeight="1">
      <c r="A404" s="6">
        <v>10215</v>
      </c>
      <c r="B404" s="5" t="s">
        <v>1398</v>
      </c>
      <c r="C404" s="10" t="s">
        <v>1399</v>
      </c>
      <c r="D404" s="5" t="s">
        <v>6210</v>
      </c>
      <c r="E404" s="5">
        <v>108683</v>
      </c>
      <c r="F404" s="5" t="s">
        <v>6623</v>
      </c>
      <c r="G404" s="5" t="s">
        <v>9935</v>
      </c>
      <c r="H404" s="5" t="s">
        <v>6533</v>
      </c>
    </row>
    <row r="405" spans="1:8" ht="30.75" customHeight="1">
      <c r="A405" s="6">
        <v>10215</v>
      </c>
      <c r="B405" s="5" t="s">
        <v>1398</v>
      </c>
      <c r="C405" s="10" t="s">
        <v>1399</v>
      </c>
      <c r="D405" s="5" t="s">
        <v>6190</v>
      </c>
      <c r="E405" s="5">
        <v>104194</v>
      </c>
      <c r="F405" s="5" t="s">
        <v>6624</v>
      </c>
      <c r="G405" s="5" t="s">
        <v>6624</v>
      </c>
      <c r="H405" s="5" t="s">
        <v>6195</v>
      </c>
    </row>
    <row r="406" spans="1:8" ht="30.75" customHeight="1">
      <c r="A406" s="6">
        <v>10215</v>
      </c>
      <c r="B406" s="5" t="s">
        <v>1398</v>
      </c>
      <c r="C406" s="10" t="s">
        <v>1399</v>
      </c>
      <c r="D406" s="5" t="s">
        <v>6201</v>
      </c>
      <c r="E406" s="5">
        <v>104779</v>
      </c>
      <c r="F406" s="5" t="s">
        <v>6625</v>
      </c>
      <c r="G406" s="5" t="s">
        <v>9936</v>
      </c>
      <c r="H406" s="5" t="s">
        <v>6195</v>
      </c>
    </row>
    <row r="407" spans="1:8" ht="30.75" customHeight="1">
      <c r="A407" s="6">
        <v>10215</v>
      </c>
      <c r="B407" s="5" t="s">
        <v>1398</v>
      </c>
      <c r="C407" s="10" t="s">
        <v>1399</v>
      </c>
      <c r="D407" s="5" t="s">
        <v>6197</v>
      </c>
      <c r="E407" s="5">
        <v>111741</v>
      </c>
      <c r="F407" s="5" t="s">
        <v>6626</v>
      </c>
      <c r="G407" s="5" t="s">
        <v>9937</v>
      </c>
      <c r="H407" s="5" t="s">
        <v>6195</v>
      </c>
    </row>
    <row r="408" spans="1:8" ht="30.75" customHeight="1">
      <c r="A408" s="6">
        <v>10215</v>
      </c>
      <c r="B408" s="5" t="s">
        <v>1398</v>
      </c>
      <c r="C408" s="10" t="s">
        <v>1399</v>
      </c>
      <c r="D408" s="5" t="s">
        <v>6210</v>
      </c>
      <c r="E408" s="5">
        <v>104775</v>
      </c>
      <c r="F408" s="5" t="s">
        <v>6627</v>
      </c>
      <c r="G408" s="5" t="s">
        <v>9938</v>
      </c>
      <c r="H408" s="5" t="s">
        <v>6628</v>
      </c>
    </row>
    <row r="409" spans="1:8" ht="30.75" customHeight="1">
      <c r="A409" s="6">
        <v>10215</v>
      </c>
      <c r="B409" s="5" t="s">
        <v>1398</v>
      </c>
      <c r="C409" s="10" t="s">
        <v>1399</v>
      </c>
      <c r="D409" s="5" t="s">
        <v>6197</v>
      </c>
      <c r="E409" s="5">
        <v>103477</v>
      </c>
      <c r="F409" s="5" t="s">
        <v>6629</v>
      </c>
      <c r="G409" s="5" t="s">
        <v>9939</v>
      </c>
      <c r="H409" s="5" t="s">
        <v>6205</v>
      </c>
    </row>
    <row r="410" spans="1:8" ht="30.75" customHeight="1">
      <c r="A410" s="6">
        <v>10215</v>
      </c>
      <c r="B410" s="5" t="s">
        <v>1398</v>
      </c>
      <c r="C410" s="10" t="s">
        <v>1399</v>
      </c>
      <c r="D410" s="5" t="s">
        <v>6197</v>
      </c>
      <c r="E410" s="5">
        <v>100788</v>
      </c>
      <c r="F410" s="5" t="s">
        <v>6630</v>
      </c>
      <c r="G410" s="5" t="s">
        <v>9940</v>
      </c>
      <c r="H410" s="5" t="s">
        <v>6205</v>
      </c>
    </row>
    <row r="411" spans="1:8" ht="30.75" customHeight="1">
      <c r="A411" s="6">
        <v>10215</v>
      </c>
      <c r="B411" s="5" t="s">
        <v>1398</v>
      </c>
      <c r="C411" s="10" t="s">
        <v>1399</v>
      </c>
      <c r="D411" s="5" t="s">
        <v>6197</v>
      </c>
      <c r="E411" s="5">
        <v>104798</v>
      </c>
      <c r="F411" s="5" t="s">
        <v>6631</v>
      </c>
      <c r="G411" s="5" t="s">
        <v>9941</v>
      </c>
      <c r="H411" s="5" t="s">
        <v>6205</v>
      </c>
    </row>
    <row r="412" spans="1:8" ht="30.75" customHeight="1">
      <c r="A412" s="6">
        <v>10215</v>
      </c>
      <c r="B412" s="5" t="s">
        <v>1398</v>
      </c>
      <c r="C412" s="10" t="s">
        <v>1399</v>
      </c>
      <c r="D412" s="5" t="s">
        <v>6197</v>
      </c>
      <c r="E412" s="5">
        <v>104797</v>
      </c>
      <c r="F412" s="5" t="s">
        <v>6632</v>
      </c>
      <c r="G412" s="5" t="s">
        <v>9942</v>
      </c>
      <c r="H412" s="5" t="s">
        <v>6205</v>
      </c>
    </row>
    <row r="413" spans="1:8" ht="30.75" customHeight="1">
      <c r="A413" s="6">
        <v>10215</v>
      </c>
      <c r="B413" s="5" t="s">
        <v>1398</v>
      </c>
      <c r="C413" s="10" t="s">
        <v>1399</v>
      </c>
      <c r="D413" s="5" t="s">
        <v>6197</v>
      </c>
      <c r="E413" s="5">
        <v>104795</v>
      </c>
      <c r="F413" s="5" t="s">
        <v>6633</v>
      </c>
      <c r="G413" s="5" t="s">
        <v>9943</v>
      </c>
      <c r="H413" s="5" t="s">
        <v>6205</v>
      </c>
    </row>
    <row r="414" spans="1:8" ht="30.75" customHeight="1">
      <c r="A414" s="6">
        <v>10215</v>
      </c>
      <c r="B414" s="5" t="s">
        <v>1398</v>
      </c>
      <c r="C414" s="10" t="s">
        <v>1399</v>
      </c>
      <c r="D414" s="5" t="s">
        <v>6190</v>
      </c>
      <c r="E414" s="5">
        <v>111744</v>
      </c>
      <c r="F414" s="5" t="s">
        <v>6634</v>
      </c>
      <c r="G414" s="5" t="s">
        <v>9944</v>
      </c>
      <c r="H414" s="5" t="s">
        <v>6195</v>
      </c>
    </row>
    <row r="415" spans="1:8" ht="30.75" customHeight="1">
      <c r="A415" s="6">
        <v>10215</v>
      </c>
      <c r="B415" s="5" t="s">
        <v>1398</v>
      </c>
      <c r="C415" s="10" t="s">
        <v>1399</v>
      </c>
      <c r="D415" s="5" t="s">
        <v>6190</v>
      </c>
      <c r="E415" s="5">
        <v>101218</v>
      </c>
      <c r="F415" s="5" t="s">
        <v>6635</v>
      </c>
      <c r="G415" s="5" t="s">
        <v>9945</v>
      </c>
      <c r="H415" s="5" t="s">
        <v>6212</v>
      </c>
    </row>
    <row r="416" spans="1:8" ht="30.75" customHeight="1">
      <c r="A416" s="6">
        <v>10215</v>
      </c>
      <c r="B416" s="5" t="s">
        <v>1398</v>
      </c>
      <c r="C416" s="10" t="s">
        <v>1399</v>
      </c>
      <c r="D416" s="5" t="s">
        <v>6201</v>
      </c>
      <c r="E416" s="5">
        <v>111740</v>
      </c>
      <c r="F416" s="5" t="s">
        <v>6636</v>
      </c>
      <c r="G416" s="5" t="s">
        <v>9946</v>
      </c>
      <c r="H416" s="5" t="s">
        <v>6195</v>
      </c>
    </row>
    <row r="417" spans="1:8" ht="30.75" customHeight="1">
      <c r="A417" s="6">
        <v>10215</v>
      </c>
      <c r="B417" s="5" t="s">
        <v>1398</v>
      </c>
      <c r="C417" s="10" t="s">
        <v>1399</v>
      </c>
      <c r="D417" s="5" t="s">
        <v>6190</v>
      </c>
      <c r="E417" s="5">
        <v>110836</v>
      </c>
      <c r="F417" s="5" t="s">
        <v>6637</v>
      </c>
      <c r="G417" s="5" t="s">
        <v>9947</v>
      </c>
      <c r="H417" s="5" t="s">
        <v>6195</v>
      </c>
    </row>
    <row r="418" spans="1:8" ht="30.75" customHeight="1">
      <c r="A418" s="6">
        <v>10215</v>
      </c>
      <c r="B418" s="5" t="s">
        <v>1398</v>
      </c>
      <c r="C418" s="10" t="s">
        <v>1399</v>
      </c>
      <c r="D418" s="5" t="s">
        <v>6197</v>
      </c>
      <c r="E418" s="5">
        <v>104794</v>
      </c>
      <c r="F418" s="5" t="s">
        <v>6638</v>
      </c>
      <c r="G418" s="5" t="s">
        <v>9948</v>
      </c>
      <c r="H418" s="5" t="s">
        <v>6205</v>
      </c>
    </row>
    <row r="419" spans="1:8" ht="30.75" customHeight="1">
      <c r="A419" s="6">
        <v>10215</v>
      </c>
      <c r="B419" s="5" t="s">
        <v>1398</v>
      </c>
      <c r="C419" s="10" t="s">
        <v>1399</v>
      </c>
      <c r="D419" s="5" t="s">
        <v>6197</v>
      </c>
      <c r="E419" s="5">
        <v>100654</v>
      </c>
      <c r="F419" s="5" t="s">
        <v>6639</v>
      </c>
      <c r="G419" s="5" t="s">
        <v>9949</v>
      </c>
      <c r="H419" s="5" t="s">
        <v>6205</v>
      </c>
    </row>
    <row r="420" spans="1:8" ht="30.75" customHeight="1">
      <c r="A420" s="6">
        <v>10215</v>
      </c>
      <c r="B420" s="5" t="s">
        <v>1398</v>
      </c>
      <c r="C420" s="10" t="s">
        <v>1399</v>
      </c>
      <c r="D420" s="5" t="s">
        <v>6210</v>
      </c>
      <c r="E420" s="5">
        <v>111745</v>
      </c>
      <c r="F420" s="5" t="s">
        <v>6640</v>
      </c>
      <c r="G420" s="5" t="s">
        <v>9950</v>
      </c>
      <c r="H420" s="5" t="s">
        <v>6195</v>
      </c>
    </row>
    <row r="421" spans="1:8" ht="30.75" customHeight="1">
      <c r="A421" s="6">
        <v>10215</v>
      </c>
      <c r="B421" s="5" t="s">
        <v>1398</v>
      </c>
      <c r="C421" s="10" t="s">
        <v>1399</v>
      </c>
      <c r="D421" s="5" t="s">
        <v>6197</v>
      </c>
      <c r="E421" s="5">
        <v>104796</v>
      </c>
      <c r="F421" s="5" t="s">
        <v>6641</v>
      </c>
      <c r="G421" s="5" t="s">
        <v>9951</v>
      </c>
      <c r="H421" s="5" t="s">
        <v>6205</v>
      </c>
    </row>
    <row r="422" spans="1:8" ht="30.75" customHeight="1">
      <c r="A422" s="6">
        <v>10215</v>
      </c>
      <c r="B422" s="5" t="s">
        <v>1398</v>
      </c>
      <c r="C422" s="10" t="s">
        <v>1399</v>
      </c>
      <c r="D422" s="5" t="s">
        <v>6197</v>
      </c>
      <c r="E422" s="5">
        <v>104785</v>
      </c>
      <c r="F422" s="5" t="s">
        <v>6642</v>
      </c>
      <c r="G422" s="5" t="s">
        <v>9952</v>
      </c>
      <c r="H422" s="5" t="s">
        <v>6205</v>
      </c>
    </row>
    <row r="423" spans="1:8" ht="30.75" customHeight="1">
      <c r="A423" s="6">
        <v>10215</v>
      </c>
      <c r="B423" s="5" t="s">
        <v>1398</v>
      </c>
      <c r="C423" s="10" t="s">
        <v>1399</v>
      </c>
      <c r="D423" s="5" t="s">
        <v>6190</v>
      </c>
      <c r="E423" s="5">
        <v>110678</v>
      </c>
      <c r="F423" s="5" t="s">
        <v>6643</v>
      </c>
      <c r="G423" s="5" t="s">
        <v>9953</v>
      </c>
      <c r="H423" s="5" t="s">
        <v>6195</v>
      </c>
    </row>
    <row r="424" spans="1:8" ht="30.75" customHeight="1">
      <c r="A424" s="6">
        <v>10215</v>
      </c>
      <c r="B424" s="5" t="s">
        <v>1398</v>
      </c>
      <c r="C424" s="10" t="s">
        <v>1399</v>
      </c>
      <c r="D424" s="5" t="s">
        <v>6197</v>
      </c>
      <c r="E424" s="5">
        <v>104799</v>
      </c>
      <c r="F424" s="5" t="s">
        <v>6644</v>
      </c>
      <c r="G424" s="5" t="s">
        <v>9954</v>
      </c>
      <c r="H424" s="5" t="s">
        <v>6205</v>
      </c>
    </row>
    <row r="425" spans="1:8" ht="30.75" customHeight="1">
      <c r="A425" s="6">
        <v>10215</v>
      </c>
      <c r="B425" s="5" t="s">
        <v>1398</v>
      </c>
      <c r="C425" s="10" t="s">
        <v>1399</v>
      </c>
      <c r="D425" s="5" t="s">
        <v>6190</v>
      </c>
      <c r="E425" s="5">
        <v>110680</v>
      </c>
      <c r="F425" s="5" t="s">
        <v>6645</v>
      </c>
      <c r="G425" s="5" t="s">
        <v>9955</v>
      </c>
      <c r="H425" s="5" t="s">
        <v>6195</v>
      </c>
    </row>
    <row r="426" spans="1:8" ht="30.75" customHeight="1">
      <c r="A426" s="6">
        <v>10215</v>
      </c>
      <c r="B426" s="5" t="s">
        <v>1398</v>
      </c>
      <c r="C426" s="10" t="s">
        <v>1399</v>
      </c>
      <c r="D426" s="5" t="s">
        <v>6210</v>
      </c>
      <c r="E426" s="5">
        <v>104193</v>
      </c>
      <c r="F426" s="5" t="s">
        <v>6646</v>
      </c>
      <c r="G426" s="5" t="s">
        <v>9956</v>
      </c>
      <c r="H426" s="5" t="s">
        <v>6205</v>
      </c>
    </row>
    <row r="427" spans="1:8" ht="30.75" customHeight="1">
      <c r="A427" s="6">
        <v>10221</v>
      </c>
      <c r="B427" s="5" t="s">
        <v>1401</v>
      </c>
      <c r="C427" s="11" t="s">
        <v>1402</v>
      </c>
      <c r="D427" s="5" t="s">
        <v>6197</v>
      </c>
      <c r="E427" s="5">
        <v>110943</v>
      </c>
      <c r="F427" s="5" t="s">
        <v>6647</v>
      </c>
      <c r="G427" s="5" t="s">
        <v>9957</v>
      </c>
      <c r="H427" s="5" t="s">
        <v>6205</v>
      </c>
    </row>
    <row r="428" spans="1:8" ht="30.75" customHeight="1">
      <c r="A428" s="6">
        <v>10221</v>
      </c>
      <c r="B428" s="5" t="s">
        <v>1401</v>
      </c>
      <c r="C428" s="11" t="s">
        <v>1402</v>
      </c>
      <c r="D428" s="5" t="s">
        <v>6190</v>
      </c>
      <c r="E428" s="5">
        <v>110935</v>
      </c>
      <c r="F428" s="5" t="s">
        <v>6648</v>
      </c>
      <c r="G428" s="5" t="s">
        <v>9958</v>
      </c>
      <c r="H428" s="5" t="s">
        <v>6212</v>
      </c>
    </row>
    <row r="429" spans="1:8" ht="30.75" customHeight="1">
      <c r="A429" s="6">
        <v>10221</v>
      </c>
      <c r="B429" s="5" t="s">
        <v>1401</v>
      </c>
      <c r="C429" s="11" t="s">
        <v>1402</v>
      </c>
      <c r="D429" s="5" t="s">
        <v>6190</v>
      </c>
      <c r="E429" s="5">
        <v>110675</v>
      </c>
      <c r="F429" s="5" t="s">
        <v>6649</v>
      </c>
      <c r="G429" s="5" t="s">
        <v>9959</v>
      </c>
      <c r="H429" s="5" t="s">
        <v>6650</v>
      </c>
    </row>
    <row r="430" spans="1:8" ht="30.75" customHeight="1">
      <c r="A430" s="6">
        <v>10221</v>
      </c>
      <c r="B430" s="5" t="s">
        <v>1401</v>
      </c>
      <c r="C430" s="11" t="s">
        <v>1402</v>
      </c>
      <c r="D430" s="5" t="s">
        <v>6197</v>
      </c>
      <c r="E430" s="5">
        <v>111155</v>
      </c>
      <c r="F430" s="5" t="s">
        <v>6651</v>
      </c>
      <c r="G430" s="5" t="s">
        <v>9960</v>
      </c>
      <c r="H430" s="5" t="s">
        <v>6205</v>
      </c>
    </row>
    <row r="431" spans="1:8" ht="30.75" customHeight="1">
      <c r="A431" s="6">
        <v>10222</v>
      </c>
      <c r="B431" s="5" t="s">
        <v>1431</v>
      </c>
      <c r="C431" s="11" t="s">
        <v>1432</v>
      </c>
      <c r="D431" s="5" t="s">
        <v>6190</v>
      </c>
      <c r="E431" s="5">
        <v>107398</v>
      </c>
      <c r="F431" s="5" t="s">
        <v>6652</v>
      </c>
      <c r="G431" s="5" t="s">
        <v>9961</v>
      </c>
      <c r="H431" s="5" t="s">
        <v>6195</v>
      </c>
    </row>
    <row r="432" spans="1:8" ht="30.75" customHeight="1">
      <c r="A432" s="6">
        <v>10222</v>
      </c>
      <c r="B432" s="5" t="s">
        <v>1431</v>
      </c>
      <c r="C432" s="11" t="s">
        <v>1432</v>
      </c>
      <c r="D432" s="5" t="s">
        <v>6190</v>
      </c>
      <c r="E432" s="5">
        <v>107399</v>
      </c>
      <c r="F432" s="5" t="s">
        <v>6653</v>
      </c>
      <c r="G432" s="5" t="s">
        <v>9962</v>
      </c>
      <c r="H432" s="5" t="s">
        <v>6195</v>
      </c>
    </row>
    <row r="433" spans="1:8" ht="30.75" customHeight="1">
      <c r="A433" s="6">
        <v>10222</v>
      </c>
      <c r="B433" s="5" t="s">
        <v>1431</v>
      </c>
      <c r="C433" s="11" t="s">
        <v>1432</v>
      </c>
      <c r="D433" s="5" t="s">
        <v>6190</v>
      </c>
      <c r="E433" s="5">
        <v>107397</v>
      </c>
      <c r="F433" s="5" t="s">
        <v>6654</v>
      </c>
      <c r="G433" s="5" t="s">
        <v>9963</v>
      </c>
      <c r="H433" s="5" t="s">
        <v>6195</v>
      </c>
    </row>
    <row r="434" spans="1:8" ht="30.75" customHeight="1">
      <c r="A434" s="6">
        <v>10222</v>
      </c>
      <c r="B434" s="5" t="s">
        <v>1431</v>
      </c>
      <c r="C434" s="11" t="s">
        <v>1432</v>
      </c>
      <c r="D434" s="5" t="s">
        <v>6197</v>
      </c>
      <c r="E434" s="5">
        <v>110944</v>
      </c>
      <c r="F434" s="5" t="s">
        <v>6655</v>
      </c>
      <c r="G434" s="5" t="s">
        <v>9964</v>
      </c>
      <c r="H434" s="5" t="s">
        <v>6205</v>
      </c>
    </row>
    <row r="435" spans="1:8" ht="30.75" customHeight="1">
      <c r="A435" s="6">
        <v>10222</v>
      </c>
      <c r="B435" s="5" t="s">
        <v>1431</v>
      </c>
      <c r="C435" s="11" t="s">
        <v>1432</v>
      </c>
      <c r="D435" s="5" t="s">
        <v>6197</v>
      </c>
      <c r="E435" s="5">
        <v>111156</v>
      </c>
      <c r="F435" s="5" t="s">
        <v>6656</v>
      </c>
      <c r="G435" s="5" t="s">
        <v>9965</v>
      </c>
      <c r="H435" s="5" t="s">
        <v>6205</v>
      </c>
    </row>
    <row r="436" spans="1:8" ht="30.75" customHeight="1">
      <c r="A436" s="6">
        <v>10222</v>
      </c>
      <c r="B436" s="5" t="s">
        <v>1431</v>
      </c>
      <c r="C436" s="11" t="s">
        <v>1432</v>
      </c>
      <c r="D436" s="5" t="s">
        <v>6190</v>
      </c>
      <c r="E436" s="5">
        <v>110936</v>
      </c>
      <c r="F436" s="5" t="s">
        <v>6657</v>
      </c>
      <c r="G436" s="5" t="s">
        <v>9966</v>
      </c>
      <c r="H436" s="5" t="s">
        <v>6212</v>
      </c>
    </row>
    <row r="437" spans="1:8" ht="30.75" customHeight="1">
      <c r="A437" s="6">
        <v>10241</v>
      </c>
      <c r="B437" s="5" t="s">
        <v>1452</v>
      </c>
      <c r="C437" s="12" t="s">
        <v>1453</v>
      </c>
      <c r="D437" s="5" t="s">
        <v>6190</v>
      </c>
      <c r="E437" s="5">
        <v>100737</v>
      </c>
      <c r="F437" s="5" t="s">
        <v>6658</v>
      </c>
      <c r="G437" s="5" t="s">
        <v>6658</v>
      </c>
      <c r="H437" s="5" t="s">
        <v>6195</v>
      </c>
    </row>
    <row r="438" spans="1:8" ht="30.75" customHeight="1">
      <c r="A438" s="6">
        <v>10223</v>
      </c>
      <c r="B438" s="5" t="s">
        <v>1455</v>
      </c>
      <c r="C438" s="11" t="s">
        <v>1456</v>
      </c>
      <c r="D438" s="5" t="s">
        <v>6197</v>
      </c>
      <c r="E438" s="5">
        <v>110945</v>
      </c>
      <c r="F438" s="5" t="s">
        <v>6659</v>
      </c>
      <c r="G438" s="5" t="s">
        <v>9967</v>
      </c>
      <c r="H438" s="5" t="s">
        <v>6205</v>
      </c>
    </row>
    <row r="439" spans="1:8" ht="30.75" customHeight="1">
      <c r="A439" s="6">
        <v>10223</v>
      </c>
      <c r="B439" s="5" t="s">
        <v>1455</v>
      </c>
      <c r="C439" s="11" t="s">
        <v>1456</v>
      </c>
      <c r="D439" s="5" t="s">
        <v>6190</v>
      </c>
      <c r="E439" s="5">
        <v>110937</v>
      </c>
      <c r="F439" s="5" t="s">
        <v>6660</v>
      </c>
      <c r="G439" s="5" t="s">
        <v>9968</v>
      </c>
      <c r="H439" s="5" t="s">
        <v>6212</v>
      </c>
    </row>
    <row r="440" spans="1:8" ht="30.75" customHeight="1">
      <c r="A440" s="6">
        <v>10223</v>
      </c>
      <c r="B440" s="5" t="s">
        <v>1455</v>
      </c>
      <c r="C440" s="11" t="s">
        <v>1456</v>
      </c>
      <c r="D440" s="5" t="s">
        <v>6197</v>
      </c>
      <c r="E440" s="5">
        <v>111157</v>
      </c>
      <c r="F440" s="5" t="s">
        <v>6661</v>
      </c>
      <c r="G440" s="5" t="s">
        <v>9969</v>
      </c>
      <c r="H440" s="5" t="s">
        <v>6205</v>
      </c>
    </row>
    <row r="441" spans="1:8" ht="30.75" customHeight="1">
      <c r="A441" s="6">
        <v>10224</v>
      </c>
      <c r="B441" s="5" t="s">
        <v>1476</v>
      </c>
      <c r="C441" s="11" t="s">
        <v>1477</v>
      </c>
      <c r="D441" s="5" t="s">
        <v>6197</v>
      </c>
      <c r="E441" s="5">
        <v>110946</v>
      </c>
      <c r="F441" s="5" t="s">
        <v>6662</v>
      </c>
      <c r="G441" s="5" t="s">
        <v>9970</v>
      </c>
      <c r="H441" s="5" t="s">
        <v>6205</v>
      </c>
    </row>
    <row r="442" spans="1:8" ht="30.75" customHeight="1">
      <c r="A442" s="6">
        <v>10224</v>
      </c>
      <c r="B442" s="5" t="s">
        <v>1476</v>
      </c>
      <c r="C442" s="11" t="s">
        <v>1477</v>
      </c>
      <c r="D442" s="5" t="s">
        <v>6197</v>
      </c>
      <c r="E442" s="5">
        <v>111158</v>
      </c>
      <c r="F442" s="5" t="s">
        <v>6663</v>
      </c>
      <c r="G442" s="5" t="s">
        <v>9971</v>
      </c>
      <c r="H442" s="5" t="s">
        <v>6205</v>
      </c>
    </row>
    <row r="443" spans="1:8" ht="30.75" customHeight="1">
      <c r="A443" s="6">
        <v>10224</v>
      </c>
      <c r="B443" s="5" t="s">
        <v>1476</v>
      </c>
      <c r="C443" s="11" t="s">
        <v>1477</v>
      </c>
      <c r="D443" s="5" t="s">
        <v>6190</v>
      </c>
      <c r="E443" s="5">
        <v>110938</v>
      </c>
      <c r="F443" s="5" t="s">
        <v>6664</v>
      </c>
      <c r="G443" s="5" t="s">
        <v>9972</v>
      </c>
      <c r="H443" s="5" t="s">
        <v>6212</v>
      </c>
    </row>
    <row r="444" spans="1:8" ht="30.75" customHeight="1">
      <c r="A444" s="6">
        <v>17042</v>
      </c>
      <c r="B444" s="5" t="s">
        <v>1488</v>
      </c>
      <c r="C444" s="11" t="s">
        <v>1489</v>
      </c>
      <c r="D444" s="5" t="s">
        <v>6197</v>
      </c>
      <c r="E444" s="5">
        <v>110947</v>
      </c>
      <c r="F444" s="5" t="s">
        <v>6665</v>
      </c>
      <c r="G444" s="5" t="s">
        <v>9973</v>
      </c>
      <c r="H444" s="5" t="s">
        <v>6205</v>
      </c>
    </row>
    <row r="445" spans="1:8" ht="30.75" customHeight="1">
      <c r="A445" s="6">
        <v>17042</v>
      </c>
      <c r="B445" s="5" t="s">
        <v>1488</v>
      </c>
      <c r="C445" s="11" t="s">
        <v>1489</v>
      </c>
      <c r="D445" s="5" t="s">
        <v>6197</v>
      </c>
      <c r="E445" s="5">
        <v>111159</v>
      </c>
      <c r="F445" s="5" t="s">
        <v>6666</v>
      </c>
      <c r="G445" s="5" t="s">
        <v>9974</v>
      </c>
      <c r="H445" s="5" t="s">
        <v>6205</v>
      </c>
    </row>
    <row r="446" spans="1:8" ht="30.75" customHeight="1">
      <c r="A446" s="6">
        <v>17042</v>
      </c>
      <c r="B446" s="5" t="s">
        <v>1488</v>
      </c>
      <c r="C446" s="11" t="s">
        <v>1489</v>
      </c>
      <c r="D446" s="5" t="s">
        <v>6190</v>
      </c>
      <c r="E446" s="5">
        <v>110939</v>
      </c>
      <c r="F446" s="5" t="s">
        <v>6667</v>
      </c>
      <c r="G446" s="5" t="s">
        <v>9975</v>
      </c>
      <c r="H446" s="5" t="s">
        <v>6212</v>
      </c>
    </row>
    <row r="447" spans="1:8" ht="30.75" customHeight="1">
      <c r="A447" s="6">
        <v>10226</v>
      </c>
      <c r="B447" s="5" t="s">
        <v>1527</v>
      </c>
      <c r="C447" s="11" t="s">
        <v>1528</v>
      </c>
      <c r="D447" s="5" t="s">
        <v>6197</v>
      </c>
      <c r="E447" s="5">
        <v>110948</v>
      </c>
      <c r="F447" s="5" t="s">
        <v>6668</v>
      </c>
      <c r="G447" s="5" t="s">
        <v>9976</v>
      </c>
      <c r="H447" s="5" t="s">
        <v>6205</v>
      </c>
    </row>
    <row r="448" spans="1:8" ht="30.75" customHeight="1">
      <c r="A448" s="6">
        <v>10226</v>
      </c>
      <c r="B448" s="5" t="s">
        <v>1527</v>
      </c>
      <c r="C448" s="11" t="s">
        <v>1528</v>
      </c>
      <c r="D448" s="5" t="s">
        <v>6190</v>
      </c>
      <c r="E448" s="5">
        <v>110940</v>
      </c>
      <c r="F448" s="5" t="s">
        <v>6669</v>
      </c>
      <c r="G448" s="5" t="s">
        <v>9977</v>
      </c>
      <c r="H448" s="5" t="s">
        <v>6212</v>
      </c>
    </row>
    <row r="449" spans="1:8" ht="30.75" customHeight="1">
      <c r="A449" s="6">
        <v>10226</v>
      </c>
      <c r="B449" s="5" t="s">
        <v>1527</v>
      </c>
      <c r="C449" s="11" t="s">
        <v>1528</v>
      </c>
      <c r="D449" s="5" t="s">
        <v>6197</v>
      </c>
      <c r="E449" s="5">
        <v>111160</v>
      </c>
      <c r="F449" s="5" t="s">
        <v>6670</v>
      </c>
      <c r="G449" s="5" t="s">
        <v>9978</v>
      </c>
      <c r="H449" s="5" t="s">
        <v>6205</v>
      </c>
    </row>
    <row r="450" spans="1:8" ht="30.75" customHeight="1">
      <c r="A450" s="6">
        <v>10227</v>
      </c>
      <c r="B450" s="5" t="s">
        <v>1542</v>
      </c>
      <c r="C450" s="11" t="s">
        <v>1543</v>
      </c>
      <c r="D450" s="5" t="s">
        <v>6197</v>
      </c>
      <c r="E450" s="5">
        <v>110949</v>
      </c>
      <c r="F450" s="5" t="s">
        <v>6671</v>
      </c>
      <c r="G450" s="5" t="s">
        <v>9979</v>
      </c>
      <c r="H450" s="5" t="s">
        <v>6205</v>
      </c>
    </row>
    <row r="451" spans="1:8" ht="30.75" customHeight="1">
      <c r="A451" s="6">
        <v>10227</v>
      </c>
      <c r="B451" s="5" t="s">
        <v>1542</v>
      </c>
      <c r="C451" s="11" t="s">
        <v>1543</v>
      </c>
      <c r="D451" s="5" t="s">
        <v>6197</v>
      </c>
      <c r="E451" s="5">
        <v>111161</v>
      </c>
      <c r="F451" s="5" t="s">
        <v>6672</v>
      </c>
      <c r="G451" s="5" t="s">
        <v>9980</v>
      </c>
      <c r="H451" s="5" t="s">
        <v>6205</v>
      </c>
    </row>
    <row r="452" spans="1:8" ht="30.75" customHeight="1">
      <c r="A452" s="6">
        <v>10227</v>
      </c>
      <c r="B452" s="5" t="s">
        <v>1542</v>
      </c>
      <c r="C452" s="11" t="s">
        <v>1543</v>
      </c>
      <c r="D452" s="5" t="s">
        <v>6190</v>
      </c>
      <c r="E452" s="5">
        <v>110941</v>
      </c>
      <c r="F452" s="5" t="s">
        <v>6673</v>
      </c>
      <c r="G452" s="5" t="s">
        <v>9981</v>
      </c>
      <c r="H452" s="5" t="s">
        <v>6212</v>
      </c>
    </row>
    <row r="453" spans="1:8" ht="30.75" customHeight="1">
      <c r="A453" s="6">
        <v>10368</v>
      </c>
      <c r="B453" s="5" t="s">
        <v>1554</v>
      </c>
      <c r="C453" s="11" t="s">
        <v>1555</v>
      </c>
      <c r="D453" s="5" t="s">
        <v>6190</v>
      </c>
      <c r="E453" s="5">
        <v>110942</v>
      </c>
      <c r="F453" s="5" t="s">
        <v>6674</v>
      </c>
      <c r="G453" s="5" t="s">
        <v>9982</v>
      </c>
      <c r="H453" s="5" t="s">
        <v>6212</v>
      </c>
    </row>
    <row r="454" spans="1:8" ht="30.75" customHeight="1">
      <c r="A454" s="6">
        <v>10368</v>
      </c>
      <c r="B454" s="5" t="s">
        <v>1554</v>
      </c>
      <c r="C454" s="11" t="s">
        <v>1555</v>
      </c>
      <c r="D454" s="5" t="s">
        <v>6197</v>
      </c>
      <c r="E454" s="5">
        <v>111162</v>
      </c>
      <c r="F454" s="5" t="s">
        <v>6675</v>
      </c>
      <c r="G454" s="5" t="s">
        <v>9983</v>
      </c>
      <c r="H454" s="5" t="s">
        <v>6205</v>
      </c>
    </row>
    <row r="455" spans="1:8" ht="30.75" customHeight="1">
      <c r="A455" s="6">
        <v>10368</v>
      </c>
      <c r="B455" s="5" t="s">
        <v>1554</v>
      </c>
      <c r="C455" s="11" t="s">
        <v>1555</v>
      </c>
      <c r="D455" s="5" t="s">
        <v>6197</v>
      </c>
      <c r="E455" s="5">
        <v>110950</v>
      </c>
      <c r="F455" s="5" t="s">
        <v>6676</v>
      </c>
      <c r="G455" s="5" t="s">
        <v>9984</v>
      </c>
      <c r="H455" s="5" t="s">
        <v>6205</v>
      </c>
    </row>
    <row r="456" spans="1:8" ht="30.75" customHeight="1">
      <c r="A456" s="6">
        <v>10216</v>
      </c>
      <c r="B456" s="5" t="s">
        <v>1566</v>
      </c>
      <c r="C456" s="10" t="s">
        <v>1567</v>
      </c>
      <c r="D456" s="5" t="s">
        <v>6201</v>
      </c>
      <c r="E456" s="5">
        <v>106484</v>
      </c>
      <c r="F456" s="5" t="s">
        <v>6677</v>
      </c>
      <c r="G456" s="5" t="s">
        <v>6677</v>
      </c>
      <c r="H456" s="5" t="s">
        <v>6195</v>
      </c>
    </row>
    <row r="457" spans="1:8" ht="30.75" customHeight="1">
      <c r="A457" s="6">
        <v>10216</v>
      </c>
      <c r="B457" s="5" t="s">
        <v>1566</v>
      </c>
      <c r="C457" s="10" t="s">
        <v>1567</v>
      </c>
      <c r="D457" s="5" t="s">
        <v>6201</v>
      </c>
      <c r="E457" s="5">
        <v>107663</v>
      </c>
      <c r="F457" s="5" t="s">
        <v>6678</v>
      </c>
      <c r="G457" s="5" t="s">
        <v>9985</v>
      </c>
      <c r="H457" s="5" t="s">
        <v>6205</v>
      </c>
    </row>
    <row r="458" spans="1:8" ht="30.75" customHeight="1">
      <c r="A458" s="6">
        <v>10216</v>
      </c>
      <c r="B458" s="5" t="s">
        <v>1566</v>
      </c>
      <c r="C458" s="10" t="s">
        <v>1567</v>
      </c>
      <c r="D458" s="5" t="s">
        <v>6190</v>
      </c>
      <c r="E458" s="5">
        <v>102430</v>
      </c>
      <c r="F458" s="5" t="s">
        <v>6679</v>
      </c>
      <c r="G458" s="5" t="s">
        <v>9986</v>
      </c>
      <c r="H458" s="5" t="s">
        <v>6195</v>
      </c>
    </row>
    <row r="459" spans="1:8" ht="30.75" customHeight="1">
      <c r="A459" s="6">
        <v>10216</v>
      </c>
      <c r="B459" s="5" t="s">
        <v>1566</v>
      </c>
      <c r="C459" s="10" t="s">
        <v>1567</v>
      </c>
      <c r="D459" s="5" t="s">
        <v>6190</v>
      </c>
      <c r="E459" s="5">
        <v>107315</v>
      </c>
      <c r="F459" s="5" t="s">
        <v>6680</v>
      </c>
      <c r="G459" s="5" t="s">
        <v>9987</v>
      </c>
      <c r="H459" s="5" t="s">
        <v>6205</v>
      </c>
    </row>
    <row r="460" spans="1:8" ht="30.75" customHeight="1">
      <c r="A460" s="6">
        <v>10216</v>
      </c>
      <c r="B460" s="5" t="s">
        <v>1566</v>
      </c>
      <c r="C460" s="10" t="s">
        <v>1567</v>
      </c>
      <c r="D460" s="5" t="s">
        <v>6201</v>
      </c>
      <c r="E460" s="5">
        <v>102405</v>
      </c>
      <c r="F460" s="5" t="s">
        <v>6681</v>
      </c>
      <c r="G460" s="5" t="s">
        <v>9988</v>
      </c>
      <c r="H460" s="5" t="s">
        <v>6195</v>
      </c>
    </row>
    <row r="461" spans="1:8" ht="30.75" customHeight="1">
      <c r="A461" s="6">
        <v>10216</v>
      </c>
      <c r="B461" s="5" t="s">
        <v>1566</v>
      </c>
      <c r="C461" s="10" t="s">
        <v>1567</v>
      </c>
      <c r="D461" s="5" t="s">
        <v>6197</v>
      </c>
      <c r="E461" s="5">
        <v>110895</v>
      </c>
      <c r="F461" s="5" t="s">
        <v>6682</v>
      </c>
      <c r="G461" s="5" t="s">
        <v>9989</v>
      </c>
      <c r="H461" s="5" t="s">
        <v>6195</v>
      </c>
    </row>
    <row r="462" spans="1:8" ht="30.75" customHeight="1">
      <c r="A462" s="6">
        <v>10216</v>
      </c>
      <c r="B462" s="5" t="s">
        <v>1566</v>
      </c>
      <c r="C462" s="10" t="s">
        <v>1567</v>
      </c>
      <c r="D462" s="5" t="s">
        <v>6201</v>
      </c>
      <c r="E462" s="5">
        <v>106477</v>
      </c>
      <c r="F462" s="5" t="s">
        <v>6683</v>
      </c>
      <c r="G462" s="5" t="s">
        <v>6683</v>
      </c>
      <c r="H462" s="5" t="s">
        <v>6220</v>
      </c>
    </row>
    <row r="463" spans="1:8" ht="30.75" customHeight="1">
      <c r="A463" s="6">
        <v>10216</v>
      </c>
      <c r="B463" s="5" t="s">
        <v>1566</v>
      </c>
      <c r="C463" s="10" t="s">
        <v>1567</v>
      </c>
      <c r="D463" s="5" t="s">
        <v>6201</v>
      </c>
      <c r="E463" s="5">
        <v>106487</v>
      </c>
      <c r="F463" s="5" t="s">
        <v>6684</v>
      </c>
      <c r="G463" s="5" t="s">
        <v>9990</v>
      </c>
      <c r="H463" s="5" t="s">
        <v>6195</v>
      </c>
    </row>
    <row r="464" spans="1:8" ht="30.75" customHeight="1">
      <c r="A464" s="6">
        <v>10216</v>
      </c>
      <c r="B464" s="5" t="s">
        <v>1566</v>
      </c>
      <c r="C464" s="10" t="s">
        <v>1567</v>
      </c>
      <c r="D464" s="5" t="s">
        <v>6201</v>
      </c>
      <c r="E464" s="5">
        <v>106472</v>
      </c>
      <c r="F464" s="5" t="s">
        <v>6685</v>
      </c>
      <c r="G464" s="5" t="s">
        <v>6685</v>
      </c>
      <c r="H464" s="5" t="s">
        <v>6195</v>
      </c>
    </row>
    <row r="465" spans="1:8" ht="30.75" customHeight="1">
      <c r="A465" s="6">
        <v>10216</v>
      </c>
      <c r="B465" s="5" t="s">
        <v>1566</v>
      </c>
      <c r="C465" s="10" t="s">
        <v>1567</v>
      </c>
      <c r="D465" s="5" t="s">
        <v>6197</v>
      </c>
      <c r="E465" s="5">
        <v>110589</v>
      </c>
      <c r="F465" s="5" t="s">
        <v>6686</v>
      </c>
      <c r="G465" s="5" t="s">
        <v>9991</v>
      </c>
      <c r="H465" s="5" t="s">
        <v>6205</v>
      </c>
    </row>
    <row r="466" spans="1:8" ht="30.75" customHeight="1">
      <c r="A466" s="6">
        <v>10216</v>
      </c>
      <c r="B466" s="5" t="s">
        <v>1566</v>
      </c>
      <c r="C466" s="10" t="s">
        <v>1567</v>
      </c>
      <c r="D466" s="5" t="s">
        <v>6201</v>
      </c>
      <c r="E466" s="5">
        <v>111680</v>
      </c>
      <c r="F466" s="5" t="s">
        <v>6687</v>
      </c>
      <c r="G466" s="5" t="s">
        <v>12187</v>
      </c>
      <c r="H466" s="5" t="s">
        <v>6195</v>
      </c>
    </row>
    <row r="467" spans="1:8" ht="30.75" customHeight="1">
      <c r="A467" s="6">
        <v>10216</v>
      </c>
      <c r="B467" s="5" t="s">
        <v>1566</v>
      </c>
      <c r="C467" s="10" t="s">
        <v>1567</v>
      </c>
      <c r="D467" s="5" t="s">
        <v>6197</v>
      </c>
      <c r="E467" s="5">
        <v>110900</v>
      </c>
      <c r="F467" s="5" t="s">
        <v>6688</v>
      </c>
      <c r="G467" s="5" t="s">
        <v>9992</v>
      </c>
      <c r="H467" s="5" t="s">
        <v>6195</v>
      </c>
    </row>
    <row r="468" spans="1:8" ht="30.75" customHeight="1">
      <c r="A468" s="6">
        <v>10216</v>
      </c>
      <c r="B468" s="5" t="s">
        <v>1566</v>
      </c>
      <c r="C468" s="10" t="s">
        <v>1567</v>
      </c>
      <c r="D468" s="5" t="s">
        <v>6201</v>
      </c>
      <c r="E468" s="5">
        <v>100673</v>
      </c>
      <c r="F468" s="5" t="s">
        <v>6689</v>
      </c>
      <c r="G468" s="5" t="s">
        <v>9993</v>
      </c>
      <c r="H468" s="5" t="s">
        <v>6195</v>
      </c>
    </row>
    <row r="469" spans="1:8" ht="30.75" customHeight="1">
      <c r="A469" s="6">
        <v>10216</v>
      </c>
      <c r="B469" s="5" t="s">
        <v>1566</v>
      </c>
      <c r="C469" s="10" t="s">
        <v>1567</v>
      </c>
      <c r="D469" s="5" t="s">
        <v>6197</v>
      </c>
      <c r="E469" s="5">
        <v>107503</v>
      </c>
      <c r="F469" s="5" t="s">
        <v>6690</v>
      </c>
      <c r="G469" s="5" t="s">
        <v>9994</v>
      </c>
      <c r="H469" s="5" t="s">
        <v>6205</v>
      </c>
    </row>
    <row r="470" spans="1:8" ht="30.75" customHeight="1">
      <c r="A470" s="6">
        <v>10216</v>
      </c>
      <c r="B470" s="5" t="s">
        <v>1566</v>
      </c>
      <c r="C470" s="10" t="s">
        <v>1567</v>
      </c>
      <c r="D470" s="5" t="s">
        <v>6197</v>
      </c>
      <c r="E470" s="5">
        <v>110892</v>
      </c>
      <c r="F470" s="5" t="s">
        <v>6691</v>
      </c>
      <c r="G470" s="5" t="s">
        <v>9995</v>
      </c>
      <c r="H470" s="5" t="s">
        <v>6195</v>
      </c>
    </row>
    <row r="471" spans="1:8" ht="30.75" customHeight="1">
      <c r="A471" s="6">
        <v>10216</v>
      </c>
      <c r="B471" s="5" t="s">
        <v>1566</v>
      </c>
      <c r="C471" s="10" t="s">
        <v>1567</v>
      </c>
      <c r="D471" s="5" t="s">
        <v>6201</v>
      </c>
      <c r="E471" s="5">
        <v>102766</v>
      </c>
      <c r="F471" s="5" t="s">
        <v>6692</v>
      </c>
      <c r="G471" s="5" t="s">
        <v>9996</v>
      </c>
      <c r="H471" s="5" t="s">
        <v>6195</v>
      </c>
    </row>
    <row r="472" spans="1:8" ht="30.75" customHeight="1">
      <c r="A472" s="6">
        <v>10216</v>
      </c>
      <c r="B472" s="5" t="s">
        <v>1566</v>
      </c>
      <c r="C472" s="10" t="s">
        <v>1567</v>
      </c>
      <c r="D472" s="5" t="s">
        <v>6190</v>
      </c>
      <c r="E472" s="5">
        <v>106490</v>
      </c>
      <c r="F472" s="5" t="s">
        <v>6693</v>
      </c>
      <c r="G472" s="5" t="s">
        <v>9997</v>
      </c>
      <c r="H472" s="5" t="s">
        <v>6195</v>
      </c>
    </row>
    <row r="473" spans="1:8" ht="30.75" customHeight="1">
      <c r="A473" s="6">
        <v>10216</v>
      </c>
      <c r="B473" s="5" t="s">
        <v>1566</v>
      </c>
      <c r="C473" s="10" t="s">
        <v>1567</v>
      </c>
      <c r="D473" s="5" t="s">
        <v>6190</v>
      </c>
      <c r="E473" s="5">
        <v>102426</v>
      </c>
      <c r="F473" s="5" t="s">
        <v>6694</v>
      </c>
      <c r="G473" s="5" t="s">
        <v>6694</v>
      </c>
      <c r="H473" s="5" t="s">
        <v>6195</v>
      </c>
    </row>
    <row r="474" spans="1:8" ht="30.75" customHeight="1">
      <c r="A474" s="6">
        <v>10216</v>
      </c>
      <c r="B474" s="5" t="s">
        <v>1566</v>
      </c>
      <c r="C474" s="10" t="s">
        <v>1567</v>
      </c>
      <c r="D474" s="5" t="s">
        <v>6197</v>
      </c>
      <c r="E474" s="5">
        <v>109622</v>
      </c>
      <c r="F474" s="5" t="s">
        <v>6695</v>
      </c>
      <c r="G474" s="5" t="s">
        <v>6695</v>
      </c>
      <c r="H474" s="5" t="s">
        <v>6195</v>
      </c>
    </row>
    <row r="475" spans="1:8" ht="30.75" customHeight="1">
      <c r="A475" s="6">
        <v>10216</v>
      </c>
      <c r="B475" s="5" t="s">
        <v>1566</v>
      </c>
      <c r="C475" s="10" t="s">
        <v>1567</v>
      </c>
      <c r="D475" s="5" t="s">
        <v>6201</v>
      </c>
      <c r="E475" s="5">
        <v>101867</v>
      </c>
      <c r="F475" s="5" t="s">
        <v>6696</v>
      </c>
      <c r="G475" s="5" t="s">
        <v>9998</v>
      </c>
      <c r="H475" s="5" t="s">
        <v>6195</v>
      </c>
    </row>
    <row r="476" spans="1:8" ht="30.75" customHeight="1">
      <c r="A476" s="6">
        <v>10216</v>
      </c>
      <c r="B476" s="5" t="s">
        <v>1566</v>
      </c>
      <c r="C476" s="10" t="s">
        <v>1567</v>
      </c>
      <c r="D476" s="5" t="s">
        <v>6197</v>
      </c>
      <c r="E476" s="5">
        <v>104005</v>
      </c>
      <c r="F476" s="5" t="s">
        <v>6697</v>
      </c>
      <c r="G476" s="5" t="s">
        <v>9999</v>
      </c>
      <c r="H476" s="5" t="s">
        <v>6205</v>
      </c>
    </row>
    <row r="477" spans="1:8" ht="30.75" customHeight="1">
      <c r="A477" s="6">
        <v>10216</v>
      </c>
      <c r="B477" s="5" t="s">
        <v>1566</v>
      </c>
      <c r="C477" s="10" t="s">
        <v>1567</v>
      </c>
      <c r="D477" s="5" t="s">
        <v>6190</v>
      </c>
      <c r="E477" s="5">
        <v>102428</v>
      </c>
      <c r="F477" s="5" t="s">
        <v>6698</v>
      </c>
      <c r="G477" s="5" t="s">
        <v>10000</v>
      </c>
      <c r="H477" s="5" t="s">
        <v>6195</v>
      </c>
    </row>
    <row r="478" spans="1:8" ht="30.75" customHeight="1">
      <c r="A478" s="6">
        <v>10216</v>
      </c>
      <c r="B478" s="5" t="s">
        <v>1566</v>
      </c>
      <c r="C478" s="10" t="s">
        <v>1567</v>
      </c>
      <c r="D478" s="5" t="s">
        <v>6190</v>
      </c>
      <c r="E478" s="5">
        <v>109697</v>
      </c>
      <c r="F478" s="5" t="s">
        <v>6699</v>
      </c>
      <c r="G478" s="5" t="s">
        <v>10001</v>
      </c>
      <c r="H478" s="5" t="s">
        <v>6195</v>
      </c>
    </row>
    <row r="479" spans="1:8" ht="30.75" customHeight="1">
      <c r="A479" s="6">
        <v>10216</v>
      </c>
      <c r="B479" s="5" t="s">
        <v>1566</v>
      </c>
      <c r="C479" s="10" t="s">
        <v>1567</v>
      </c>
      <c r="D479" s="5" t="s">
        <v>6201</v>
      </c>
      <c r="E479" s="5">
        <v>106483</v>
      </c>
      <c r="F479" s="5" t="s">
        <v>6700</v>
      </c>
      <c r="G479" s="5" t="s">
        <v>6700</v>
      </c>
      <c r="H479" s="5" t="s">
        <v>6195</v>
      </c>
    </row>
    <row r="480" spans="1:8" ht="30.75" customHeight="1">
      <c r="A480" s="6">
        <v>10216</v>
      </c>
      <c r="B480" s="5" t="s">
        <v>1566</v>
      </c>
      <c r="C480" s="10" t="s">
        <v>1567</v>
      </c>
      <c r="D480" s="5" t="s">
        <v>6201</v>
      </c>
      <c r="E480" s="5">
        <v>105987</v>
      </c>
      <c r="F480" s="5" t="s">
        <v>6701</v>
      </c>
      <c r="G480" s="5" t="s">
        <v>10002</v>
      </c>
      <c r="H480" s="5" t="s">
        <v>6195</v>
      </c>
    </row>
    <row r="481" spans="1:8" ht="30.75" customHeight="1">
      <c r="A481" s="6">
        <v>10216</v>
      </c>
      <c r="B481" s="5" t="s">
        <v>1566</v>
      </c>
      <c r="C481" s="10" t="s">
        <v>1567</v>
      </c>
      <c r="D481" s="5" t="s">
        <v>6218</v>
      </c>
      <c r="E481" s="5">
        <v>105457</v>
      </c>
      <c r="F481" s="5" t="s">
        <v>6702</v>
      </c>
      <c r="G481" s="5" t="s">
        <v>6702</v>
      </c>
      <c r="H481" s="5" t="s">
        <v>6220</v>
      </c>
    </row>
    <row r="482" spans="1:8" ht="30.75" customHeight="1">
      <c r="A482" s="6">
        <v>10216</v>
      </c>
      <c r="B482" s="5" t="s">
        <v>1566</v>
      </c>
      <c r="C482" s="10" t="s">
        <v>1567</v>
      </c>
      <c r="D482" s="5" t="s">
        <v>6197</v>
      </c>
      <c r="E482" s="5">
        <v>110612</v>
      </c>
      <c r="F482" s="5" t="s">
        <v>6703</v>
      </c>
      <c r="G482" s="5" t="s">
        <v>10003</v>
      </c>
      <c r="H482" s="5" t="s">
        <v>6205</v>
      </c>
    </row>
    <row r="483" spans="1:8" ht="30.75" customHeight="1">
      <c r="A483" s="6">
        <v>10216</v>
      </c>
      <c r="B483" s="5" t="s">
        <v>1566</v>
      </c>
      <c r="C483" s="10" t="s">
        <v>1567</v>
      </c>
      <c r="D483" s="5" t="s">
        <v>6201</v>
      </c>
      <c r="E483" s="5">
        <v>107637</v>
      </c>
      <c r="F483" s="5" t="s">
        <v>6704</v>
      </c>
      <c r="G483" s="5" t="s">
        <v>10004</v>
      </c>
      <c r="H483" s="5" t="s">
        <v>6205</v>
      </c>
    </row>
    <row r="484" spans="1:8" ht="30.75" customHeight="1">
      <c r="A484" s="6">
        <v>10216</v>
      </c>
      <c r="B484" s="5" t="s">
        <v>1566</v>
      </c>
      <c r="C484" s="10" t="s">
        <v>1567</v>
      </c>
      <c r="D484" s="5" t="s">
        <v>6190</v>
      </c>
      <c r="E484" s="5">
        <v>107639</v>
      </c>
      <c r="F484" s="5" t="s">
        <v>6705</v>
      </c>
      <c r="G484" s="5" t="s">
        <v>10005</v>
      </c>
      <c r="H484" s="5" t="s">
        <v>6205</v>
      </c>
    </row>
    <row r="485" spans="1:8" ht="30.75" customHeight="1">
      <c r="A485" s="6">
        <v>10216</v>
      </c>
      <c r="B485" s="5" t="s">
        <v>1566</v>
      </c>
      <c r="C485" s="10" t="s">
        <v>1567</v>
      </c>
      <c r="D485" s="5" t="s">
        <v>6201</v>
      </c>
      <c r="E485" s="5">
        <v>102441</v>
      </c>
      <c r="F485" s="5" t="s">
        <v>6706</v>
      </c>
      <c r="G485" s="5" t="s">
        <v>10006</v>
      </c>
      <c r="H485" s="5" t="s">
        <v>6195</v>
      </c>
    </row>
    <row r="486" spans="1:8" ht="30.75" customHeight="1">
      <c r="A486" s="6">
        <v>10216</v>
      </c>
      <c r="B486" s="5" t="s">
        <v>1566</v>
      </c>
      <c r="C486" s="10" t="s">
        <v>1567</v>
      </c>
      <c r="D486" s="5" t="s">
        <v>6197</v>
      </c>
      <c r="E486" s="5">
        <v>109621</v>
      </c>
      <c r="F486" s="5" t="s">
        <v>6707</v>
      </c>
      <c r="G486" s="5" t="s">
        <v>6707</v>
      </c>
      <c r="H486" s="5" t="s">
        <v>6195</v>
      </c>
    </row>
    <row r="487" spans="1:8" ht="30.75" customHeight="1">
      <c r="A487" s="6">
        <v>10216</v>
      </c>
      <c r="B487" s="5" t="s">
        <v>1566</v>
      </c>
      <c r="C487" s="10" t="s">
        <v>1567</v>
      </c>
      <c r="D487" s="5" t="s">
        <v>6197</v>
      </c>
      <c r="E487" s="5">
        <v>110613</v>
      </c>
      <c r="F487" s="5" t="s">
        <v>6708</v>
      </c>
      <c r="G487" s="5" t="s">
        <v>10007</v>
      </c>
      <c r="H487" s="5" t="s">
        <v>6205</v>
      </c>
    </row>
    <row r="488" spans="1:8" ht="30.75" customHeight="1">
      <c r="A488" s="6">
        <v>10216</v>
      </c>
      <c r="B488" s="5" t="s">
        <v>1566</v>
      </c>
      <c r="C488" s="10" t="s">
        <v>1567</v>
      </c>
      <c r="D488" s="5" t="s">
        <v>6197</v>
      </c>
      <c r="E488" s="5">
        <v>110896</v>
      </c>
      <c r="F488" s="5" t="s">
        <v>6709</v>
      </c>
      <c r="G488" s="5" t="s">
        <v>10008</v>
      </c>
      <c r="H488" s="5" t="s">
        <v>6195</v>
      </c>
    </row>
    <row r="489" spans="1:8" ht="30.75" customHeight="1">
      <c r="A489" s="6">
        <v>10216</v>
      </c>
      <c r="B489" s="5" t="s">
        <v>1566</v>
      </c>
      <c r="C489" s="10" t="s">
        <v>1567</v>
      </c>
      <c r="D489" s="5" t="s">
        <v>6197</v>
      </c>
      <c r="E489" s="5">
        <v>104004</v>
      </c>
      <c r="F489" s="5" t="s">
        <v>6710</v>
      </c>
      <c r="G489" s="5" t="s">
        <v>10009</v>
      </c>
      <c r="H489" s="5" t="s">
        <v>6205</v>
      </c>
    </row>
    <row r="490" spans="1:8" ht="30.75" customHeight="1">
      <c r="A490" s="6">
        <v>10216</v>
      </c>
      <c r="B490" s="5" t="s">
        <v>1566</v>
      </c>
      <c r="C490" s="10" t="s">
        <v>1567</v>
      </c>
      <c r="D490" s="5" t="s">
        <v>6190</v>
      </c>
      <c r="E490" s="5">
        <v>109632</v>
      </c>
      <c r="F490" s="5" t="s">
        <v>6711</v>
      </c>
      <c r="G490" s="5" t="s">
        <v>6711</v>
      </c>
      <c r="H490" s="5" t="s">
        <v>6195</v>
      </c>
    </row>
    <row r="491" spans="1:8" ht="30.75" customHeight="1">
      <c r="A491" s="6">
        <v>10216</v>
      </c>
      <c r="B491" s="5" t="s">
        <v>1566</v>
      </c>
      <c r="C491" s="10" t="s">
        <v>1567</v>
      </c>
      <c r="D491" s="5" t="s">
        <v>6190</v>
      </c>
      <c r="E491" s="5">
        <v>100385</v>
      </c>
      <c r="F491" s="5" t="s">
        <v>6712</v>
      </c>
      <c r="G491" s="5" t="s">
        <v>10010</v>
      </c>
      <c r="H491" s="5" t="s">
        <v>6205</v>
      </c>
    </row>
    <row r="492" spans="1:8" ht="30.75" customHeight="1">
      <c r="A492" s="6">
        <v>10216</v>
      </c>
      <c r="B492" s="5" t="s">
        <v>1566</v>
      </c>
      <c r="C492" s="10" t="s">
        <v>1567</v>
      </c>
      <c r="D492" s="5" t="s">
        <v>6201</v>
      </c>
      <c r="E492" s="5">
        <v>105166</v>
      </c>
      <c r="F492" s="5" t="s">
        <v>6713</v>
      </c>
      <c r="G492" s="5" t="s">
        <v>10011</v>
      </c>
      <c r="H492" s="5" t="s">
        <v>6195</v>
      </c>
    </row>
    <row r="493" spans="1:8" ht="30.75" customHeight="1">
      <c r="A493" s="6">
        <v>10216</v>
      </c>
      <c r="B493" s="5" t="s">
        <v>1566</v>
      </c>
      <c r="C493" s="10" t="s">
        <v>1567</v>
      </c>
      <c r="D493" s="5" t="s">
        <v>6190</v>
      </c>
      <c r="E493" s="5">
        <v>102450</v>
      </c>
      <c r="F493" s="5" t="s">
        <v>6714</v>
      </c>
      <c r="G493" s="5" t="s">
        <v>10012</v>
      </c>
      <c r="H493" s="5" t="s">
        <v>6195</v>
      </c>
    </row>
    <row r="494" spans="1:8" ht="30.75" customHeight="1">
      <c r="A494" s="6">
        <v>10216</v>
      </c>
      <c r="B494" s="5" t="s">
        <v>1566</v>
      </c>
      <c r="C494" s="10" t="s">
        <v>1567</v>
      </c>
      <c r="D494" s="5" t="s">
        <v>6197</v>
      </c>
      <c r="E494" s="5">
        <v>106494</v>
      </c>
      <c r="F494" s="5" t="s">
        <v>6715</v>
      </c>
      <c r="G494" s="5" t="s">
        <v>10013</v>
      </c>
      <c r="H494" s="5" t="s">
        <v>6205</v>
      </c>
    </row>
    <row r="495" spans="1:8" ht="30.75" customHeight="1">
      <c r="A495" s="6">
        <v>10216</v>
      </c>
      <c r="B495" s="5" t="s">
        <v>1566</v>
      </c>
      <c r="C495" s="10" t="s">
        <v>1567</v>
      </c>
      <c r="D495" s="5" t="s">
        <v>6197</v>
      </c>
      <c r="E495" s="5">
        <v>104789</v>
      </c>
      <c r="F495" s="5" t="s">
        <v>6716</v>
      </c>
      <c r="G495" s="5" t="s">
        <v>10014</v>
      </c>
      <c r="H495" s="5" t="s">
        <v>6205</v>
      </c>
    </row>
    <row r="496" spans="1:8" ht="30.75" customHeight="1">
      <c r="A496" s="6">
        <v>10216</v>
      </c>
      <c r="B496" s="5" t="s">
        <v>1566</v>
      </c>
      <c r="C496" s="10" t="s">
        <v>1567</v>
      </c>
      <c r="D496" s="5" t="s">
        <v>6201</v>
      </c>
      <c r="E496" s="5">
        <v>102770</v>
      </c>
      <c r="F496" s="5" t="s">
        <v>6717</v>
      </c>
      <c r="G496" s="5" t="s">
        <v>10015</v>
      </c>
      <c r="H496" s="5" t="s">
        <v>6195</v>
      </c>
    </row>
    <row r="497" spans="1:8" ht="30.75" customHeight="1">
      <c r="A497" s="6">
        <v>10216</v>
      </c>
      <c r="B497" s="5" t="s">
        <v>1566</v>
      </c>
      <c r="C497" s="10" t="s">
        <v>1567</v>
      </c>
      <c r="D497" s="5" t="s">
        <v>6190</v>
      </c>
      <c r="E497" s="5">
        <v>104251</v>
      </c>
      <c r="F497" s="5" t="s">
        <v>6718</v>
      </c>
      <c r="G497" s="5" t="s">
        <v>10016</v>
      </c>
      <c r="H497" s="5" t="s">
        <v>6212</v>
      </c>
    </row>
    <row r="498" spans="1:8" ht="30.75" customHeight="1">
      <c r="A498" s="6">
        <v>10216</v>
      </c>
      <c r="B498" s="5" t="s">
        <v>1566</v>
      </c>
      <c r="C498" s="10" t="s">
        <v>1567</v>
      </c>
      <c r="D498" s="5" t="s">
        <v>6197</v>
      </c>
      <c r="E498" s="5">
        <v>110611</v>
      </c>
      <c r="F498" s="5" t="s">
        <v>6719</v>
      </c>
      <c r="G498" s="5" t="s">
        <v>10017</v>
      </c>
      <c r="H498" s="5" t="s">
        <v>6205</v>
      </c>
    </row>
    <row r="499" spans="1:8" ht="30.75" customHeight="1">
      <c r="A499" s="6">
        <v>10216</v>
      </c>
      <c r="B499" s="5" t="s">
        <v>1566</v>
      </c>
      <c r="C499" s="10" t="s">
        <v>1567</v>
      </c>
      <c r="D499" s="5" t="s">
        <v>6190</v>
      </c>
      <c r="E499" s="5">
        <v>102415</v>
      </c>
      <c r="F499" s="5" t="s">
        <v>6720</v>
      </c>
      <c r="G499" s="5" t="s">
        <v>10018</v>
      </c>
      <c r="H499" s="5" t="s">
        <v>6195</v>
      </c>
    </row>
    <row r="500" spans="1:8" ht="30.75" customHeight="1">
      <c r="A500" s="6">
        <v>10216</v>
      </c>
      <c r="B500" s="5" t="s">
        <v>1566</v>
      </c>
      <c r="C500" s="10" t="s">
        <v>1567</v>
      </c>
      <c r="D500" s="5" t="s">
        <v>6201</v>
      </c>
      <c r="E500" s="5">
        <v>106340</v>
      </c>
      <c r="F500" s="5" t="s">
        <v>6721</v>
      </c>
      <c r="G500" s="5" t="s">
        <v>6721</v>
      </c>
      <c r="H500" s="5" t="s">
        <v>6722</v>
      </c>
    </row>
    <row r="501" spans="1:8" ht="30.75" customHeight="1">
      <c r="A501" s="6">
        <v>10216</v>
      </c>
      <c r="B501" s="5" t="s">
        <v>1566</v>
      </c>
      <c r="C501" s="10" t="s">
        <v>1567</v>
      </c>
      <c r="D501" s="5" t="s">
        <v>6197</v>
      </c>
      <c r="E501" s="5">
        <v>106495</v>
      </c>
      <c r="F501" s="5" t="s">
        <v>6723</v>
      </c>
      <c r="G501" s="5" t="s">
        <v>10019</v>
      </c>
      <c r="H501" s="5" t="s">
        <v>6205</v>
      </c>
    </row>
    <row r="502" spans="1:8" ht="30.75" customHeight="1">
      <c r="A502" s="6">
        <v>10216</v>
      </c>
      <c r="B502" s="5" t="s">
        <v>1566</v>
      </c>
      <c r="C502" s="10" t="s">
        <v>1567</v>
      </c>
      <c r="D502" s="5" t="s">
        <v>6197</v>
      </c>
      <c r="E502" s="5">
        <v>110898</v>
      </c>
      <c r="F502" s="5" t="s">
        <v>6724</v>
      </c>
      <c r="G502" s="5" t="s">
        <v>10020</v>
      </c>
      <c r="H502" s="5" t="s">
        <v>6195</v>
      </c>
    </row>
    <row r="503" spans="1:8" ht="30.75" customHeight="1">
      <c r="A503" s="6">
        <v>10216</v>
      </c>
      <c r="B503" s="5" t="s">
        <v>1566</v>
      </c>
      <c r="C503" s="10" t="s">
        <v>1567</v>
      </c>
      <c r="D503" s="5" t="s">
        <v>6201</v>
      </c>
      <c r="E503" s="5">
        <v>105161</v>
      </c>
      <c r="F503" s="5" t="s">
        <v>6725</v>
      </c>
      <c r="G503" s="5" t="s">
        <v>10021</v>
      </c>
      <c r="H503" s="5" t="s">
        <v>6726</v>
      </c>
    </row>
    <row r="504" spans="1:8" ht="30.75" customHeight="1">
      <c r="A504" s="6">
        <v>10216</v>
      </c>
      <c r="B504" s="5" t="s">
        <v>1566</v>
      </c>
      <c r="C504" s="10" t="s">
        <v>1567</v>
      </c>
      <c r="D504" s="5" t="s">
        <v>6197</v>
      </c>
      <c r="E504" s="5">
        <v>110891</v>
      </c>
      <c r="F504" s="5" t="s">
        <v>6727</v>
      </c>
      <c r="G504" s="5" t="s">
        <v>10022</v>
      </c>
      <c r="H504" s="5" t="s">
        <v>6195</v>
      </c>
    </row>
    <row r="505" spans="1:8" ht="30.75" customHeight="1">
      <c r="A505" s="6">
        <v>10216</v>
      </c>
      <c r="B505" s="5" t="s">
        <v>1566</v>
      </c>
      <c r="C505" s="10" t="s">
        <v>1567</v>
      </c>
      <c r="D505" s="5" t="s">
        <v>6190</v>
      </c>
      <c r="E505" s="5">
        <v>109629</v>
      </c>
      <c r="F505" s="5" t="s">
        <v>6728</v>
      </c>
      <c r="G505" s="5" t="s">
        <v>6728</v>
      </c>
      <c r="H505" s="5" t="s">
        <v>6195</v>
      </c>
    </row>
    <row r="506" spans="1:8" ht="30.75" customHeight="1">
      <c r="A506" s="6">
        <v>10216</v>
      </c>
      <c r="B506" s="5" t="s">
        <v>1566</v>
      </c>
      <c r="C506" s="10" t="s">
        <v>1567</v>
      </c>
      <c r="D506" s="5" t="s">
        <v>6201</v>
      </c>
      <c r="E506" s="5">
        <v>111679</v>
      </c>
      <c r="F506" s="5" t="s">
        <v>6729</v>
      </c>
      <c r="G506" s="5" t="s">
        <v>12188</v>
      </c>
      <c r="H506" s="5" t="s">
        <v>6195</v>
      </c>
    </row>
    <row r="507" spans="1:8" ht="30.75" customHeight="1">
      <c r="A507" s="6">
        <v>10216</v>
      </c>
      <c r="B507" s="5" t="s">
        <v>1566</v>
      </c>
      <c r="C507" s="10" t="s">
        <v>1567</v>
      </c>
      <c r="D507" s="5" t="s">
        <v>6197</v>
      </c>
      <c r="E507" s="5">
        <v>110615</v>
      </c>
      <c r="F507" s="5" t="s">
        <v>6730</v>
      </c>
      <c r="G507" s="5" t="s">
        <v>10023</v>
      </c>
      <c r="H507" s="5" t="s">
        <v>6205</v>
      </c>
    </row>
    <row r="508" spans="1:8" ht="30.75" customHeight="1">
      <c r="A508" s="6">
        <v>10216</v>
      </c>
      <c r="B508" s="5" t="s">
        <v>1566</v>
      </c>
      <c r="C508" s="10" t="s">
        <v>1567</v>
      </c>
      <c r="D508" s="5" t="s">
        <v>6197</v>
      </c>
      <c r="E508" s="5">
        <v>107501</v>
      </c>
      <c r="F508" s="5" t="s">
        <v>6731</v>
      </c>
      <c r="G508" s="5" t="s">
        <v>10024</v>
      </c>
      <c r="H508" s="5" t="s">
        <v>6205</v>
      </c>
    </row>
    <row r="509" spans="1:8" ht="30.75" customHeight="1">
      <c r="A509" s="6">
        <v>10216</v>
      </c>
      <c r="B509" s="5" t="s">
        <v>1566</v>
      </c>
      <c r="C509" s="10" t="s">
        <v>1567</v>
      </c>
      <c r="D509" s="5" t="s">
        <v>6210</v>
      </c>
      <c r="E509" s="5">
        <v>104129</v>
      </c>
      <c r="F509" s="5" t="s">
        <v>6732</v>
      </c>
      <c r="G509" s="5" t="s">
        <v>10025</v>
      </c>
      <c r="H509" s="5" t="s">
        <v>6733</v>
      </c>
    </row>
    <row r="510" spans="1:8" ht="30.75" customHeight="1">
      <c r="A510" s="6">
        <v>10216</v>
      </c>
      <c r="B510" s="5" t="s">
        <v>1566</v>
      </c>
      <c r="C510" s="10" t="s">
        <v>1567</v>
      </c>
      <c r="D510" s="5" t="s">
        <v>6201</v>
      </c>
      <c r="E510" s="5">
        <v>106468</v>
      </c>
      <c r="F510" s="5" t="s">
        <v>6734</v>
      </c>
      <c r="G510" s="5" t="s">
        <v>10026</v>
      </c>
      <c r="H510" s="5" t="s">
        <v>6195</v>
      </c>
    </row>
    <row r="511" spans="1:8" ht="30.75" customHeight="1">
      <c r="A511" s="6">
        <v>10216</v>
      </c>
      <c r="B511" s="5" t="s">
        <v>1566</v>
      </c>
      <c r="C511" s="10" t="s">
        <v>1567</v>
      </c>
      <c r="D511" s="5" t="s">
        <v>6190</v>
      </c>
      <c r="E511" s="5">
        <v>110600</v>
      </c>
      <c r="F511" s="5" t="s">
        <v>6735</v>
      </c>
      <c r="G511" s="5" t="s">
        <v>10027</v>
      </c>
      <c r="H511" s="5" t="s">
        <v>6212</v>
      </c>
    </row>
    <row r="512" spans="1:8" ht="30.75" customHeight="1">
      <c r="A512" s="6">
        <v>10216</v>
      </c>
      <c r="B512" s="5" t="s">
        <v>1566</v>
      </c>
      <c r="C512" s="10" t="s">
        <v>1567</v>
      </c>
      <c r="D512" s="5" t="s">
        <v>6201</v>
      </c>
      <c r="E512" s="5">
        <v>102447</v>
      </c>
      <c r="F512" s="5" t="s">
        <v>6736</v>
      </c>
      <c r="G512" s="5" t="s">
        <v>10028</v>
      </c>
      <c r="H512" s="5" t="s">
        <v>6195</v>
      </c>
    </row>
    <row r="513" spans="1:8" ht="30.75" customHeight="1">
      <c r="A513" s="6">
        <v>10216</v>
      </c>
      <c r="B513" s="5" t="s">
        <v>1566</v>
      </c>
      <c r="C513" s="10" t="s">
        <v>1567</v>
      </c>
      <c r="D513" s="5" t="s">
        <v>6190</v>
      </c>
      <c r="E513" s="5">
        <v>109630</v>
      </c>
      <c r="F513" s="5" t="s">
        <v>6737</v>
      </c>
      <c r="G513" s="5" t="s">
        <v>6737</v>
      </c>
      <c r="H513" s="5" t="s">
        <v>6195</v>
      </c>
    </row>
    <row r="514" spans="1:8" ht="30.75" customHeight="1">
      <c r="A514" s="6">
        <v>10216</v>
      </c>
      <c r="B514" s="5" t="s">
        <v>1566</v>
      </c>
      <c r="C514" s="10" t="s">
        <v>1567</v>
      </c>
      <c r="D514" s="5" t="s">
        <v>6210</v>
      </c>
      <c r="E514" s="5">
        <v>104139</v>
      </c>
      <c r="F514" s="5" t="s">
        <v>6738</v>
      </c>
      <c r="G514" s="5" t="s">
        <v>10029</v>
      </c>
      <c r="H514" s="5" t="s">
        <v>6205</v>
      </c>
    </row>
    <row r="515" spans="1:8" ht="30.75" customHeight="1">
      <c r="A515" s="6">
        <v>10216</v>
      </c>
      <c r="B515" s="5" t="s">
        <v>1566</v>
      </c>
      <c r="C515" s="10" t="s">
        <v>1567</v>
      </c>
      <c r="D515" s="5" t="s">
        <v>6197</v>
      </c>
      <c r="E515" s="5">
        <v>110609</v>
      </c>
      <c r="F515" s="5" t="s">
        <v>6739</v>
      </c>
      <c r="G515" s="5" t="s">
        <v>10030</v>
      </c>
      <c r="H515" s="5" t="s">
        <v>6205</v>
      </c>
    </row>
    <row r="516" spans="1:8" ht="30.75" customHeight="1">
      <c r="A516" s="6">
        <v>10216</v>
      </c>
      <c r="B516" s="5" t="s">
        <v>1566</v>
      </c>
      <c r="C516" s="10" t="s">
        <v>1567</v>
      </c>
      <c r="D516" s="5" t="s">
        <v>6197</v>
      </c>
      <c r="E516" s="5">
        <v>107500</v>
      </c>
      <c r="F516" s="5" t="s">
        <v>6740</v>
      </c>
      <c r="G516" s="5" t="s">
        <v>10031</v>
      </c>
      <c r="H516" s="5" t="s">
        <v>6205</v>
      </c>
    </row>
    <row r="517" spans="1:8" ht="30.75" customHeight="1">
      <c r="A517" s="6">
        <v>10216</v>
      </c>
      <c r="B517" s="5" t="s">
        <v>1566</v>
      </c>
      <c r="C517" s="10" t="s">
        <v>1567</v>
      </c>
      <c r="D517" s="5" t="s">
        <v>6201</v>
      </c>
      <c r="E517" s="5">
        <v>106473</v>
      </c>
      <c r="F517" s="5" t="s">
        <v>6741</v>
      </c>
      <c r="G517" s="5" t="s">
        <v>6741</v>
      </c>
      <c r="H517" s="5" t="s">
        <v>6195</v>
      </c>
    </row>
    <row r="518" spans="1:8" ht="30.75" customHeight="1">
      <c r="A518" s="6">
        <v>10216</v>
      </c>
      <c r="B518" s="5" t="s">
        <v>1566</v>
      </c>
      <c r="C518" s="10" t="s">
        <v>1567</v>
      </c>
      <c r="D518" s="5" t="s">
        <v>6201</v>
      </c>
      <c r="E518" s="5">
        <v>110619</v>
      </c>
      <c r="F518" s="5" t="s">
        <v>6742</v>
      </c>
      <c r="G518" s="5" t="s">
        <v>10032</v>
      </c>
      <c r="H518" s="5" t="s">
        <v>6195</v>
      </c>
    </row>
    <row r="519" spans="1:8" ht="30.75" customHeight="1">
      <c r="A519" s="6">
        <v>10216</v>
      </c>
      <c r="B519" s="5" t="s">
        <v>1566</v>
      </c>
      <c r="C519" s="10" t="s">
        <v>1567</v>
      </c>
      <c r="D519" s="5" t="s">
        <v>6197</v>
      </c>
      <c r="E519" s="5">
        <v>110894</v>
      </c>
      <c r="F519" s="5" t="s">
        <v>6743</v>
      </c>
      <c r="G519" s="5" t="s">
        <v>10033</v>
      </c>
      <c r="H519" s="5" t="s">
        <v>6195</v>
      </c>
    </row>
    <row r="520" spans="1:8" ht="30.75" customHeight="1">
      <c r="A520" s="6">
        <v>10216</v>
      </c>
      <c r="B520" s="5" t="s">
        <v>1566</v>
      </c>
      <c r="C520" s="10" t="s">
        <v>1567</v>
      </c>
      <c r="D520" s="5" t="s">
        <v>6190</v>
      </c>
      <c r="E520" s="5">
        <v>107316</v>
      </c>
      <c r="F520" s="5" t="s">
        <v>6744</v>
      </c>
      <c r="G520" s="5" t="s">
        <v>10034</v>
      </c>
      <c r="H520" s="5" t="s">
        <v>6205</v>
      </c>
    </row>
    <row r="521" spans="1:8" ht="30.75" customHeight="1">
      <c r="A521" s="6">
        <v>10216</v>
      </c>
      <c r="B521" s="5" t="s">
        <v>1566</v>
      </c>
      <c r="C521" s="10" t="s">
        <v>1567</v>
      </c>
      <c r="D521" s="5" t="s">
        <v>6201</v>
      </c>
      <c r="E521" s="5">
        <v>102716</v>
      </c>
      <c r="F521" s="5" t="s">
        <v>6745</v>
      </c>
      <c r="G521" s="5" t="s">
        <v>10035</v>
      </c>
      <c r="H521" s="5" t="s">
        <v>6195</v>
      </c>
    </row>
    <row r="522" spans="1:8" ht="30.75" customHeight="1">
      <c r="A522" s="6">
        <v>10216</v>
      </c>
      <c r="B522" s="5" t="s">
        <v>1566</v>
      </c>
      <c r="C522" s="10" t="s">
        <v>1567</v>
      </c>
      <c r="D522" s="5" t="s">
        <v>6190</v>
      </c>
      <c r="E522" s="5">
        <v>109646</v>
      </c>
      <c r="F522" s="5" t="s">
        <v>6746</v>
      </c>
      <c r="G522" s="5" t="s">
        <v>10036</v>
      </c>
      <c r="H522" s="5" t="s">
        <v>6195</v>
      </c>
    </row>
    <row r="523" spans="1:8" ht="30.75" customHeight="1">
      <c r="A523" s="6">
        <v>10216</v>
      </c>
      <c r="B523" s="5" t="s">
        <v>1566</v>
      </c>
      <c r="C523" s="10" t="s">
        <v>1567</v>
      </c>
      <c r="D523" s="5" t="s">
        <v>6190</v>
      </c>
      <c r="E523" s="5">
        <v>103199</v>
      </c>
      <c r="F523" s="5" t="s">
        <v>6747</v>
      </c>
      <c r="G523" s="5" t="s">
        <v>10037</v>
      </c>
      <c r="H523" s="5" t="s">
        <v>6195</v>
      </c>
    </row>
    <row r="524" spans="1:8" ht="30.75" customHeight="1">
      <c r="A524" s="6">
        <v>10216</v>
      </c>
      <c r="B524" s="5" t="s">
        <v>1566</v>
      </c>
      <c r="C524" s="10" t="s">
        <v>1567</v>
      </c>
      <c r="D524" s="5" t="s">
        <v>6201</v>
      </c>
      <c r="E524" s="5">
        <v>104199</v>
      </c>
      <c r="F524" s="5" t="s">
        <v>6748</v>
      </c>
      <c r="G524" s="5" t="s">
        <v>10038</v>
      </c>
      <c r="H524" s="5" t="s">
        <v>6205</v>
      </c>
    </row>
    <row r="525" spans="1:8" ht="30.75" customHeight="1">
      <c r="A525" s="6">
        <v>10216</v>
      </c>
      <c r="B525" s="5" t="s">
        <v>1566</v>
      </c>
      <c r="C525" s="10" t="s">
        <v>1567</v>
      </c>
      <c r="D525" s="5" t="s">
        <v>6197</v>
      </c>
      <c r="E525" s="5">
        <v>106496</v>
      </c>
      <c r="F525" s="5" t="s">
        <v>6749</v>
      </c>
      <c r="G525" s="5" t="s">
        <v>10039</v>
      </c>
      <c r="H525" s="5" t="s">
        <v>6205</v>
      </c>
    </row>
    <row r="526" spans="1:8" ht="30.75" customHeight="1">
      <c r="A526" s="6">
        <v>10216</v>
      </c>
      <c r="B526" s="5" t="s">
        <v>1566</v>
      </c>
      <c r="C526" s="10" t="s">
        <v>1567</v>
      </c>
      <c r="D526" s="5" t="s">
        <v>6190</v>
      </c>
      <c r="E526" s="5">
        <v>107665</v>
      </c>
      <c r="F526" s="5" t="s">
        <v>6750</v>
      </c>
      <c r="G526" s="5" t="s">
        <v>10040</v>
      </c>
      <c r="H526" s="5" t="s">
        <v>6205</v>
      </c>
    </row>
    <row r="527" spans="1:8" ht="30.75" customHeight="1">
      <c r="A527" s="6">
        <v>10216</v>
      </c>
      <c r="B527" s="5" t="s">
        <v>1566</v>
      </c>
      <c r="C527" s="10" t="s">
        <v>1567</v>
      </c>
      <c r="D527" s="5" t="s">
        <v>6197</v>
      </c>
      <c r="E527" s="5">
        <v>109623</v>
      </c>
      <c r="F527" s="5" t="s">
        <v>6751</v>
      </c>
      <c r="G527" s="5" t="s">
        <v>6751</v>
      </c>
      <c r="H527" s="5" t="s">
        <v>6195</v>
      </c>
    </row>
    <row r="528" spans="1:8" ht="30.75" customHeight="1">
      <c r="A528" s="6">
        <v>10216</v>
      </c>
      <c r="B528" s="5" t="s">
        <v>1566</v>
      </c>
      <c r="C528" s="10" t="s">
        <v>1567</v>
      </c>
      <c r="D528" s="5" t="s">
        <v>6201</v>
      </c>
      <c r="E528" s="5">
        <v>102659</v>
      </c>
      <c r="F528" s="5" t="s">
        <v>6752</v>
      </c>
      <c r="G528" s="5" t="s">
        <v>10041</v>
      </c>
      <c r="H528" s="5" t="s">
        <v>6195</v>
      </c>
    </row>
    <row r="529" spans="1:8" ht="30.75" customHeight="1">
      <c r="A529" s="6">
        <v>10216</v>
      </c>
      <c r="B529" s="5" t="s">
        <v>1566</v>
      </c>
      <c r="C529" s="10" t="s">
        <v>1567</v>
      </c>
      <c r="D529" s="5" t="s">
        <v>6201</v>
      </c>
      <c r="E529" s="5">
        <v>104780</v>
      </c>
      <c r="F529" s="5" t="s">
        <v>6753</v>
      </c>
      <c r="G529" s="5" t="s">
        <v>10042</v>
      </c>
      <c r="H529" s="5" t="s">
        <v>6195</v>
      </c>
    </row>
    <row r="530" spans="1:8" ht="30.75" customHeight="1">
      <c r="A530" s="6">
        <v>10216</v>
      </c>
      <c r="B530" s="5" t="s">
        <v>1566</v>
      </c>
      <c r="C530" s="10" t="s">
        <v>1567</v>
      </c>
      <c r="D530" s="5" t="s">
        <v>6201</v>
      </c>
      <c r="E530" s="5">
        <v>107982</v>
      </c>
      <c r="F530" s="5" t="s">
        <v>6754</v>
      </c>
      <c r="G530" s="5" t="s">
        <v>6754</v>
      </c>
      <c r="H530" s="5" t="s">
        <v>6195</v>
      </c>
    </row>
    <row r="531" spans="1:8" ht="30.75" customHeight="1">
      <c r="A531" s="6">
        <v>10216</v>
      </c>
      <c r="B531" s="5" t="s">
        <v>1566</v>
      </c>
      <c r="C531" s="10" t="s">
        <v>1567</v>
      </c>
      <c r="D531" s="5" t="s">
        <v>6197</v>
      </c>
      <c r="E531" s="5">
        <v>106123</v>
      </c>
      <c r="F531" s="5" t="s">
        <v>6755</v>
      </c>
      <c r="G531" s="5" t="s">
        <v>6755</v>
      </c>
      <c r="H531" s="5" t="s">
        <v>6195</v>
      </c>
    </row>
    <row r="532" spans="1:8" ht="30.75" customHeight="1">
      <c r="A532" s="6">
        <v>10216</v>
      </c>
      <c r="B532" s="5" t="s">
        <v>1566</v>
      </c>
      <c r="C532" s="10" t="s">
        <v>1567</v>
      </c>
      <c r="D532" s="5" t="s">
        <v>6201</v>
      </c>
      <c r="E532" s="5">
        <v>106471</v>
      </c>
      <c r="F532" s="5" t="s">
        <v>6756</v>
      </c>
      <c r="G532" s="5" t="s">
        <v>6756</v>
      </c>
      <c r="H532" s="5" t="s">
        <v>6195</v>
      </c>
    </row>
    <row r="533" spans="1:8" ht="30.75" customHeight="1">
      <c r="A533" s="6">
        <v>10216</v>
      </c>
      <c r="B533" s="5" t="s">
        <v>1566</v>
      </c>
      <c r="C533" s="10" t="s">
        <v>1567</v>
      </c>
      <c r="D533" s="5" t="s">
        <v>6201</v>
      </c>
      <c r="E533" s="5">
        <v>102406</v>
      </c>
      <c r="F533" s="5" t="s">
        <v>6757</v>
      </c>
      <c r="G533" s="5" t="s">
        <v>10043</v>
      </c>
      <c r="H533" s="5" t="s">
        <v>6195</v>
      </c>
    </row>
    <row r="534" spans="1:8" ht="30.75" customHeight="1">
      <c r="A534" s="6">
        <v>10216</v>
      </c>
      <c r="B534" s="5" t="s">
        <v>1566</v>
      </c>
      <c r="C534" s="10" t="s">
        <v>1567</v>
      </c>
      <c r="D534" s="5" t="s">
        <v>6201</v>
      </c>
      <c r="E534" s="5">
        <v>100774</v>
      </c>
      <c r="F534" s="5" t="s">
        <v>6758</v>
      </c>
      <c r="G534" s="5" t="s">
        <v>10044</v>
      </c>
      <c r="H534" s="5" t="s">
        <v>6195</v>
      </c>
    </row>
    <row r="535" spans="1:8" ht="30.75" customHeight="1">
      <c r="A535" s="6">
        <v>10216</v>
      </c>
      <c r="B535" s="5" t="s">
        <v>1566</v>
      </c>
      <c r="C535" s="10" t="s">
        <v>1567</v>
      </c>
      <c r="D535" s="5" t="s">
        <v>6201</v>
      </c>
      <c r="E535" s="5">
        <v>102671</v>
      </c>
      <c r="F535" s="5" t="s">
        <v>6759</v>
      </c>
      <c r="G535" s="5" t="s">
        <v>10045</v>
      </c>
      <c r="H535" s="5" t="s">
        <v>6195</v>
      </c>
    </row>
    <row r="536" spans="1:8" ht="30.75" customHeight="1">
      <c r="A536" s="6">
        <v>10216</v>
      </c>
      <c r="B536" s="5" t="s">
        <v>1566</v>
      </c>
      <c r="C536" s="10" t="s">
        <v>1567</v>
      </c>
      <c r="D536" s="5" t="s">
        <v>6197</v>
      </c>
      <c r="E536" s="5">
        <v>110616</v>
      </c>
      <c r="F536" s="5" t="s">
        <v>6760</v>
      </c>
      <c r="G536" s="5" t="s">
        <v>10046</v>
      </c>
      <c r="H536" s="5" t="s">
        <v>6205</v>
      </c>
    </row>
    <row r="537" spans="1:8" ht="30.75" customHeight="1">
      <c r="A537" s="6">
        <v>10216</v>
      </c>
      <c r="B537" s="5" t="s">
        <v>1566</v>
      </c>
      <c r="C537" s="10" t="s">
        <v>1567</v>
      </c>
      <c r="D537" s="5" t="s">
        <v>6197</v>
      </c>
      <c r="E537" s="5">
        <v>106501</v>
      </c>
      <c r="F537" s="5" t="s">
        <v>6761</v>
      </c>
      <c r="G537" s="5" t="s">
        <v>10047</v>
      </c>
      <c r="H537" s="5" t="s">
        <v>6205</v>
      </c>
    </row>
    <row r="538" spans="1:8" ht="30.75" customHeight="1">
      <c r="A538" s="6">
        <v>10216</v>
      </c>
      <c r="B538" s="5" t="s">
        <v>1566</v>
      </c>
      <c r="C538" s="10" t="s">
        <v>1567</v>
      </c>
      <c r="D538" s="5" t="s">
        <v>6190</v>
      </c>
      <c r="E538" s="5">
        <v>109631</v>
      </c>
      <c r="F538" s="5" t="s">
        <v>6762</v>
      </c>
      <c r="G538" s="5" t="s">
        <v>6762</v>
      </c>
      <c r="H538" s="5" t="s">
        <v>6195</v>
      </c>
    </row>
    <row r="539" spans="1:8" ht="30.75" customHeight="1">
      <c r="A539" s="6">
        <v>10216</v>
      </c>
      <c r="B539" s="5" t="s">
        <v>1566</v>
      </c>
      <c r="C539" s="10" t="s">
        <v>1567</v>
      </c>
      <c r="D539" s="5" t="s">
        <v>6190</v>
      </c>
      <c r="E539" s="5">
        <v>102454</v>
      </c>
      <c r="F539" s="5" t="s">
        <v>6763</v>
      </c>
      <c r="G539" s="5" t="s">
        <v>10048</v>
      </c>
      <c r="H539" s="5" t="s">
        <v>6195</v>
      </c>
    </row>
    <row r="540" spans="1:8" ht="30.75" customHeight="1">
      <c r="A540" s="6">
        <v>10216</v>
      </c>
      <c r="B540" s="5" t="s">
        <v>1566</v>
      </c>
      <c r="C540" s="10" t="s">
        <v>1567</v>
      </c>
      <c r="D540" s="5" t="s">
        <v>6218</v>
      </c>
      <c r="E540" s="5">
        <v>106474</v>
      </c>
      <c r="F540" s="5" t="s">
        <v>6764</v>
      </c>
      <c r="G540" s="5" t="s">
        <v>6764</v>
      </c>
      <c r="H540" s="5" t="s">
        <v>6220</v>
      </c>
    </row>
    <row r="541" spans="1:8" ht="30.75" customHeight="1">
      <c r="A541" s="6">
        <v>10216</v>
      </c>
      <c r="B541" s="5" t="s">
        <v>1566</v>
      </c>
      <c r="C541" s="10" t="s">
        <v>1567</v>
      </c>
      <c r="D541" s="5" t="s">
        <v>6197</v>
      </c>
      <c r="E541" s="5">
        <v>103997</v>
      </c>
      <c r="F541" s="5" t="s">
        <v>6765</v>
      </c>
      <c r="G541" s="5" t="s">
        <v>10049</v>
      </c>
      <c r="H541" s="5" t="s">
        <v>6205</v>
      </c>
    </row>
    <row r="542" spans="1:8" ht="30.75" customHeight="1">
      <c r="A542" s="6">
        <v>10216</v>
      </c>
      <c r="B542" s="5" t="s">
        <v>1566</v>
      </c>
      <c r="C542" s="10" t="s">
        <v>1567</v>
      </c>
      <c r="D542" s="5" t="s">
        <v>6197</v>
      </c>
      <c r="E542" s="5">
        <v>109678</v>
      </c>
      <c r="F542" s="5" t="s">
        <v>6766</v>
      </c>
      <c r="G542" s="5" t="s">
        <v>10050</v>
      </c>
      <c r="H542" s="5" t="s">
        <v>6205</v>
      </c>
    </row>
    <row r="543" spans="1:8" ht="30.75" customHeight="1">
      <c r="A543" s="6">
        <v>10216</v>
      </c>
      <c r="B543" s="5" t="s">
        <v>1566</v>
      </c>
      <c r="C543" s="10" t="s">
        <v>1567</v>
      </c>
      <c r="D543" s="5" t="s">
        <v>6201</v>
      </c>
      <c r="E543" s="5">
        <v>106489</v>
      </c>
      <c r="F543" s="5" t="s">
        <v>6767</v>
      </c>
      <c r="G543" s="5" t="s">
        <v>10051</v>
      </c>
      <c r="H543" s="5" t="s">
        <v>6195</v>
      </c>
    </row>
    <row r="544" spans="1:8" ht="30.75" customHeight="1">
      <c r="A544" s="6">
        <v>10216</v>
      </c>
      <c r="B544" s="5" t="s">
        <v>1566</v>
      </c>
      <c r="C544" s="10" t="s">
        <v>1567</v>
      </c>
      <c r="D544" s="5" t="s">
        <v>6190</v>
      </c>
      <c r="E544" s="5">
        <v>106491</v>
      </c>
      <c r="F544" s="5" t="s">
        <v>6768</v>
      </c>
      <c r="G544" s="5" t="s">
        <v>10052</v>
      </c>
      <c r="H544" s="5" t="s">
        <v>6195</v>
      </c>
    </row>
    <row r="545" spans="1:8" ht="30.75" customHeight="1">
      <c r="A545" s="6">
        <v>10216</v>
      </c>
      <c r="B545" s="5" t="s">
        <v>1566</v>
      </c>
      <c r="C545" s="10" t="s">
        <v>1567</v>
      </c>
      <c r="D545" s="5" t="s">
        <v>6201</v>
      </c>
      <c r="E545" s="5">
        <v>102438</v>
      </c>
      <c r="F545" s="5" t="s">
        <v>6769</v>
      </c>
      <c r="G545" s="5" t="s">
        <v>10053</v>
      </c>
      <c r="H545" s="5" t="s">
        <v>6195</v>
      </c>
    </row>
    <row r="546" spans="1:8" ht="30.75" customHeight="1">
      <c r="A546" s="6">
        <v>10216</v>
      </c>
      <c r="B546" s="5" t="s">
        <v>1566</v>
      </c>
      <c r="C546" s="10" t="s">
        <v>1567</v>
      </c>
      <c r="D546" s="5" t="s">
        <v>6201</v>
      </c>
      <c r="E546" s="5">
        <v>110902</v>
      </c>
      <c r="F546" s="5" t="s">
        <v>6770</v>
      </c>
      <c r="G546" s="5" t="s">
        <v>10054</v>
      </c>
      <c r="H546" s="5" t="s">
        <v>6771</v>
      </c>
    </row>
    <row r="547" spans="1:8" ht="30.75" customHeight="1">
      <c r="A547" s="6">
        <v>10216</v>
      </c>
      <c r="B547" s="5" t="s">
        <v>1566</v>
      </c>
      <c r="C547" s="10" t="s">
        <v>1567</v>
      </c>
      <c r="D547" s="5" t="s">
        <v>6197</v>
      </c>
      <c r="E547" s="5">
        <v>110646</v>
      </c>
      <c r="F547" s="5" t="s">
        <v>6772</v>
      </c>
      <c r="G547" s="5" t="s">
        <v>10055</v>
      </c>
      <c r="H547" s="5" t="s">
        <v>6205</v>
      </c>
    </row>
    <row r="548" spans="1:8" ht="30.75" customHeight="1">
      <c r="A548" s="6">
        <v>10216</v>
      </c>
      <c r="B548" s="5" t="s">
        <v>1566</v>
      </c>
      <c r="C548" s="10" t="s">
        <v>1567</v>
      </c>
      <c r="D548" s="5" t="s">
        <v>6197</v>
      </c>
      <c r="E548" s="5">
        <v>107504</v>
      </c>
      <c r="F548" s="5" t="s">
        <v>6773</v>
      </c>
      <c r="G548" s="5" t="s">
        <v>10056</v>
      </c>
      <c r="H548" s="5" t="s">
        <v>6205</v>
      </c>
    </row>
    <row r="549" spans="1:8" ht="30.75" customHeight="1">
      <c r="A549" s="6">
        <v>10216</v>
      </c>
      <c r="B549" s="5" t="s">
        <v>1566</v>
      </c>
      <c r="C549" s="10" t="s">
        <v>1567</v>
      </c>
      <c r="D549" s="5" t="s">
        <v>6190</v>
      </c>
      <c r="E549" s="5">
        <v>106480</v>
      </c>
      <c r="F549" s="5" t="s">
        <v>6774</v>
      </c>
      <c r="G549" s="5" t="s">
        <v>6774</v>
      </c>
      <c r="H549" s="5" t="s">
        <v>6195</v>
      </c>
    </row>
    <row r="550" spans="1:8" ht="30.75" customHeight="1">
      <c r="A550" s="6">
        <v>10216</v>
      </c>
      <c r="B550" s="5" t="s">
        <v>1566</v>
      </c>
      <c r="C550" s="10" t="s">
        <v>1567</v>
      </c>
      <c r="D550" s="5" t="s">
        <v>6197</v>
      </c>
      <c r="E550" s="5">
        <v>103993</v>
      </c>
      <c r="F550" s="5" t="s">
        <v>6775</v>
      </c>
      <c r="G550" s="5" t="s">
        <v>10057</v>
      </c>
      <c r="H550" s="5" t="s">
        <v>6195</v>
      </c>
    </row>
    <row r="551" spans="1:8" ht="30.75" customHeight="1">
      <c r="A551" s="6">
        <v>10216</v>
      </c>
      <c r="B551" s="5" t="s">
        <v>1566</v>
      </c>
      <c r="C551" s="10" t="s">
        <v>1567</v>
      </c>
      <c r="D551" s="5" t="s">
        <v>6197</v>
      </c>
      <c r="E551" s="5">
        <v>111907</v>
      </c>
      <c r="F551" s="5" t="s">
        <v>6776</v>
      </c>
      <c r="G551" s="5" t="s">
        <v>10058</v>
      </c>
      <c r="H551" s="5" t="s">
        <v>6195</v>
      </c>
    </row>
    <row r="552" spans="1:8" ht="30.75" customHeight="1">
      <c r="A552" s="6">
        <v>10216</v>
      </c>
      <c r="B552" s="5" t="s">
        <v>1566</v>
      </c>
      <c r="C552" s="10" t="s">
        <v>1567</v>
      </c>
      <c r="D552" s="5" t="s">
        <v>6201</v>
      </c>
      <c r="E552" s="5">
        <v>102750</v>
      </c>
      <c r="F552" s="5" t="s">
        <v>6777</v>
      </c>
      <c r="G552" s="5" t="s">
        <v>10059</v>
      </c>
      <c r="H552" s="5" t="s">
        <v>6195</v>
      </c>
    </row>
    <row r="553" spans="1:8" ht="30.75" customHeight="1">
      <c r="A553" s="6">
        <v>10216</v>
      </c>
      <c r="B553" s="5" t="s">
        <v>1566</v>
      </c>
      <c r="C553" s="10" t="s">
        <v>1567</v>
      </c>
      <c r="D553" s="5" t="s">
        <v>6201</v>
      </c>
      <c r="E553" s="5">
        <v>110901</v>
      </c>
      <c r="F553" s="5" t="s">
        <v>6778</v>
      </c>
      <c r="G553" s="5" t="s">
        <v>10060</v>
      </c>
      <c r="H553" s="5" t="s">
        <v>6771</v>
      </c>
    </row>
    <row r="554" spans="1:8" ht="30.75" customHeight="1">
      <c r="A554" s="6">
        <v>10216</v>
      </c>
      <c r="B554" s="5" t="s">
        <v>1566</v>
      </c>
      <c r="C554" s="10" t="s">
        <v>1567</v>
      </c>
      <c r="D554" s="5" t="s">
        <v>6197</v>
      </c>
      <c r="E554" s="5">
        <v>107502</v>
      </c>
      <c r="F554" s="5" t="s">
        <v>6779</v>
      </c>
      <c r="G554" s="5" t="s">
        <v>10061</v>
      </c>
      <c r="H554" s="5" t="s">
        <v>6205</v>
      </c>
    </row>
    <row r="555" spans="1:8" ht="30.75" customHeight="1">
      <c r="A555" s="6">
        <v>10216</v>
      </c>
      <c r="B555" s="5" t="s">
        <v>1566</v>
      </c>
      <c r="C555" s="10" t="s">
        <v>1567</v>
      </c>
      <c r="D555" s="5" t="s">
        <v>6190</v>
      </c>
      <c r="E555" s="5">
        <v>109627</v>
      </c>
      <c r="F555" s="5" t="s">
        <v>6780</v>
      </c>
      <c r="G555" s="5" t="s">
        <v>6780</v>
      </c>
      <c r="H555" s="5" t="s">
        <v>6195</v>
      </c>
    </row>
    <row r="556" spans="1:8" ht="30.75" customHeight="1">
      <c r="A556" s="6">
        <v>10216</v>
      </c>
      <c r="B556" s="5" t="s">
        <v>1566</v>
      </c>
      <c r="C556" s="10" t="s">
        <v>1567</v>
      </c>
      <c r="D556" s="5" t="s">
        <v>6218</v>
      </c>
      <c r="E556" s="5">
        <v>100642</v>
      </c>
      <c r="F556" s="5" t="s">
        <v>6781</v>
      </c>
      <c r="G556" s="5" t="s">
        <v>6781</v>
      </c>
      <c r="H556" s="5" t="s">
        <v>6220</v>
      </c>
    </row>
    <row r="557" spans="1:8" ht="30.75" customHeight="1">
      <c r="A557" s="6">
        <v>10216</v>
      </c>
      <c r="B557" s="5" t="s">
        <v>1566</v>
      </c>
      <c r="C557" s="10" t="s">
        <v>1567</v>
      </c>
      <c r="D557" s="5" t="s">
        <v>6197</v>
      </c>
      <c r="E557" s="5">
        <v>110617</v>
      </c>
      <c r="F557" s="5" t="s">
        <v>6782</v>
      </c>
      <c r="G557" s="5" t="s">
        <v>10062</v>
      </c>
      <c r="H557" s="5" t="s">
        <v>6205</v>
      </c>
    </row>
    <row r="558" spans="1:8" ht="30.75" customHeight="1">
      <c r="A558" s="6">
        <v>10216</v>
      </c>
      <c r="B558" s="5" t="s">
        <v>1566</v>
      </c>
      <c r="C558" s="10" t="s">
        <v>1567</v>
      </c>
      <c r="D558" s="5" t="s">
        <v>6190</v>
      </c>
      <c r="E558" s="5">
        <v>110599</v>
      </c>
      <c r="F558" s="5" t="s">
        <v>6783</v>
      </c>
      <c r="G558" s="5" t="s">
        <v>10063</v>
      </c>
      <c r="H558" s="5" t="s">
        <v>6212</v>
      </c>
    </row>
    <row r="559" spans="1:8" ht="30.75" customHeight="1">
      <c r="A559" s="6">
        <v>10216</v>
      </c>
      <c r="B559" s="5" t="s">
        <v>1566</v>
      </c>
      <c r="C559" s="10" t="s">
        <v>1567</v>
      </c>
      <c r="D559" s="5" t="s">
        <v>6218</v>
      </c>
      <c r="E559" s="5">
        <v>107252</v>
      </c>
      <c r="F559" s="5" t="s">
        <v>6784</v>
      </c>
      <c r="G559" s="5" t="s">
        <v>6784</v>
      </c>
      <c r="H559" s="5" t="s">
        <v>6220</v>
      </c>
    </row>
    <row r="560" spans="1:8" ht="30.75" customHeight="1">
      <c r="A560" s="6">
        <v>10216</v>
      </c>
      <c r="B560" s="5" t="s">
        <v>1566</v>
      </c>
      <c r="C560" s="10" t="s">
        <v>1567</v>
      </c>
      <c r="D560" s="5" t="s">
        <v>6190</v>
      </c>
      <c r="E560" s="5">
        <v>102422</v>
      </c>
      <c r="F560" s="5" t="s">
        <v>6785</v>
      </c>
      <c r="G560" s="5" t="s">
        <v>6785</v>
      </c>
      <c r="H560" s="5" t="s">
        <v>6195</v>
      </c>
    </row>
    <row r="561" spans="1:8" ht="30.75" customHeight="1">
      <c r="A561" s="6">
        <v>10216</v>
      </c>
      <c r="B561" s="5" t="s">
        <v>1566</v>
      </c>
      <c r="C561" s="10" t="s">
        <v>1567</v>
      </c>
      <c r="D561" s="5" t="s">
        <v>6190</v>
      </c>
      <c r="E561" s="5">
        <v>108858</v>
      </c>
      <c r="F561" s="5" t="s">
        <v>6786</v>
      </c>
      <c r="G561" s="5" t="s">
        <v>10064</v>
      </c>
      <c r="H561" s="5" t="s">
        <v>6195</v>
      </c>
    </row>
    <row r="562" spans="1:8" ht="30.75" customHeight="1">
      <c r="A562" s="6">
        <v>10216</v>
      </c>
      <c r="B562" s="5" t="s">
        <v>1566</v>
      </c>
      <c r="C562" s="10" t="s">
        <v>1567</v>
      </c>
      <c r="D562" s="5" t="s">
        <v>6197</v>
      </c>
      <c r="E562" s="5">
        <v>103994</v>
      </c>
      <c r="F562" s="5" t="s">
        <v>6787</v>
      </c>
      <c r="G562" s="5" t="s">
        <v>10065</v>
      </c>
      <c r="H562" s="5" t="s">
        <v>6195</v>
      </c>
    </row>
    <row r="563" spans="1:8" ht="30.75" customHeight="1">
      <c r="A563" s="6">
        <v>10216</v>
      </c>
      <c r="B563" s="5" t="s">
        <v>1566</v>
      </c>
      <c r="C563" s="10" t="s">
        <v>1567</v>
      </c>
      <c r="D563" s="5" t="s">
        <v>6201</v>
      </c>
      <c r="E563" s="5">
        <v>102432</v>
      </c>
      <c r="F563" s="5" t="s">
        <v>6788</v>
      </c>
      <c r="G563" s="5" t="s">
        <v>10066</v>
      </c>
      <c r="H563" s="5" t="s">
        <v>6195</v>
      </c>
    </row>
    <row r="564" spans="1:8" ht="30.75" customHeight="1">
      <c r="A564" s="6">
        <v>10216</v>
      </c>
      <c r="B564" s="5" t="s">
        <v>1566</v>
      </c>
      <c r="C564" s="10" t="s">
        <v>1567</v>
      </c>
      <c r="D564" s="5" t="s">
        <v>6201</v>
      </c>
      <c r="E564" s="5">
        <v>103387</v>
      </c>
      <c r="F564" s="5" t="s">
        <v>6789</v>
      </c>
      <c r="G564" s="5" t="s">
        <v>10067</v>
      </c>
      <c r="H564" s="5" t="s">
        <v>6195</v>
      </c>
    </row>
    <row r="565" spans="1:8" ht="30.75" customHeight="1">
      <c r="A565" s="6">
        <v>10216</v>
      </c>
      <c r="B565" s="5" t="s">
        <v>1566</v>
      </c>
      <c r="C565" s="10" t="s">
        <v>1567</v>
      </c>
      <c r="D565" s="5" t="s">
        <v>6201</v>
      </c>
      <c r="E565" s="5">
        <v>111678</v>
      </c>
      <c r="F565" s="5" t="s">
        <v>6790</v>
      </c>
      <c r="G565" s="5" t="s">
        <v>12189</v>
      </c>
      <c r="H565" s="5" t="s">
        <v>6195</v>
      </c>
    </row>
    <row r="566" spans="1:8" ht="30.75" customHeight="1">
      <c r="A566" s="6">
        <v>10216</v>
      </c>
      <c r="B566" s="5" t="s">
        <v>1566</v>
      </c>
      <c r="C566" s="10" t="s">
        <v>1567</v>
      </c>
      <c r="D566" s="5" t="s">
        <v>6190</v>
      </c>
      <c r="E566" s="5">
        <v>102648</v>
      </c>
      <c r="F566" s="5" t="s">
        <v>6791</v>
      </c>
      <c r="G566" s="5" t="s">
        <v>10068</v>
      </c>
      <c r="H566" s="5" t="s">
        <v>6195</v>
      </c>
    </row>
    <row r="567" spans="1:8" ht="30.75" customHeight="1">
      <c r="A567" s="6">
        <v>10216</v>
      </c>
      <c r="B567" s="5" t="s">
        <v>1566</v>
      </c>
      <c r="C567" s="10" t="s">
        <v>1567</v>
      </c>
      <c r="D567" s="5" t="s">
        <v>6218</v>
      </c>
      <c r="E567" s="5">
        <v>106475</v>
      </c>
      <c r="F567" s="5" t="s">
        <v>6792</v>
      </c>
      <c r="G567" s="5" t="s">
        <v>6792</v>
      </c>
      <c r="H567" s="5" t="s">
        <v>6220</v>
      </c>
    </row>
    <row r="568" spans="1:8" ht="30.75" customHeight="1">
      <c r="A568" s="6">
        <v>10216</v>
      </c>
      <c r="B568" s="5" t="s">
        <v>1566</v>
      </c>
      <c r="C568" s="10" t="s">
        <v>1567</v>
      </c>
      <c r="D568" s="5" t="s">
        <v>6201</v>
      </c>
      <c r="E568" s="5">
        <v>104724</v>
      </c>
      <c r="F568" s="5" t="s">
        <v>6793</v>
      </c>
      <c r="G568" s="5" t="s">
        <v>10069</v>
      </c>
      <c r="H568" s="5" t="s">
        <v>6195</v>
      </c>
    </row>
    <row r="569" spans="1:8" ht="30.75" customHeight="1">
      <c r="A569" s="6">
        <v>10216</v>
      </c>
      <c r="B569" s="5" t="s">
        <v>1566</v>
      </c>
      <c r="C569" s="10" t="s">
        <v>1567</v>
      </c>
      <c r="D569" s="5" t="s">
        <v>6197</v>
      </c>
      <c r="E569" s="5">
        <v>110888</v>
      </c>
      <c r="F569" s="5" t="s">
        <v>6794</v>
      </c>
      <c r="G569" s="5" t="s">
        <v>6794</v>
      </c>
      <c r="H569" s="5" t="s">
        <v>6195</v>
      </c>
    </row>
    <row r="570" spans="1:8" ht="30.75" customHeight="1">
      <c r="A570" s="6">
        <v>10216</v>
      </c>
      <c r="B570" s="5" t="s">
        <v>1566</v>
      </c>
      <c r="C570" s="10" t="s">
        <v>1567</v>
      </c>
      <c r="D570" s="5" t="s">
        <v>6201</v>
      </c>
      <c r="E570" s="5">
        <v>106470</v>
      </c>
      <c r="F570" s="5" t="s">
        <v>6795</v>
      </c>
      <c r="G570" s="5" t="s">
        <v>6795</v>
      </c>
      <c r="H570" s="5" t="s">
        <v>6195</v>
      </c>
    </row>
    <row r="571" spans="1:8" ht="30.75" customHeight="1">
      <c r="A571" s="6">
        <v>10216</v>
      </c>
      <c r="B571" s="5" t="s">
        <v>1566</v>
      </c>
      <c r="C571" s="10" t="s">
        <v>1567</v>
      </c>
      <c r="D571" s="5" t="s">
        <v>6197</v>
      </c>
      <c r="E571" s="5">
        <v>110893</v>
      </c>
      <c r="F571" s="5" t="s">
        <v>6796</v>
      </c>
      <c r="G571" s="5" t="s">
        <v>10070</v>
      </c>
      <c r="H571" s="5" t="s">
        <v>6195</v>
      </c>
    </row>
    <row r="572" spans="1:8" ht="30.75" customHeight="1">
      <c r="A572" s="6">
        <v>10216</v>
      </c>
      <c r="B572" s="5" t="s">
        <v>1566</v>
      </c>
      <c r="C572" s="10" t="s">
        <v>1567</v>
      </c>
      <c r="D572" s="5" t="s">
        <v>6190</v>
      </c>
      <c r="E572" s="5">
        <v>110618</v>
      </c>
      <c r="F572" s="5" t="s">
        <v>6797</v>
      </c>
      <c r="G572" s="5" t="s">
        <v>10071</v>
      </c>
      <c r="H572" s="5" t="s">
        <v>6195</v>
      </c>
    </row>
    <row r="573" spans="1:8" ht="30.75" customHeight="1">
      <c r="A573" s="6">
        <v>10216</v>
      </c>
      <c r="B573" s="5" t="s">
        <v>1566</v>
      </c>
      <c r="C573" s="10" t="s">
        <v>1567</v>
      </c>
      <c r="D573" s="5" t="s">
        <v>6201</v>
      </c>
      <c r="E573" s="5">
        <v>102404</v>
      </c>
      <c r="F573" s="5" t="s">
        <v>6798</v>
      </c>
      <c r="G573" s="5" t="s">
        <v>10072</v>
      </c>
      <c r="H573" s="5" t="s">
        <v>6195</v>
      </c>
    </row>
    <row r="574" spans="1:8" ht="30.75" customHeight="1">
      <c r="A574" s="6">
        <v>10216</v>
      </c>
      <c r="B574" s="5" t="s">
        <v>1566</v>
      </c>
      <c r="C574" s="10" t="s">
        <v>1567</v>
      </c>
      <c r="D574" s="5" t="s">
        <v>6197</v>
      </c>
      <c r="E574" s="5">
        <v>106493</v>
      </c>
      <c r="F574" s="5" t="s">
        <v>6799</v>
      </c>
      <c r="G574" s="5" t="s">
        <v>10073</v>
      </c>
      <c r="H574" s="5" t="s">
        <v>6205</v>
      </c>
    </row>
    <row r="575" spans="1:8" ht="30.75" customHeight="1">
      <c r="A575" s="6">
        <v>10216</v>
      </c>
      <c r="B575" s="5" t="s">
        <v>1566</v>
      </c>
      <c r="C575" s="10" t="s">
        <v>1567</v>
      </c>
      <c r="D575" s="5" t="s">
        <v>6201</v>
      </c>
      <c r="E575" s="5">
        <v>102424</v>
      </c>
      <c r="F575" s="5" t="s">
        <v>6800</v>
      </c>
      <c r="G575" s="5" t="s">
        <v>10074</v>
      </c>
      <c r="H575" s="5" t="s">
        <v>6195</v>
      </c>
    </row>
    <row r="576" spans="1:8" ht="30.75" customHeight="1">
      <c r="A576" s="6">
        <v>10216</v>
      </c>
      <c r="B576" s="5" t="s">
        <v>1566</v>
      </c>
      <c r="C576" s="10" t="s">
        <v>1567</v>
      </c>
      <c r="D576" s="5" t="s">
        <v>6190</v>
      </c>
      <c r="E576" s="5">
        <v>102419</v>
      </c>
      <c r="F576" s="5" t="s">
        <v>6801</v>
      </c>
      <c r="G576" s="5" t="s">
        <v>10075</v>
      </c>
      <c r="H576" s="5" t="s">
        <v>6195</v>
      </c>
    </row>
    <row r="577" spans="1:8" ht="30.75" customHeight="1">
      <c r="A577" s="6">
        <v>10216</v>
      </c>
      <c r="B577" s="5" t="s">
        <v>1566</v>
      </c>
      <c r="C577" s="10" t="s">
        <v>1567</v>
      </c>
      <c r="D577" s="5" t="s">
        <v>6201</v>
      </c>
      <c r="E577" s="5">
        <v>102778</v>
      </c>
      <c r="F577" s="5" t="s">
        <v>6802</v>
      </c>
      <c r="G577" s="5" t="s">
        <v>10076</v>
      </c>
      <c r="H577" s="5" t="s">
        <v>6195</v>
      </c>
    </row>
    <row r="578" spans="1:8" ht="30.75" customHeight="1">
      <c r="A578" s="6">
        <v>10216</v>
      </c>
      <c r="B578" s="5" t="s">
        <v>1566</v>
      </c>
      <c r="C578" s="10" t="s">
        <v>1567</v>
      </c>
      <c r="D578" s="5" t="s">
        <v>6197</v>
      </c>
      <c r="E578" s="5">
        <v>106498</v>
      </c>
      <c r="F578" s="5" t="s">
        <v>6803</v>
      </c>
      <c r="G578" s="5" t="s">
        <v>10077</v>
      </c>
      <c r="H578" s="5" t="s">
        <v>6205</v>
      </c>
    </row>
    <row r="579" spans="1:8" ht="30.75" customHeight="1">
      <c r="A579" s="6">
        <v>10216</v>
      </c>
      <c r="B579" s="5" t="s">
        <v>1566</v>
      </c>
      <c r="C579" s="10" t="s">
        <v>1567</v>
      </c>
      <c r="D579" s="5" t="s">
        <v>6197</v>
      </c>
      <c r="E579" s="5">
        <v>110897</v>
      </c>
      <c r="F579" s="5" t="s">
        <v>6804</v>
      </c>
      <c r="G579" s="5" t="s">
        <v>10078</v>
      </c>
      <c r="H579" s="5" t="s">
        <v>6195</v>
      </c>
    </row>
    <row r="580" spans="1:8" ht="30.75" customHeight="1">
      <c r="A580" s="6">
        <v>10216</v>
      </c>
      <c r="B580" s="5" t="s">
        <v>1566</v>
      </c>
      <c r="C580" s="10" t="s">
        <v>1567</v>
      </c>
      <c r="D580" s="5" t="s">
        <v>6201</v>
      </c>
      <c r="E580" s="5">
        <v>102665</v>
      </c>
      <c r="F580" s="5" t="s">
        <v>6805</v>
      </c>
      <c r="G580" s="5" t="s">
        <v>10079</v>
      </c>
      <c r="H580" s="5" t="s">
        <v>6195</v>
      </c>
    </row>
    <row r="581" spans="1:8" ht="30.75" customHeight="1">
      <c r="A581" s="6">
        <v>10216</v>
      </c>
      <c r="B581" s="5" t="s">
        <v>1566</v>
      </c>
      <c r="C581" s="10" t="s">
        <v>1567</v>
      </c>
      <c r="D581" s="5" t="s">
        <v>6197</v>
      </c>
      <c r="E581" s="5">
        <v>110645</v>
      </c>
      <c r="F581" s="5" t="s">
        <v>6806</v>
      </c>
      <c r="G581" s="5" t="s">
        <v>10080</v>
      </c>
      <c r="H581" s="5" t="s">
        <v>6205</v>
      </c>
    </row>
    <row r="582" spans="1:8" ht="30.75" customHeight="1">
      <c r="A582" s="6">
        <v>10216</v>
      </c>
      <c r="B582" s="5" t="s">
        <v>1566</v>
      </c>
      <c r="C582" s="10" t="s">
        <v>1567</v>
      </c>
      <c r="D582" s="5" t="s">
        <v>6197</v>
      </c>
      <c r="E582" s="5">
        <v>109624</v>
      </c>
      <c r="F582" s="5" t="s">
        <v>6807</v>
      </c>
      <c r="G582" s="5" t="s">
        <v>6807</v>
      </c>
      <c r="H582" s="5" t="s">
        <v>6195</v>
      </c>
    </row>
    <row r="583" spans="1:8" ht="30.75" customHeight="1">
      <c r="A583" s="6">
        <v>10216</v>
      </c>
      <c r="B583" s="5" t="s">
        <v>1566</v>
      </c>
      <c r="C583" s="10" t="s">
        <v>1567</v>
      </c>
      <c r="D583" s="5" t="s">
        <v>6190</v>
      </c>
      <c r="E583" s="5">
        <v>101861</v>
      </c>
      <c r="F583" s="5" t="s">
        <v>6808</v>
      </c>
      <c r="G583" s="5" t="s">
        <v>6808</v>
      </c>
      <c r="H583" s="5" t="s">
        <v>6195</v>
      </c>
    </row>
    <row r="584" spans="1:8" ht="30.75" customHeight="1">
      <c r="A584" s="6">
        <v>10216</v>
      </c>
      <c r="B584" s="5" t="s">
        <v>1566</v>
      </c>
      <c r="C584" s="10" t="s">
        <v>1567</v>
      </c>
      <c r="D584" s="5" t="s">
        <v>6190</v>
      </c>
      <c r="E584" s="5">
        <v>102452</v>
      </c>
      <c r="F584" s="5" t="s">
        <v>6809</v>
      </c>
      <c r="G584" s="5" t="s">
        <v>10081</v>
      </c>
      <c r="H584" s="5" t="s">
        <v>6195</v>
      </c>
    </row>
    <row r="585" spans="1:8" ht="30.75" customHeight="1">
      <c r="A585" s="6">
        <v>10216</v>
      </c>
      <c r="B585" s="5" t="s">
        <v>1566</v>
      </c>
      <c r="C585" s="10" t="s">
        <v>1567</v>
      </c>
      <c r="D585" s="5" t="s">
        <v>6201</v>
      </c>
      <c r="E585" s="5">
        <v>102804</v>
      </c>
      <c r="F585" s="5" t="s">
        <v>6810</v>
      </c>
      <c r="G585" s="5" t="s">
        <v>10082</v>
      </c>
      <c r="H585" s="5" t="s">
        <v>6195</v>
      </c>
    </row>
    <row r="586" spans="1:8" ht="30.75" customHeight="1">
      <c r="A586" s="6">
        <v>10216</v>
      </c>
      <c r="B586" s="5" t="s">
        <v>1566</v>
      </c>
      <c r="C586" s="10" t="s">
        <v>1567</v>
      </c>
      <c r="D586" s="5" t="s">
        <v>6197</v>
      </c>
      <c r="E586" s="5">
        <v>104002</v>
      </c>
      <c r="F586" s="5" t="s">
        <v>6811</v>
      </c>
      <c r="G586" s="5" t="s">
        <v>10083</v>
      </c>
      <c r="H586" s="5" t="s">
        <v>6205</v>
      </c>
    </row>
    <row r="587" spans="1:8" ht="30.75" customHeight="1">
      <c r="A587" s="6">
        <v>10216</v>
      </c>
      <c r="B587" s="5" t="s">
        <v>1566</v>
      </c>
      <c r="C587" s="10" t="s">
        <v>1567</v>
      </c>
      <c r="D587" s="5" t="s">
        <v>6201</v>
      </c>
      <c r="E587" s="5">
        <v>102663</v>
      </c>
      <c r="F587" s="5" t="s">
        <v>6812</v>
      </c>
      <c r="G587" s="5" t="s">
        <v>10084</v>
      </c>
      <c r="H587" s="5" t="s">
        <v>6195</v>
      </c>
    </row>
    <row r="588" spans="1:8" ht="30.75" customHeight="1">
      <c r="A588" s="6">
        <v>10216</v>
      </c>
      <c r="B588" s="5" t="s">
        <v>1566</v>
      </c>
      <c r="C588" s="10" t="s">
        <v>1567</v>
      </c>
      <c r="D588" s="5" t="s">
        <v>6197</v>
      </c>
      <c r="E588" s="5">
        <v>110899</v>
      </c>
      <c r="F588" s="5" t="s">
        <v>6813</v>
      </c>
      <c r="G588" s="5" t="s">
        <v>10085</v>
      </c>
      <c r="H588" s="5" t="s">
        <v>6195</v>
      </c>
    </row>
    <row r="589" spans="1:8" ht="30.75" customHeight="1">
      <c r="A589" s="6">
        <v>10216</v>
      </c>
      <c r="B589" s="5" t="s">
        <v>1566</v>
      </c>
      <c r="C589" s="10" t="s">
        <v>1567</v>
      </c>
      <c r="D589" s="5" t="s">
        <v>6197</v>
      </c>
      <c r="E589" s="5">
        <v>110610</v>
      </c>
      <c r="F589" s="5" t="s">
        <v>6814</v>
      </c>
      <c r="G589" s="5" t="s">
        <v>10086</v>
      </c>
      <c r="H589" s="5" t="s">
        <v>6205</v>
      </c>
    </row>
    <row r="590" spans="1:8" ht="30.75" customHeight="1">
      <c r="A590" s="6">
        <v>10216</v>
      </c>
      <c r="B590" s="5" t="s">
        <v>1566</v>
      </c>
      <c r="C590" s="10" t="s">
        <v>1567</v>
      </c>
      <c r="D590" s="5" t="s">
        <v>6210</v>
      </c>
      <c r="E590" s="5">
        <v>106018</v>
      </c>
      <c r="F590" s="5" t="s">
        <v>6815</v>
      </c>
      <c r="G590" s="5" t="s">
        <v>10087</v>
      </c>
      <c r="H590" s="5" t="s">
        <v>6816</v>
      </c>
    </row>
    <row r="591" spans="1:8" ht="30.75" customHeight="1">
      <c r="A591" s="6">
        <v>10216</v>
      </c>
      <c r="B591" s="5" t="s">
        <v>1566</v>
      </c>
      <c r="C591" s="10" t="s">
        <v>1567</v>
      </c>
      <c r="D591" s="5" t="s">
        <v>6197</v>
      </c>
      <c r="E591" s="5">
        <v>106015</v>
      </c>
      <c r="F591" s="5" t="s">
        <v>6817</v>
      </c>
      <c r="G591" s="5" t="s">
        <v>10088</v>
      </c>
      <c r="H591" s="5" t="s">
        <v>6205</v>
      </c>
    </row>
    <row r="592" spans="1:8" ht="30.75" customHeight="1">
      <c r="A592" s="6">
        <v>10216</v>
      </c>
      <c r="B592" s="5" t="s">
        <v>1566</v>
      </c>
      <c r="C592" s="10" t="s">
        <v>1567</v>
      </c>
      <c r="D592" s="5" t="s">
        <v>6190</v>
      </c>
      <c r="E592" s="5">
        <v>102822</v>
      </c>
      <c r="F592" s="5" t="s">
        <v>6818</v>
      </c>
      <c r="G592" s="5" t="s">
        <v>10089</v>
      </c>
      <c r="H592" s="5" t="s">
        <v>6195</v>
      </c>
    </row>
    <row r="593" spans="1:8" ht="30.75" customHeight="1">
      <c r="A593" s="6">
        <v>10216</v>
      </c>
      <c r="B593" s="5" t="s">
        <v>1566</v>
      </c>
      <c r="C593" s="10" t="s">
        <v>1567</v>
      </c>
      <c r="D593" s="5" t="s">
        <v>6201</v>
      </c>
      <c r="E593" s="5">
        <v>102774</v>
      </c>
      <c r="F593" s="5" t="s">
        <v>6819</v>
      </c>
      <c r="G593" s="5" t="s">
        <v>10090</v>
      </c>
      <c r="H593" s="5" t="s">
        <v>6195</v>
      </c>
    </row>
    <row r="594" spans="1:8" ht="30.75" customHeight="1">
      <c r="A594" s="6">
        <v>10216</v>
      </c>
      <c r="B594" s="5" t="s">
        <v>1566</v>
      </c>
      <c r="C594" s="10" t="s">
        <v>1567</v>
      </c>
      <c r="D594" s="5" t="s">
        <v>6197</v>
      </c>
      <c r="E594" s="5">
        <v>110590</v>
      </c>
      <c r="F594" s="5" t="s">
        <v>6820</v>
      </c>
      <c r="G594" s="5" t="s">
        <v>10091</v>
      </c>
      <c r="H594" s="5" t="s">
        <v>6205</v>
      </c>
    </row>
    <row r="595" spans="1:8" ht="30.75" customHeight="1">
      <c r="A595" s="6">
        <v>10216</v>
      </c>
      <c r="B595" s="5" t="s">
        <v>1566</v>
      </c>
      <c r="C595" s="10" t="s">
        <v>1567</v>
      </c>
      <c r="D595" s="5" t="s">
        <v>6190</v>
      </c>
      <c r="E595" s="5">
        <v>101214</v>
      </c>
      <c r="F595" s="5" t="s">
        <v>6821</v>
      </c>
      <c r="G595" s="5" t="s">
        <v>10092</v>
      </c>
      <c r="H595" s="5" t="s">
        <v>6212</v>
      </c>
    </row>
    <row r="596" spans="1:8" ht="30.75" customHeight="1">
      <c r="A596" s="6">
        <v>10216</v>
      </c>
      <c r="B596" s="5" t="s">
        <v>1566</v>
      </c>
      <c r="C596" s="10" t="s">
        <v>1567</v>
      </c>
      <c r="D596" s="5" t="s">
        <v>6201</v>
      </c>
      <c r="E596" s="5">
        <v>111681</v>
      </c>
      <c r="F596" s="5" t="s">
        <v>6822</v>
      </c>
      <c r="G596" s="5" t="s">
        <v>12190</v>
      </c>
      <c r="H596" s="5" t="s">
        <v>6195</v>
      </c>
    </row>
    <row r="597" spans="1:8" ht="30.75" customHeight="1">
      <c r="A597" s="6">
        <v>10216</v>
      </c>
      <c r="B597" s="5" t="s">
        <v>1566</v>
      </c>
      <c r="C597" s="10" t="s">
        <v>1567</v>
      </c>
      <c r="D597" s="5" t="s">
        <v>6218</v>
      </c>
      <c r="E597" s="5">
        <v>100322</v>
      </c>
      <c r="F597" s="5" t="s">
        <v>6823</v>
      </c>
      <c r="G597" s="5" t="s">
        <v>10093</v>
      </c>
      <c r="H597" s="5" t="s">
        <v>6220</v>
      </c>
    </row>
    <row r="598" spans="1:8" ht="30.75" customHeight="1">
      <c r="A598" s="6">
        <v>10216</v>
      </c>
      <c r="B598" s="5" t="s">
        <v>1566</v>
      </c>
      <c r="C598" s="10" t="s">
        <v>1567</v>
      </c>
      <c r="D598" s="5" t="s">
        <v>6190</v>
      </c>
      <c r="E598" s="5">
        <v>102703</v>
      </c>
      <c r="F598" s="5" t="s">
        <v>6824</v>
      </c>
      <c r="G598" s="5" t="s">
        <v>10094</v>
      </c>
      <c r="H598" s="5" t="s">
        <v>6195</v>
      </c>
    </row>
    <row r="599" spans="1:8" ht="30.75" customHeight="1">
      <c r="A599" s="6">
        <v>10216</v>
      </c>
      <c r="B599" s="5" t="s">
        <v>1566</v>
      </c>
      <c r="C599" s="10" t="s">
        <v>1567</v>
      </c>
      <c r="D599" s="5" t="s">
        <v>6190</v>
      </c>
      <c r="E599" s="5">
        <v>107984</v>
      </c>
      <c r="F599" s="5" t="s">
        <v>6825</v>
      </c>
      <c r="G599" s="5" t="s">
        <v>6825</v>
      </c>
      <c r="H599" s="5" t="s">
        <v>6195</v>
      </c>
    </row>
    <row r="600" spans="1:8" ht="30.75" customHeight="1">
      <c r="A600" s="6">
        <v>10216</v>
      </c>
      <c r="B600" s="5" t="s">
        <v>1566</v>
      </c>
      <c r="C600" s="10" t="s">
        <v>1567</v>
      </c>
      <c r="D600" s="5" t="s">
        <v>6190</v>
      </c>
      <c r="E600" s="5">
        <v>101768</v>
      </c>
      <c r="F600" s="5" t="s">
        <v>6826</v>
      </c>
      <c r="G600" s="5" t="s">
        <v>10095</v>
      </c>
      <c r="H600" s="5" t="s">
        <v>6195</v>
      </c>
    </row>
    <row r="601" spans="1:8" ht="30.75" customHeight="1">
      <c r="A601" s="6">
        <v>10216</v>
      </c>
      <c r="B601" s="5" t="s">
        <v>1566</v>
      </c>
      <c r="C601" s="10" t="s">
        <v>1567</v>
      </c>
      <c r="D601" s="5" t="s">
        <v>6201</v>
      </c>
      <c r="E601" s="5">
        <v>110620</v>
      </c>
      <c r="F601" s="5" t="s">
        <v>6827</v>
      </c>
      <c r="G601" s="5" t="s">
        <v>10096</v>
      </c>
      <c r="H601" s="5" t="s">
        <v>6195</v>
      </c>
    </row>
    <row r="602" spans="1:8" ht="30.75" customHeight="1">
      <c r="A602" s="6">
        <v>10216</v>
      </c>
      <c r="B602" s="5" t="s">
        <v>1566</v>
      </c>
      <c r="C602" s="10" t="s">
        <v>1567</v>
      </c>
      <c r="D602" s="5" t="s">
        <v>6210</v>
      </c>
      <c r="E602" s="5">
        <v>104117</v>
      </c>
      <c r="F602" s="5" t="s">
        <v>6828</v>
      </c>
      <c r="G602" s="5" t="s">
        <v>10097</v>
      </c>
      <c r="H602" s="5" t="s">
        <v>6829</v>
      </c>
    </row>
    <row r="603" spans="1:8" ht="30.75" customHeight="1">
      <c r="A603" s="6">
        <v>10216</v>
      </c>
      <c r="B603" s="5" t="s">
        <v>1566</v>
      </c>
      <c r="C603" s="10" t="s">
        <v>1567</v>
      </c>
      <c r="D603" s="5" t="s">
        <v>6197</v>
      </c>
      <c r="E603" s="5">
        <v>106492</v>
      </c>
      <c r="F603" s="5" t="s">
        <v>6830</v>
      </c>
      <c r="G603" s="5" t="s">
        <v>10098</v>
      </c>
      <c r="H603" s="5" t="s">
        <v>6205</v>
      </c>
    </row>
    <row r="604" spans="1:8" ht="30.75" customHeight="1">
      <c r="A604" s="6">
        <v>10216</v>
      </c>
      <c r="B604" s="5" t="s">
        <v>1566</v>
      </c>
      <c r="C604" s="10" t="s">
        <v>1567</v>
      </c>
      <c r="D604" s="5" t="s">
        <v>6197</v>
      </c>
      <c r="E604" s="5">
        <v>106497</v>
      </c>
      <c r="F604" s="5" t="s">
        <v>6831</v>
      </c>
      <c r="G604" s="5" t="s">
        <v>10099</v>
      </c>
      <c r="H604" s="5" t="s">
        <v>6205</v>
      </c>
    </row>
    <row r="605" spans="1:8" ht="30.75" customHeight="1">
      <c r="A605" s="6">
        <v>10216</v>
      </c>
      <c r="B605" s="5" t="s">
        <v>1566</v>
      </c>
      <c r="C605" s="10" t="s">
        <v>1567</v>
      </c>
      <c r="D605" s="5" t="s">
        <v>6197</v>
      </c>
      <c r="E605" s="5">
        <v>103998</v>
      </c>
      <c r="F605" s="5" t="s">
        <v>6832</v>
      </c>
      <c r="G605" s="5" t="s">
        <v>10100</v>
      </c>
      <c r="H605" s="5" t="s">
        <v>6205</v>
      </c>
    </row>
    <row r="606" spans="1:8" ht="30.75" customHeight="1">
      <c r="A606" s="6">
        <v>10216</v>
      </c>
      <c r="B606" s="5" t="s">
        <v>1566</v>
      </c>
      <c r="C606" s="10" t="s">
        <v>1567</v>
      </c>
      <c r="D606" s="5" t="s">
        <v>6201</v>
      </c>
      <c r="E606" s="5">
        <v>102754</v>
      </c>
      <c r="F606" s="5" t="s">
        <v>6833</v>
      </c>
      <c r="G606" s="5" t="s">
        <v>10101</v>
      </c>
      <c r="H606" s="5" t="s">
        <v>6195</v>
      </c>
    </row>
    <row r="607" spans="1:8" ht="30.75" customHeight="1">
      <c r="A607" s="6">
        <v>10216</v>
      </c>
      <c r="B607" s="5" t="s">
        <v>1566</v>
      </c>
      <c r="C607" s="10" t="s">
        <v>1567</v>
      </c>
      <c r="D607" s="5" t="s">
        <v>6197</v>
      </c>
      <c r="E607" s="5">
        <v>110614</v>
      </c>
      <c r="F607" s="5" t="s">
        <v>6834</v>
      </c>
      <c r="G607" s="5" t="s">
        <v>10102</v>
      </c>
      <c r="H607" s="5" t="s">
        <v>6205</v>
      </c>
    </row>
    <row r="608" spans="1:8" ht="30.75" customHeight="1">
      <c r="A608" s="6">
        <v>10216</v>
      </c>
      <c r="B608" s="5" t="s">
        <v>1566</v>
      </c>
      <c r="C608" s="10" t="s">
        <v>1567</v>
      </c>
      <c r="D608" s="5" t="s">
        <v>6201</v>
      </c>
      <c r="E608" s="5">
        <v>102758</v>
      </c>
      <c r="F608" s="5" t="s">
        <v>6835</v>
      </c>
      <c r="G608" s="5" t="s">
        <v>10103</v>
      </c>
      <c r="H608" s="5" t="s">
        <v>6195</v>
      </c>
    </row>
    <row r="609" spans="1:8" ht="30.75" customHeight="1">
      <c r="A609" s="6">
        <v>10216</v>
      </c>
      <c r="B609" s="5" t="s">
        <v>1566</v>
      </c>
      <c r="C609" s="10" t="s">
        <v>1567</v>
      </c>
      <c r="D609" s="5" t="s">
        <v>6190</v>
      </c>
      <c r="E609" s="5">
        <v>102705</v>
      </c>
      <c r="F609" s="5" t="s">
        <v>6836</v>
      </c>
      <c r="G609" s="5" t="s">
        <v>10104</v>
      </c>
      <c r="H609" s="5" t="s">
        <v>6195</v>
      </c>
    </row>
    <row r="610" spans="1:8" ht="30.75" customHeight="1">
      <c r="A610" s="6">
        <v>10216</v>
      </c>
      <c r="B610" s="5" t="s">
        <v>1566</v>
      </c>
      <c r="C610" s="10" t="s">
        <v>1567</v>
      </c>
      <c r="D610" s="5" t="s">
        <v>6201</v>
      </c>
      <c r="E610" s="5">
        <v>106485</v>
      </c>
      <c r="F610" s="5" t="s">
        <v>6837</v>
      </c>
      <c r="G610" s="5" t="s">
        <v>10105</v>
      </c>
      <c r="H610" s="5" t="s">
        <v>6195</v>
      </c>
    </row>
    <row r="611" spans="1:8" ht="30.75" customHeight="1">
      <c r="A611" s="6">
        <v>10216</v>
      </c>
      <c r="B611" s="5" t="s">
        <v>1566</v>
      </c>
      <c r="C611" s="10" t="s">
        <v>1567</v>
      </c>
      <c r="D611" s="5" t="s">
        <v>6210</v>
      </c>
      <c r="E611" s="5">
        <v>109676</v>
      </c>
      <c r="F611" s="5" t="s">
        <v>6838</v>
      </c>
      <c r="G611" s="5" t="s">
        <v>10106</v>
      </c>
      <c r="H611" s="5" t="s">
        <v>6839</v>
      </c>
    </row>
    <row r="612" spans="1:8" ht="30.75" customHeight="1">
      <c r="A612" s="6">
        <v>10216</v>
      </c>
      <c r="B612" s="5" t="s">
        <v>1566</v>
      </c>
      <c r="C612" s="10" t="s">
        <v>1567</v>
      </c>
      <c r="D612" s="5" t="s">
        <v>6197</v>
      </c>
      <c r="E612" s="5">
        <v>110890</v>
      </c>
      <c r="F612" s="5" t="s">
        <v>6840</v>
      </c>
      <c r="G612" s="5" t="s">
        <v>6840</v>
      </c>
      <c r="H612" s="5" t="s">
        <v>6195</v>
      </c>
    </row>
    <row r="613" spans="1:8" ht="30.75" customHeight="1">
      <c r="A613" s="6">
        <v>10216</v>
      </c>
      <c r="B613" s="5" t="s">
        <v>1566</v>
      </c>
      <c r="C613" s="10" t="s">
        <v>1567</v>
      </c>
      <c r="D613" s="5" t="s">
        <v>6218</v>
      </c>
      <c r="E613" s="5">
        <v>107983</v>
      </c>
      <c r="F613" s="5" t="s">
        <v>6841</v>
      </c>
      <c r="G613" s="5" t="s">
        <v>6841</v>
      </c>
      <c r="H613" s="5" t="s">
        <v>6220</v>
      </c>
    </row>
    <row r="614" spans="1:8" ht="30.75" customHeight="1">
      <c r="A614" s="6">
        <v>10216</v>
      </c>
      <c r="B614" s="5" t="s">
        <v>1566</v>
      </c>
      <c r="C614" s="10" t="s">
        <v>1567</v>
      </c>
      <c r="D614" s="5" t="s">
        <v>6201</v>
      </c>
      <c r="E614" s="5">
        <v>106488</v>
      </c>
      <c r="F614" s="5" t="s">
        <v>6842</v>
      </c>
      <c r="G614" s="5" t="s">
        <v>10107</v>
      </c>
      <c r="H614" s="5" t="s">
        <v>6195</v>
      </c>
    </row>
    <row r="615" spans="1:8" ht="30.75" customHeight="1">
      <c r="A615" s="6">
        <v>10216</v>
      </c>
      <c r="B615" s="5" t="s">
        <v>1566</v>
      </c>
      <c r="C615" s="10" t="s">
        <v>1567</v>
      </c>
      <c r="D615" s="5" t="s">
        <v>6201</v>
      </c>
      <c r="E615" s="5">
        <v>106469</v>
      </c>
      <c r="F615" s="5" t="s">
        <v>6843</v>
      </c>
      <c r="G615" s="5" t="s">
        <v>10108</v>
      </c>
      <c r="H615" s="5" t="s">
        <v>6195</v>
      </c>
    </row>
    <row r="616" spans="1:8" ht="30.75" customHeight="1">
      <c r="A616" s="6">
        <v>10216</v>
      </c>
      <c r="B616" s="5" t="s">
        <v>1566</v>
      </c>
      <c r="C616" s="10" t="s">
        <v>1567</v>
      </c>
      <c r="D616" s="5" t="s">
        <v>6190</v>
      </c>
      <c r="E616" s="5">
        <v>104118</v>
      </c>
      <c r="F616" s="5" t="s">
        <v>6844</v>
      </c>
      <c r="G616" s="5" t="s">
        <v>10109</v>
      </c>
      <c r="H616" s="5" t="s">
        <v>6845</v>
      </c>
    </row>
    <row r="617" spans="1:8" ht="30.75" customHeight="1">
      <c r="A617" s="6">
        <v>10216</v>
      </c>
      <c r="B617" s="5" t="s">
        <v>1566</v>
      </c>
      <c r="C617" s="10" t="s">
        <v>1567</v>
      </c>
      <c r="D617" s="5" t="s">
        <v>6201</v>
      </c>
      <c r="E617" s="5">
        <v>102762</v>
      </c>
      <c r="F617" s="5" t="s">
        <v>6846</v>
      </c>
      <c r="G617" s="5" t="s">
        <v>10110</v>
      </c>
      <c r="H617" s="5" t="s">
        <v>6195</v>
      </c>
    </row>
    <row r="618" spans="1:8" ht="30.75" customHeight="1">
      <c r="A618" s="6">
        <v>10216</v>
      </c>
      <c r="B618" s="5" t="s">
        <v>1566</v>
      </c>
      <c r="C618" s="10" t="s">
        <v>1567</v>
      </c>
      <c r="D618" s="5" t="s">
        <v>6201</v>
      </c>
      <c r="E618" s="5">
        <v>102435</v>
      </c>
      <c r="F618" s="5" t="s">
        <v>6847</v>
      </c>
      <c r="G618" s="5" t="s">
        <v>10111</v>
      </c>
      <c r="H618" s="5" t="s">
        <v>6195</v>
      </c>
    </row>
    <row r="619" spans="1:8" ht="30.75" customHeight="1">
      <c r="A619" s="6">
        <v>10216</v>
      </c>
      <c r="B619" s="5" t="s">
        <v>1566</v>
      </c>
      <c r="C619" s="10" t="s">
        <v>1567</v>
      </c>
      <c r="D619" s="5" t="s">
        <v>6197</v>
      </c>
      <c r="E619" s="5">
        <v>110889</v>
      </c>
      <c r="F619" s="5" t="s">
        <v>6848</v>
      </c>
      <c r="G619" s="5" t="s">
        <v>6848</v>
      </c>
      <c r="H619" s="5" t="s">
        <v>6195</v>
      </c>
    </row>
    <row r="620" spans="1:8" ht="30.75" customHeight="1">
      <c r="A620" s="6">
        <v>10216</v>
      </c>
      <c r="B620" s="5" t="s">
        <v>1566</v>
      </c>
      <c r="C620" s="10" t="s">
        <v>1567</v>
      </c>
      <c r="D620" s="5" t="s">
        <v>6190</v>
      </c>
      <c r="E620" s="5">
        <v>109628</v>
      </c>
      <c r="F620" s="5" t="s">
        <v>6849</v>
      </c>
      <c r="G620" s="5" t="s">
        <v>6849</v>
      </c>
      <c r="H620" s="5" t="s">
        <v>6195</v>
      </c>
    </row>
    <row r="621" spans="1:8" ht="30.75" customHeight="1">
      <c r="A621" s="6">
        <v>10216</v>
      </c>
      <c r="B621" s="5" t="s">
        <v>1566</v>
      </c>
      <c r="C621" s="10" t="s">
        <v>1567</v>
      </c>
      <c r="D621" s="5" t="s">
        <v>6197</v>
      </c>
      <c r="E621" s="5">
        <v>106499</v>
      </c>
      <c r="F621" s="5" t="s">
        <v>6850</v>
      </c>
      <c r="G621" s="5" t="s">
        <v>10112</v>
      </c>
      <c r="H621" s="5" t="s">
        <v>6205</v>
      </c>
    </row>
    <row r="622" spans="1:8" ht="30.75" customHeight="1">
      <c r="A622" s="6">
        <v>10216</v>
      </c>
      <c r="B622" s="5" t="s">
        <v>1566</v>
      </c>
      <c r="C622" s="10" t="s">
        <v>1567</v>
      </c>
      <c r="D622" s="5" t="s">
        <v>6201</v>
      </c>
      <c r="E622" s="5">
        <v>102444</v>
      </c>
      <c r="F622" s="5" t="s">
        <v>6851</v>
      </c>
      <c r="G622" s="5" t="s">
        <v>10113</v>
      </c>
      <c r="H622" s="5" t="s">
        <v>6195</v>
      </c>
    </row>
    <row r="623" spans="1:8" ht="30.75" customHeight="1">
      <c r="A623" s="6">
        <v>10277</v>
      </c>
      <c r="B623" s="5" t="s">
        <v>1570</v>
      </c>
      <c r="C623" s="11" t="s">
        <v>1571</v>
      </c>
      <c r="D623" s="5" t="s">
        <v>6197</v>
      </c>
      <c r="E623" s="5">
        <v>103266</v>
      </c>
      <c r="F623" s="5" t="s">
        <v>6852</v>
      </c>
      <c r="G623" s="5" t="s">
        <v>10114</v>
      </c>
      <c r="H623" s="5" t="s">
        <v>6205</v>
      </c>
    </row>
    <row r="624" spans="1:8" ht="30.75" customHeight="1">
      <c r="A624" s="6">
        <v>10277</v>
      </c>
      <c r="B624" s="5" t="s">
        <v>1570</v>
      </c>
      <c r="C624" s="11" t="s">
        <v>1571</v>
      </c>
      <c r="D624" s="5" t="s">
        <v>6197</v>
      </c>
      <c r="E624" s="5">
        <v>104473</v>
      </c>
      <c r="F624" s="5" t="s">
        <v>6853</v>
      </c>
      <c r="G624" s="5" t="s">
        <v>10115</v>
      </c>
      <c r="H624" s="5" t="s">
        <v>6205</v>
      </c>
    </row>
    <row r="625" spans="1:8" ht="30.75" customHeight="1">
      <c r="A625" s="6">
        <v>10277</v>
      </c>
      <c r="B625" s="5" t="s">
        <v>1570</v>
      </c>
      <c r="C625" s="11" t="s">
        <v>1571</v>
      </c>
      <c r="D625" s="5" t="s">
        <v>6197</v>
      </c>
      <c r="E625" s="5">
        <v>103650</v>
      </c>
      <c r="F625" s="5" t="s">
        <v>6854</v>
      </c>
      <c r="G625" s="5" t="s">
        <v>10116</v>
      </c>
      <c r="H625" s="5" t="s">
        <v>6205</v>
      </c>
    </row>
    <row r="626" spans="1:8" ht="30.75" customHeight="1">
      <c r="A626" s="6">
        <v>10277</v>
      </c>
      <c r="B626" s="5" t="s">
        <v>1570</v>
      </c>
      <c r="C626" s="11" t="s">
        <v>1571</v>
      </c>
      <c r="D626" s="5" t="s">
        <v>6190</v>
      </c>
      <c r="E626" s="5">
        <v>106424</v>
      </c>
      <c r="F626" s="5" t="s">
        <v>6855</v>
      </c>
      <c r="G626" s="5" t="s">
        <v>10117</v>
      </c>
      <c r="H626" s="5" t="s">
        <v>6212</v>
      </c>
    </row>
    <row r="627" spans="1:8" ht="30.75" customHeight="1">
      <c r="A627" s="6">
        <v>10277</v>
      </c>
      <c r="B627" s="5" t="s">
        <v>1570</v>
      </c>
      <c r="C627" s="11" t="s">
        <v>1571</v>
      </c>
      <c r="D627" s="5" t="s">
        <v>6197</v>
      </c>
      <c r="E627" s="5">
        <v>102908</v>
      </c>
      <c r="F627" s="5" t="s">
        <v>6856</v>
      </c>
      <c r="G627" s="5" t="s">
        <v>10118</v>
      </c>
      <c r="H627" s="5" t="s">
        <v>6205</v>
      </c>
    </row>
    <row r="628" spans="1:8" ht="30.75" customHeight="1">
      <c r="A628" s="6">
        <v>10277</v>
      </c>
      <c r="B628" s="5" t="s">
        <v>1570</v>
      </c>
      <c r="C628" s="11" t="s">
        <v>1571</v>
      </c>
      <c r="D628" s="5" t="s">
        <v>6201</v>
      </c>
      <c r="E628" s="5">
        <v>100666</v>
      </c>
      <c r="F628" s="5" t="s">
        <v>6857</v>
      </c>
      <c r="G628" s="5" t="s">
        <v>10119</v>
      </c>
      <c r="H628" s="5" t="s">
        <v>6195</v>
      </c>
    </row>
    <row r="629" spans="1:8" ht="30.75" customHeight="1">
      <c r="A629" s="6">
        <v>10277</v>
      </c>
      <c r="B629" s="5" t="s">
        <v>1570</v>
      </c>
      <c r="C629" s="11" t="s">
        <v>1571</v>
      </c>
      <c r="D629" s="5" t="s">
        <v>6190</v>
      </c>
      <c r="E629" s="5">
        <v>101008</v>
      </c>
      <c r="F629" s="5" t="s">
        <v>6858</v>
      </c>
      <c r="G629" s="5" t="s">
        <v>10120</v>
      </c>
      <c r="H629" s="5" t="s">
        <v>6212</v>
      </c>
    </row>
    <row r="630" spans="1:8" ht="30.75" customHeight="1">
      <c r="A630" s="6">
        <v>10277</v>
      </c>
      <c r="B630" s="5" t="s">
        <v>1570</v>
      </c>
      <c r="C630" s="11" t="s">
        <v>1571</v>
      </c>
      <c r="D630" s="5" t="s">
        <v>6197</v>
      </c>
      <c r="E630" s="5">
        <v>110648</v>
      </c>
      <c r="F630" s="5" t="s">
        <v>6859</v>
      </c>
      <c r="G630" s="5" t="s">
        <v>10121</v>
      </c>
      <c r="H630" s="5" t="s">
        <v>6205</v>
      </c>
    </row>
    <row r="631" spans="1:8" ht="30.75" customHeight="1">
      <c r="A631" s="6">
        <v>10277</v>
      </c>
      <c r="B631" s="5" t="s">
        <v>1570</v>
      </c>
      <c r="C631" s="11" t="s">
        <v>1571</v>
      </c>
      <c r="D631" s="5" t="s">
        <v>6190</v>
      </c>
      <c r="E631" s="5">
        <v>110605</v>
      </c>
      <c r="F631" s="5" t="s">
        <v>6860</v>
      </c>
      <c r="G631" s="5" t="s">
        <v>10122</v>
      </c>
      <c r="H631" s="5" t="s">
        <v>6212</v>
      </c>
    </row>
    <row r="632" spans="1:8" ht="30.75" customHeight="1">
      <c r="A632" s="6">
        <v>10277</v>
      </c>
      <c r="B632" s="5" t="s">
        <v>1570</v>
      </c>
      <c r="C632" s="11" t="s">
        <v>1571</v>
      </c>
      <c r="D632" s="5" t="s">
        <v>6197</v>
      </c>
      <c r="E632" s="5">
        <v>102904</v>
      </c>
      <c r="F632" s="5" t="s">
        <v>6861</v>
      </c>
      <c r="G632" s="5" t="s">
        <v>10123</v>
      </c>
      <c r="H632" s="5" t="s">
        <v>6205</v>
      </c>
    </row>
    <row r="633" spans="1:8" ht="30.75" customHeight="1">
      <c r="A633" s="6">
        <v>10277</v>
      </c>
      <c r="B633" s="5" t="s">
        <v>1570</v>
      </c>
      <c r="C633" s="11" t="s">
        <v>1571</v>
      </c>
      <c r="D633" s="5" t="s">
        <v>6197</v>
      </c>
      <c r="E633" s="5">
        <v>110595</v>
      </c>
      <c r="F633" s="5" t="s">
        <v>6862</v>
      </c>
      <c r="G633" s="5" t="s">
        <v>10124</v>
      </c>
      <c r="H633" s="5" t="s">
        <v>6205</v>
      </c>
    </row>
    <row r="634" spans="1:8" ht="30.75" customHeight="1">
      <c r="A634" s="6">
        <v>10277</v>
      </c>
      <c r="B634" s="5" t="s">
        <v>1570</v>
      </c>
      <c r="C634" s="11" t="s">
        <v>1571</v>
      </c>
      <c r="D634" s="5" t="s">
        <v>6210</v>
      </c>
      <c r="E634" s="5">
        <v>110601</v>
      </c>
      <c r="F634" s="5" t="s">
        <v>6863</v>
      </c>
      <c r="G634" s="5" t="s">
        <v>10125</v>
      </c>
      <c r="H634" s="5" t="s">
        <v>6212</v>
      </c>
    </row>
    <row r="635" spans="1:8" ht="30.75" customHeight="1">
      <c r="A635" s="6">
        <v>10277</v>
      </c>
      <c r="B635" s="5" t="s">
        <v>1570</v>
      </c>
      <c r="C635" s="11" t="s">
        <v>1571</v>
      </c>
      <c r="D635" s="5" t="s">
        <v>6197</v>
      </c>
      <c r="E635" s="5">
        <v>110647</v>
      </c>
      <c r="F635" s="5" t="s">
        <v>6864</v>
      </c>
      <c r="G635" s="5" t="s">
        <v>10126</v>
      </c>
      <c r="H635" s="5" t="s">
        <v>6205</v>
      </c>
    </row>
    <row r="636" spans="1:8" ht="30.75" customHeight="1">
      <c r="A636" s="6">
        <v>10277</v>
      </c>
      <c r="B636" s="5" t="s">
        <v>1570</v>
      </c>
      <c r="C636" s="11" t="s">
        <v>1571</v>
      </c>
      <c r="D636" s="5" t="s">
        <v>6197</v>
      </c>
      <c r="E636" s="5">
        <v>103271</v>
      </c>
      <c r="F636" s="5" t="s">
        <v>6865</v>
      </c>
      <c r="G636" s="5" t="s">
        <v>10127</v>
      </c>
      <c r="H636" s="5" t="s">
        <v>6205</v>
      </c>
    </row>
    <row r="637" spans="1:8" ht="30.75" customHeight="1">
      <c r="A637" s="6">
        <v>10277</v>
      </c>
      <c r="B637" s="5" t="s">
        <v>1570</v>
      </c>
      <c r="C637" s="11" t="s">
        <v>1571</v>
      </c>
      <c r="D637" s="5" t="s">
        <v>6190</v>
      </c>
      <c r="E637" s="5">
        <v>101011</v>
      </c>
      <c r="F637" s="5" t="s">
        <v>6866</v>
      </c>
      <c r="G637" s="5" t="s">
        <v>10128</v>
      </c>
      <c r="H637" s="5" t="s">
        <v>6212</v>
      </c>
    </row>
    <row r="638" spans="1:8" ht="30.75" customHeight="1">
      <c r="A638" s="6">
        <v>10277</v>
      </c>
      <c r="B638" s="5" t="s">
        <v>1570</v>
      </c>
      <c r="C638" s="11" t="s">
        <v>1571</v>
      </c>
      <c r="D638" s="5" t="s">
        <v>6197</v>
      </c>
      <c r="E638" s="5">
        <v>104472</v>
      </c>
      <c r="F638" s="5" t="s">
        <v>6867</v>
      </c>
      <c r="G638" s="5" t="s">
        <v>10129</v>
      </c>
      <c r="H638" s="5" t="s">
        <v>6205</v>
      </c>
    </row>
    <row r="639" spans="1:8" ht="30.75" customHeight="1">
      <c r="A639" s="6">
        <v>10277</v>
      </c>
      <c r="B639" s="5" t="s">
        <v>1570</v>
      </c>
      <c r="C639" s="11" t="s">
        <v>1571</v>
      </c>
      <c r="D639" s="5" t="s">
        <v>6197</v>
      </c>
      <c r="E639" s="5">
        <v>105173</v>
      </c>
      <c r="F639" s="5" t="s">
        <v>6868</v>
      </c>
      <c r="G639" s="5" t="s">
        <v>10130</v>
      </c>
      <c r="H639" s="5" t="s">
        <v>6205</v>
      </c>
    </row>
    <row r="640" spans="1:8" ht="30.75" customHeight="1">
      <c r="A640" s="6">
        <v>10277</v>
      </c>
      <c r="B640" s="5" t="s">
        <v>1570</v>
      </c>
      <c r="C640" s="11" t="s">
        <v>1571</v>
      </c>
      <c r="D640" s="5" t="s">
        <v>6197</v>
      </c>
      <c r="E640" s="5">
        <v>104471</v>
      </c>
      <c r="F640" s="5" t="s">
        <v>6869</v>
      </c>
      <c r="G640" s="5" t="s">
        <v>10131</v>
      </c>
      <c r="H640" s="5" t="s">
        <v>6205</v>
      </c>
    </row>
    <row r="641" spans="1:8" ht="30.75" customHeight="1">
      <c r="A641" s="6">
        <v>10277</v>
      </c>
      <c r="B641" s="5" t="s">
        <v>1570</v>
      </c>
      <c r="C641" s="11" t="s">
        <v>1571</v>
      </c>
      <c r="D641" s="5" t="s">
        <v>6197</v>
      </c>
      <c r="E641" s="5">
        <v>103644</v>
      </c>
      <c r="F641" s="5" t="s">
        <v>6870</v>
      </c>
      <c r="G641" s="5" t="s">
        <v>10132</v>
      </c>
      <c r="H641" s="5" t="s">
        <v>6205</v>
      </c>
    </row>
    <row r="642" spans="1:8" ht="30.75" customHeight="1">
      <c r="A642" s="6">
        <v>10277</v>
      </c>
      <c r="B642" s="5" t="s">
        <v>1570</v>
      </c>
      <c r="C642" s="11" t="s">
        <v>1571</v>
      </c>
      <c r="D642" s="5" t="s">
        <v>6197</v>
      </c>
      <c r="E642" s="5">
        <v>110591</v>
      </c>
      <c r="F642" s="5" t="s">
        <v>6871</v>
      </c>
      <c r="G642" s="5" t="s">
        <v>10133</v>
      </c>
      <c r="H642" s="5" t="s">
        <v>6205</v>
      </c>
    </row>
    <row r="643" spans="1:8" ht="30.75" customHeight="1">
      <c r="A643" s="6">
        <v>10278</v>
      </c>
      <c r="B643" s="5" t="s">
        <v>1611</v>
      </c>
      <c r="C643" s="11" t="s">
        <v>1612</v>
      </c>
      <c r="D643" s="5" t="s">
        <v>6190</v>
      </c>
      <c r="E643" s="5">
        <v>101138</v>
      </c>
      <c r="F643" s="5" t="s">
        <v>6872</v>
      </c>
      <c r="G643" s="5" t="s">
        <v>10134</v>
      </c>
      <c r="H643" s="5" t="s">
        <v>6212</v>
      </c>
    </row>
    <row r="644" spans="1:8" ht="30.75" customHeight="1">
      <c r="A644" s="6">
        <v>10278</v>
      </c>
      <c r="B644" s="5" t="s">
        <v>1611</v>
      </c>
      <c r="C644" s="11" t="s">
        <v>1612</v>
      </c>
      <c r="D644" s="5" t="s">
        <v>6190</v>
      </c>
      <c r="E644" s="5">
        <v>106522</v>
      </c>
      <c r="F644" s="5" t="s">
        <v>6873</v>
      </c>
      <c r="G644" s="5" t="s">
        <v>10135</v>
      </c>
      <c r="H644" s="5" t="s">
        <v>6874</v>
      </c>
    </row>
    <row r="645" spans="1:8" ht="30.75" customHeight="1">
      <c r="A645" s="6">
        <v>10278</v>
      </c>
      <c r="B645" s="5" t="s">
        <v>1611</v>
      </c>
      <c r="C645" s="11" t="s">
        <v>1612</v>
      </c>
      <c r="D645" s="5" t="s">
        <v>6197</v>
      </c>
      <c r="E645" s="5">
        <v>110592</v>
      </c>
      <c r="F645" s="5" t="s">
        <v>6875</v>
      </c>
      <c r="G645" s="5" t="s">
        <v>10136</v>
      </c>
      <c r="H645" s="5" t="s">
        <v>6205</v>
      </c>
    </row>
    <row r="646" spans="1:8" ht="30.75" customHeight="1">
      <c r="A646" s="6">
        <v>10278</v>
      </c>
      <c r="B646" s="5" t="s">
        <v>1611</v>
      </c>
      <c r="C646" s="11" t="s">
        <v>1612</v>
      </c>
      <c r="D646" s="5" t="s">
        <v>6190</v>
      </c>
      <c r="E646" s="5">
        <v>106523</v>
      </c>
      <c r="F646" s="5" t="s">
        <v>6876</v>
      </c>
      <c r="G646" s="5" t="s">
        <v>10137</v>
      </c>
      <c r="H646" s="5" t="s">
        <v>6874</v>
      </c>
    </row>
    <row r="647" spans="1:8" ht="30.75" customHeight="1">
      <c r="A647" s="6">
        <v>10278</v>
      </c>
      <c r="B647" s="5" t="s">
        <v>1611</v>
      </c>
      <c r="C647" s="11" t="s">
        <v>1612</v>
      </c>
      <c r="D647" s="5" t="s">
        <v>6190</v>
      </c>
      <c r="E647" s="5">
        <v>110606</v>
      </c>
      <c r="F647" s="5" t="s">
        <v>6877</v>
      </c>
      <c r="G647" s="5" t="s">
        <v>10138</v>
      </c>
      <c r="H647" s="5" t="s">
        <v>6212</v>
      </c>
    </row>
    <row r="648" spans="1:8" ht="30.75" customHeight="1">
      <c r="A648" s="6">
        <v>10278</v>
      </c>
      <c r="B648" s="5" t="s">
        <v>1611</v>
      </c>
      <c r="C648" s="11" t="s">
        <v>1612</v>
      </c>
      <c r="D648" s="5" t="s">
        <v>6197</v>
      </c>
      <c r="E648" s="5">
        <v>110596</v>
      </c>
      <c r="F648" s="5" t="s">
        <v>6878</v>
      </c>
      <c r="G648" s="5" t="s">
        <v>10139</v>
      </c>
      <c r="H648" s="5" t="s">
        <v>6205</v>
      </c>
    </row>
    <row r="649" spans="1:8" ht="30.75" customHeight="1">
      <c r="A649" s="6">
        <v>10278</v>
      </c>
      <c r="B649" s="5" t="s">
        <v>1611</v>
      </c>
      <c r="C649" s="11" t="s">
        <v>1612</v>
      </c>
      <c r="D649" s="5" t="s">
        <v>6197</v>
      </c>
      <c r="E649" s="5">
        <v>103029</v>
      </c>
      <c r="F649" s="5" t="s">
        <v>6879</v>
      </c>
      <c r="G649" s="5" t="s">
        <v>10140</v>
      </c>
      <c r="H649" s="5" t="s">
        <v>6205</v>
      </c>
    </row>
    <row r="650" spans="1:8" ht="30.75" customHeight="1">
      <c r="A650" s="6">
        <v>10278</v>
      </c>
      <c r="B650" s="5" t="s">
        <v>1611</v>
      </c>
      <c r="C650" s="11" t="s">
        <v>1612</v>
      </c>
      <c r="D650" s="5" t="s">
        <v>6190</v>
      </c>
      <c r="E650" s="5">
        <v>104250</v>
      </c>
      <c r="F650" s="5" t="s">
        <v>6880</v>
      </c>
      <c r="G650" s="5" t="s">
        <v>10141</v>
      </c>
      <c r="H650" s="5" t="s">
        <v>6212</v>
      </c>
    </row>
    <row r="651" spans="1:8" ht="30.75" customHeight="1">
      <c r="A651" s="6">
        <v>10278</v>
      </c>
      <c r="B651" s="5" t="s">
        <v>1611</v>
      </c>
      <c r="C651" s="11" t="s">
        <v>1612</v>
      </c>
      <c r="D651" s="5" t="s">
        <v>6190</v>
      </c>
      <c r="E651" s="5">
        <v>110602</v>
      </c>
      <c r="F651" s="5" t="s">
        <v>6881</v>
      </c>
      <c r="G651" s="5" t="s">
        <v>10142</v>
      </c>
      <c r="H651" s="5" t="s">
        <v>6212</v>
      </c>
    </row>
    <row r="652" spans="1:8" ht="30.75" customHeight="1">
      <c r="A652" s="6">
        <v>10278</v>
      </c>
      <c r="B652" s="5" t="s">
        <v>1611</v>
      </c>
      <c r="C652" s="11" t="s">
        <v>1612</v>
      </c>
      <c r="D652" s="5" t="s">
        <v>6197</v>
      </c>
      <c r="E652" s="5">
        <v>103025</v>
      </c>
      <c r="F652" s="5" t="s">
        <v>6882</v>
      </c>
      <c r="G652" s="5" t="s">
        <v>10143</v>
      </c>
      <c r="H652" s="5" t="s">
        <v>6205</v>
      </c>
    </row>
    <row r="653" spans="1:8" ht="30.75" customHeight="1">
      <c r="A653" s="6">
        <v>10278</v>
      </c>
      <c r="B653" s="5" t="s">
        <v>1611</v>
      </c>
      <c r="C653" s="11" t="s">
        <v>1612</v>
      </c>
      <c r="D653" s="5" t="s">
        <v>6201</v>
      </c>
      <c r="E653" s="5">
        <v>105194</v>
      </c>
      <c r="F653" s="5" t="s">
        <v>6883</v>
      </c>
      <c r="G653" s="5" t="s">
        <v>10144</v>
      </c>
      <c r="H653" s="5" t="s">
        <v>6195</v>
      </c>
    </row>
    <row r="654" spans="1:8" ht="30.75" customHeight="1">
      <c r="A654" s="6">
        <v>10278</v>
      </c>
      <c r="B654" s="5" t="s">
        <v>1611</v>
      </c>
      <c r="C654" s="11" t="s">
        <v>1612</v>
      </c>
      <c r="D654" s="5" t="s">
        <v>6197</v>
      </c>
      <c r="E654" s="5">
        <v>105177</v>
      </c>
      <c r="F654" s="5" t="s">
        <v>6884</v>
      </c>
      <c r="G654" s="5" t="s">
        <v>10145</v>
      </c>
      <c r="H654" s="5" t="s">
        <v>6205</v>
      </c>
    </row>
    <row r="655" spans="1:8" ht="30.75" customHeight="1">
      <c r="A655" s="6">
        <v>10278</v>
      </c>
      <c r="B655" s="5" t="s">
        <v>1611</v>
      </c>
      <c r="C655" s="11" t="s">
        <v>1612</v>
      </c>
      <c r="D655" s="5" t="s">
        <v>6197</v>
      </c>
      <c r="E655" s="5">
        <v>110649</v>
      </c>
      <c r="F655" s="5" t="s">
        <v>6885</v>
      </c>
      <c r="G655" s="5" t="s">
        <v>10146</v>
      </c>
      <c r="H655" s="5" t="s">
        <v>6205</v>
      </c>
    </row>
    <row r="656" spans="1:8" ht="30.75" customHeight="1">
      <c r="A656" s="6">
        <v>10278</v>
      </c>
      <c r="B656" s="5" t="s">
        <v>1611</v>
      </c>
      <c r="C656" s="11" t="s">
        <v>1612</v>
      </c>
      <c r="D656" s="5" t="s">
        <v>6201</v>
      </c>
      <c r="E656" s="5">
        <v>103171</v>
      </c>
      <c r="F656" s="5" t="s">
        <v>6886</v>
      </c>
      <c r="G656" s="5" t="s">
        <v>10147</v>
      </c>
      <c r="H656" s="5" t="s">
        <v>6195</v>
      </c>
    </row>
    <row r="657" spans="1:8" ht="30.75" customHeight="1">
      <c r="A657" s="6">
        <v>10278</v>
      </c>
      <c r="B657" s="5" t="s">
        <v>1611</v>
      </c>
      <c r="C657" s="11" t="s">
        <v>1612</v>
      </c>
      <c r="D657" s="5" t="s">
        <v>6190</v>
      </c>
      <c r="E657" s="5">
        <v>106525</v>
      </c>
      <c r="F657" s="5" t="s">
        <v>6887</v>
      </c>
      <c r="G657" s="5" t="s">
        <v>10148</v>
      </c>
      <c r="H657" s="5" t="s">
        <v>6234</v>
      </c>
    </row>
    <row r="658" spans="1:8" ht="30.75" customHeight="1">
      <c r="A658" s="6">
        <v>10278</v>
      </c>
      <c r="B658" s="5" t="s">
        <v>1611</v>
      </c>
      <c r="C658" s="11" t="s">
        <v>1612</v>
      </c>
      <c r="D658" s="5" t="s">
        <v>6197</v>
      </c>
      <c r="E658" s="5">
        <v>110650</v>
      </c>
      <c r="F658" s="5" t="s">
        <v>6888</v>
      </c>
      <c r="G658" s="5" t="s">
        <v>10149</v>
      </c>
      <c r="H658" s="5" t="s">
        <v>6205</v>
      </c>
    </row>
    <row r="659" spans="1:8" ht="30.75" customHeight="1">
      <c r="A659" s="6">
        <v>10278</v>
      </c>
      <c r="B659" s="5" t="s">
        <v>1611</v>
      </c>
      <c r="C659" s="11" t="s">
        <v>1612</v>
      </c>
      <c r="D659" s="5" t="s">
        <v>6197</v>
      </c>
      <c r="E659" s="5">
        <v>106511</v>
      </c>
      <c r="F659" s="5" t="s">
        <v>6889</v>
      </c>
      <c r="G659" s="5" t="s">
        <v>10150</v>
      </c>
      <c r="H659" s="5" t="s">
        <v>6195</v>
      </c>
    </row>
    <row r="660" spans="1:8" ht="30.75" customHeight="1">
      <c r="A660" s="6">
        <v>10278</v>
      </c>
      <c r="B660" s="5" t="s">
        <v>1611</v>
      </c>
      <c r="C660" s="11" t="s">
        <v>1612</v>
      </c>
      <c r="D660" s="5" t="s">
        <v>6201</v>
      </c>
      <c r="E660" s="5">
        <v>110918</v>
      </c>
      <c r="F660" s="5" t="s">
        <v>6890</v>
      </c>
      <c r="G660" s="5" t="s">
        <v>6890</v>
      </c>
      <c r="H660" s="5" t="s">
        <v>6195</v>
      </c>
    </row>
    <row r="661" spans="1:8" ht="30.75" customHeight="1">
      <c r="A661" s="6">
        <v>10278</v>
      </c>
      <c r="B661" s="5" t="s">
        <v>1611</v>
      </c>
      <c r="C661" s="11" t="s">
        <v>1612</v>
      </c>
      <c r="D661" s="5" t="s">
        <v>6197</v>
      </c>
      <c r="E661" s="5">
        <v>103895</v>
      </c>
      <c r="F661" s="5" t="s">
        <v>6891</v>
      </c>
      <c r="G661" s="5" t="s">
        <v>10151</v>
      </c>
      <c r="H661" s="5" t="s">
        <v>6205</v>
      </c>
    </row>
    <row r="662" spans="1:8" ht="30.75" customHeight="1">
      <c r="A662" s="6">
        <v>10278</v>
      </c>
      <c r="B662" s="5" t="s">
        <v>1611</v>
      </c>
      <c r="C662" s="11" t="s">
        <v>1612</v>
      </c>
      <c r="D662" s="5" t="s">
        <v>6197</v>
      </c>
      <c r="E662" s="5">
        <v>103901</v>
      </c>
      <c r="F662" s="5" t="s">
        <v>6892</v>
      </c>
      <c r="G662" s="5" t="s">
        <v>10152</v>
      </c>
      <c r="H662" s="5" t="s">
        <v>6205</v>
      </c>
    </row>
    <row r="663" spans="1:8" ht="30.75" customHeight="1">
      <c r="A663" s="6">
        <v>10278</v>
      </c>
      <c r="B663" s="5" t="s">
        <v>1611</v>
      </c>
      <c r="C663" s="11" t="s">
        <v>1612</v>
      </c>
      <c r="D663" s="5" t="s">
        <v>6210</v>
      </c>
      <c r="E663" s="5">
        <v>106509</v>
      </c>
      <c r="F663" s="5" t="s">
        <v>6893</v>
      </c>
      <c r="G663" s="5" t="s">
        <v>10153</v>
      </c>
      <c r="H663" s="5" t="s">
        <v>6212</v>
      </c>
    </row>
    <row r="664" spans="1:8" ht="30.75" customHeight="1">
      <c r="A664" s="6">
        <v>10279</v>
      </c>
      <c r="B664" s="5" t="s">
        <v>1626</v>
      </c>
      <c r="C664" s="11" t="s">
        <v>1627</v>
      </c>
      <c r="D664" s="5" t="s">
        <v>6197</v>
      </c>
      <c r="E664" s="5">
        <v>103790</v>
      </c>
      <c r="F664" s="5" t="s">
        <v>6894</v>
      </c>
      <c r="G664" s="5" t="s">
        <v>10154</v>
      </c>
      <c r="H664" s="5" t="s">
        <v>6205</v>
      </c>
    </row>
    <row r="665" spans="1:8" ht="30.75" customHeight="1">
      <c r="A665" s="6">
        <v>10279</v>
      </c>
      <c r="B665" s="5" t="s">
        <v>1626</v>
      </c>
      <c r="C665" s="11" t="s">
        <v>1627</v>
      </c>
      <c r="D665" s="5" t="s">
        <v>6197</v>
      </c>
      <c r="E665" s="5">
        <v>110593</v>
      </c>
      <c r="F665" s="5" t="s">
        <v>6895</v>
      </c>
      <c r="G665" s="5" t="s">
        <v>10155</v>
      </c>
      <c r="H665" s="5" t="s">
        <v>6205</v>
      </c>
    </row>
    <row r="666" spans="1:8" ht="30.75" customHeight="1">
      <c r="A666" s="6">
        <v>10279</v>
      </c>
      <c r="B666" s="5" t="s">
        <v>1626</v>
      </c>
      <c r="C666" s="11" t="s">
        <v>1627</v>
      </c>
      <c r="D666" s="5" t="s">
        <v>6197</v>
      </c>
      <c r="E666" s="5">
        <v>110597</v>
      </c>
      <c r="F666" s="5" t="s">
        <v>6896</v>
      </c>
      <c r="G666" s="5" t="s">
        <v>10156</v>
      </c>
      <c r="H666" s="5" t="s">
        <v>6205</v>
      </c>
    </row>
    <row r="667" spans="1:8" ht="30.75" customHeight="1">
      <c r="A667" s="6">
        <v>10279</v>
      </c>
      <c r="B667" s="5" t="s">
        <v>1626</v>
      </c>
      <c r="C667" s="11" t="s">
        <v>1627</v>
      </c>
      <c r="D667" s="5" t="s">
        <v>6201</v>
      </c>
      <c r="E667" s="5">
        <v>105208</v>
      </c>
      <c r="F667" s="5" t="s">
        <v>6897</v>
      </c>
      <c r="G667" s="5" t="s">
        <v>10157</v>
      </c>
      <c r="H667" s="5" t="s">
        <v>6195</v>
      </c>
    </row>
    <row r="668" spans="1:8" ht="30.75" customHeight="1">
      <c r="A668" s="6">
        <v>10279</v>
      </c>
      <c r="B668" s="5" t="s">
        <v>1626</v>
      </c>
      <c r="C668" s="11" t="s">
        <v>1627</v>
      </c>
      <c r="D668" s="5" t="s">
        <v>6197</v>
      </c>
      <c r="E668" s="5">
        <v>110651</v>
      </c>
      <c r="F668" s="5" t="s">
        <v>6898</v>
      </c>
      <c r="G668" s="5" t="s">
        <v>10158</v>
      </c>
      <c r="H668" s="5" t="s">
        <v>6205</v>
      </c>
    </row>
    <row r="669" spans="1:8" ht="30.75" customHeight="1">
      <c r="A669" s="6">
        <v>10279</v>
      </c>
      <c r="B669" s="5" t="s">
        <v>1626</v>
      </c>
      <c r="C669" s="11" t="s">
        <v>1627</v>
      </c>
      <c r="D669" s="5" t="s">
        <v>6190</v>
      </c>
      <c r="E669" s="5">
        <v>101071</v>
      </c>
      <c r="F669" s="5" t="s">
        <v>6899</v>
      </c>
      <c r="G669" s="5" t="s">
        <v>10159</v>
      </c>
      <c r="H669" s="5" t="s">
        <v>6212</v>
      </c>
    </row>
    <row r="670" spans="1:8" ht="30.75" customHeight="1">
      <c r="A670" s="6">
        <v>10279</v>
      </c>
      <c r="B670" s="5" t="s">
        <v>1626</v>
      </c>
      <c r="C670" s="11" t="s">
        <v>1627</v>
      </c>
      <c r="D670" s="5" t="s">
        <v>6197</v>
      </c>
      <c r="E670" s="5">
        <v>110652</v>
      </c>
      <c r="F670" s="5" t="s">
        <v>6900</v>
      </c>
      <c r="G670" s="5" t="s">
        <v>10160</v>
      </c>
      <c r="H670" s="5" t="s">
        <v>6205</v>
      </c>
    </row>
    <row r="671" spans="1:8" ht="30.75" customHeight="1">
      <c r="A671" s="6">
        <v>10279</v>
      </c>
      <c r="B671" s="5" t="s">
        <v>1626</v>
      </c>
      <c r="C671" s="11" t="s">
        <v>1627</v>
      </c>
      <c r="D671" s="5" t="s">
        <v>6197</v>
      </c>
      <c r="E671" s="5">
        <v>105159</v>
      </c>
      <c r="F671" s="5" t="s">
        <v>6901</v>
      </c>
      <c r="G671" s="5" t="s">
        <v>10161</v>
      </c>
      <c r="H671" s="5" t="s">
        <v>6205</v>
      </c>
    </row>
    <row r="672" spans="1:8" ht="30.75" customHeight="1">
      <c r="A672" s="6">
        <v>10279</v>
      </c>
      <c r="B672" s="5" t="s">
        <v>1626</v>
      </c>
      <c r="C672" s="11" t="s">
        <v>1627</v>
      </c>
      <c r="D672" s="5" t="s">
        <v>6190</v>
      </c>
      <c r="E672" s="5">
        <v>110603</v>
      </c>
      <c r="F672" s="5" t="s">
        <v>6902</v>
      </c>
      <c r="G672" s="5" t="s">
        <v>10162</v>
      </c>
      <c r="H672" s="5" t="s">
        <v>6212</v>
      </c>
    </row>
    <row r="673" spans="1:8" ht="30.75" customHeight="1">
      <c r="A673" s="6">
        <v>10279</v>
      </c>
      <c r="B673" s="5" t="s">
        <v>1626</v>
      </c>
      <c r="C673" s="11" t="s">
        <v>1627</v>
      </c>
      <c r="D673" s="5" t="s">
        <v>6201</v>
      </c>
      <c r="E673" s="5">
        <v>105204</v>
      </c>
      <c r="F673" s="5" t="s">
        <v>6903</v>
      </c>
      <c r="G673" s="5" t="s">
        <v>10163</v>
      </c>
      <c r="H673" s="5" t="s">
        <v>6195</v>
      </c>
    </row>
    <row r="674" spans="1:8" ht="30.75" customHeight="1">
      <c r="A674" s="6">
        <v>10279</v>
      </c>
      <c r="B674" s="5" t="s">
        <v>1626</v>
      </c>
      <c r="C674" s="11" t="s">
        <v>1627</v>
      </c>
      <c r="D674" s="5" t="s">
        <v>6201</v>
      </c>
      <c r="E674" s="5">
        <v>105209</v>
      </c>
      <c r="F674" s="5" t="s">
        <v>6904</v>
      </c>
      <c r="G674" s="5" t="s">
        <v>10164</v>
      </c>
      <c r="H674" s="5" t="s">
        <v>6195</v>
      </c>
    </row>
    <row r="675" spans="1:8" ht="30.75" customHeight="1">
      <c r="A675" s="6">
        <v>10279</v>
      </c>
      <c r="B675" s="5" t="s">
        <v>1626</v>
      </c>
      <c r="C675" s="11" t="s">
        <v>1627</v>
      </c>
      <c r="D675" s="5" t="s">
        <v>6197</v>
      </c>
      <c r="E675" s="5">
        <v>104476</v>
      </c>
      <c r="F675" s="5" t="s">
        <v>6905</v>
      </c>
      <c r="G675" s="5" t="s">
        <v>10165</v>
      </c>
      <c r="H675" s="5" t="s">
        <v>6205</v>
      </c>
    </row>
    <row r="676" spans="1:8" ht="30.75" customHeight="1">
      <c r="A676" s="6">
        <v>10279</v>
      </c>
      <c r="B676" s="5" t="s">
        <v>1626</v>
      </c>
      <c r="C676" s="11" t="s">
        <v>1627</v>
      </c>
      <c r="D676" s="5" t="s">
        <v>6197</v>
      </c>
      <c r="E676" s="5">
        <v>103797</v>
      </c>
      <c r="F676" s="5" t="s">
        <v>6906</v>
      </c>
      <c r="G676" s="5" t="s">
        <v>10166</v>
      </c>
      <c r="H676" s="5" t="s">
        <v>6205</v>
      </c>
    </row>
    <row r="677" spans="1:8" ht="30.75" customHeight="1">
      <c r="A677" s="6">
        <v>10279</v>
      </c>
      <c r="B677" s="5" t="s">
        <v>1626</v>
      </c>
      <c r="C677" s="11" t="s">
        <v>1627</v>
      </c>
      <c r="D677" s="5" t="s">
        <v>6218</v>
      </c>
      <c r="E677" s="5">
        <v>109625</v>
      </c>
      <c r="F677" s="5" t="s">
        <v>6907</v>
      </c>
      <c r="G677" s="5" t="s">
        <v>10167</v>
      </c>
      <c r="H677" s="5" t="s">
        <v>6220</v>
      </c>
    </row>
    <row r="678" spans="1:8" ht="30.75" customHeight="1">
      <c r="A678" s="6">
        <v>10279</v>
      </c>
      <c r="B678" s="5" t="s">
        <v>1626</v>
      </c>
      <c r="C678" s="11" t="s">
        <v>1627</v>
      </c>
      <c r="D678" s="5" t="s">
        <v>6197</v>
      </c>
      <c r="E678" s="5">
        <v>105174</v>
      </c>
      <c r="F678" s="5" t="s">
        <v>6908</v>
      </c>
      <c r="G678" s="5" t="s">
        <v>10168</v>
      </c>
      <c r="H678" s="5" t="s">
        <v>6205</v>
      </c>
    </row>
    <row r="679" spans="1:8" ht="30.75" customHeight="1">
      <c r="A679" s="6">
        <v>10279</v>
      </c>
      <c r="B679" s="5" t="s">
        <v>1626</v>
      </c>
      <c r="C679" s="11" t="s">
        <v>1627</v>
      </c>
      <c r="D679" s="5" t="s">
        <v>6197</v>
      </c>
      <c r="E679" s="5">
        <v>103791</v>
      </c>
      <c r="F679" s="5" t="s">
        <v>6909</v>
      </c>
      <c r="G679" s="5" t="s">
        <v>10169</v>
      </c>
      <c r="H679" s="5" t="s">
        <v>6205</v>
      </c>
    </row>
    <row r="680" spans="1:8" ht="30.75" customHeight="1">
      <c r="A680" s="6">
        <v>10279</v>
      </c>
      <c r="B680" s="5" t="s">
        <v>1626</v>
      </c>
      <c r="C680" s="11" t="s">
        <v>1627</v>
      </c>
      <c r="D680" s="5" t="s">
        <v>6210</v>
      </c>
      <c r="E680" s="5">
        <v>105162</v>
      </c>
      <c r="F680" s="5" t="s">
        <v>6910</v>
      </c>
      <c r="G680" s="5" t="s">
        <v>10170</v>
      </c>
      <c r="H680" s="5" t="s">
        <v>6911</v>
      </c>
    </row>
    <row r="681" spans="1:8" ht="30.75" customHeight="1">
      <c r="A681" s="6">
        <v>10279</v>
      </c>
      <c r="B681" s="5" t="s">
        <v>1626</v>
      </c>
      <c r="C681" s="11" t="s">
        <v>1627</v>
      </c>
      <c r="D681" s="5" t="s">
        <v>6197</v>
      </c>
      <c r="E681" s="5">
        <v>103321</v>
      </c>
      <c r="F681" s="5" t="s">
        <v>6912</v>
      </c>
      <c r="G681" s="5" t="s">
        <v>10171</v>
      </c>
      <c r="H681" s="5" t="s">
        <v>6205</v>
      </c>
    </row>
    <row r="682" spans="1:8" ht="30.75" customHeight="1">
      <c r="A682" s="6">
        <v>10279</v>
      </c>
      <c r="B682" s="5" t="s">
        <v>1626</v>
      </c>
      <c r="C682" s="11" t="s">
        <v>1627</v>
      </c>
      <c r="D682" s="5" t="s">
        <v>6201</v>
      </c>
      <c r="E682" s="5">
        <v>105212</v>
      </c>
      <c r="F682" s="5" t="s">
        <v>6913</v>
      </c>
      <c r="G682" s="5" t="s">
        <v>10172</v>
      </c>
      <c r="H682" s="5" t="s">
        <v>6195</v>
      </c>
    </row>
    <row r="683" spans="1:8" ht="30.75" customHeight="1">
      <c r="A683" s="6">
        <v>10279</v>
      </c>
      <c r="B683" s="5" t="s">
        <v>1626</v>
      </c>
      <c r="C683" s="11" t="s">
        <v>1627</v>
      </c>
      <c r="D683" s="5" t="s">
        <v>6201</v>
      </c>
      <c r="E683" s="5">
        <v>110919</v>
      </c>
      <c r="F683" s="5" t="s">
        <v>6914</v>
      </c>
      <c r="G683" s="5" t="s">
        <v>6914</v>
      </c>
      <c r="H683" s="5" t="s">
        <v>6195</v>
      </c>
    </row>
    <row r="684" spans="1:8" ht="30.75" customHeight="1">
      <c r="A684" s="6">
        <v>10279</v>
      </c>
      <c r="B684" s="5" t="s">
        <v>1626</v>
      </c>
      <c r="C684" s="11" t="s">
        <v>1627</v>
      </c>
      <c r="D684" s="5" t="s">
        <v>6197</v>
      </c>
      <c r="E684" s="5">
        <v>104475</v>
      </c>
      <c r="F684" s="5" t="s">
        <v>6915</v>
      </c>
      <c r="G684" s="5" t="s">
        <v>10173</v>
      </c>
      <c r="H684" s="5" t="s">
        <v>6205</v>
      </c>
    </row>
    <row r="685" spans="1:8" ht="30.75" customHeight="1">
      <c r="A685" s="6">
        <v>10279</v>
      </c>
      <c r="B685" s="5" t="s">
        <v>1626</v>
      </c>
      <c r="C685" s="11" t="s">
        <v>1627</v>
      </c>
      <c r="D685" s="5" t="s">
        <v>6201</v>
      </c>
      <c r="E685" s="5">
        <v>110921</v>
      </c>
      <c r="F685" s="5" t="s">
        <v>6916</v>
      </c>
      <c r="G685" s="5" t="s">
        <v>6916</v>
      </c>
      <c r="H685" s="5" t="s">
        <v>6195</v>
      </c>
    </row>
    <row r="686" spans="1:8" ht="30.75" customHeight="1">
      <c r="A686" s="6">
        <v>10279</v>
      </c>
      <c r="B686" s="5" t="s">
        <v>1626</v>
      </c>
      <c r="C686" s="11" t="s">
        <v>1627</v>
      </c>
      <c r="D686" s="5" t="s">
        <v>6201</v>
      </c>
      <c r="E686" s="5">
        <v>110920</v>
      </c>
      <c r="F686" s="5" t="s">
        <v>6917</v>
      </c>
      <c r="G686" s="5" t="s">
        <v>6917</v>
      </c>
      <c r="H686" s="5" t="s">
        <v>6195</v>
      </c>
    </row>
    <row r="687" spans="1:8" ht="30.75" customHeight="1">
      <c r="A687" s="6">
        <v>10279</v>
      </c>
      <c r="B687" s="5" t="s">
        <v>1626</v>
      </c>
      <c r="C687" s="11" t="s">
        <v>1627</v>
      </c>
      <c r="D687" s="5" t="s">
        <v>6197</v>
      </c>
      <c r="E687" s="5">
        <v>105167</v>
      </c>
      <c r="F687" s="5" t="s">
        <v>6918</v>
      </c>
      <c r="G687" s="5" t="s">
        <v>10174</v>
      </c>
      <c r="H687" s="5" t="s">
        <v>6205</v>
      </c>
    </row>
    <row r="688" spans="1:8" ht="30.75" customHeight="1">
      <c r="A688" s="6">
        <v>10279</v>
      </c>
      <c r="B688" s="5" t="s">
        <v>1626</v>
      </c>
      <c r="C688" s="11" t="s">
        <v>1627</v>
      </c>
      <c r="D688" s="5" t="s">
        <v>6197</v>
      </c>
      <c r="E688" s="5">
        <v>104474</v>
      </c>
      <c r="F688" s="5" t="s">
        <v>6919</v>
      </c>
      <c r="G688" s="5" t="s">
        <v>10175</v>
      </c>
      <c r="H688" s="5" t="s">
        <v>6205</v>
      </c>
    </row>
    <row r="689" spans="1:8" ht="30.75" customHeight="1">
      <c r="A689" s="6">
        <v>10279</v>
      </c>
      <c r="B689" s="5" t="s">
        <v>1626</v>
      </c>
      <c r="C689" s="11" t="s">
        <v>1627</v>
      </c>
      <c r="D689" s="5" t="s">
        <v>6190</v>
      </c>
      <c r="E689" s="5">
        <v>101074</v>
      </c>
      <c r="F689" s="5" t="s">
        <v>6920</v>
      </c>
      <c r="G689" s="5" t="s">
        <v>10176</v>
      </c>
      <c r="H689" s="5" t="s">
        <v>6212</v>
      </c>
    </row>
    <row r="690" spans="1:8" ht="30.75" customHeight="1">
      <c r="A690" s="6">
        <v>10279</v>
      </c>
      <c r="B690" s="5" t="s">
        <v>1626</v>
      </c>
      <c r="C690" s="11" t="s">
        <v>1627</v>
      </c>
      <c r="D690" s="5" t="s">
        <v>6197</v>
      </c>
      <c r="E690" s="5">
        <v>102978</v>
      </c>
      <c r="F690" s="5" t="s">
        <v>6921</v>
      </c>
      <c r="G690" s="5" t="s">
        <v>10177</v>
      </c>
      <c r="H690" s="5" t="s">
        <v>6205</v>
      </c>
    </row>
    <row r="691" spans="1:8" ht="30.75" customHeight="1">
      <c r="A691" s="6">
        <v>10279</v>
      </c>
      <c r="B691" s="5" t="s">
        <v>1626</v>
      </c>
      <c r="C691" s="11" t="s">
        <v>1627</v>
      </c>
      <c r="D691" s="5" t="s">
        <v>6197</v>
      </c>
      <c r="E691" s="5">
        <v>103323</v>
      </c>
      <c r="F691" s="5" t="s">
        <v>6922</v>
      </c>
      <c r="G691" s="5" t="s">
        <v>10178</v>
      </c>
      <c r="H691" s="5" t="s">
        <v>6205</v>
      </c>
    </row>
    <row r="692" spans="1:8" ht="30.75" customHeight="1">
      <c r="A692" s="6">
        <v>10279</v>
      </c>
      <c r="B692" s="5" t="s">
        <v>1626</v>
      </c>
      <c r="C692" s="11" t="s">
        <v>1627</v>
      </c>
      <c r="D692" s="5" t="s">
        <v>6201</v>
      </c>
      <c r="E692" s="5">
        <v>110922</v>
      </c>
      <c r="F692" s="5" t="s">
        <v>6923</v>
      </c>
      <c r="G692" s="5" t="s">
        <v>6923</v>
      </c>
      <c r="H692" s="5" t="s">
        <v>6195</v>
      </c>
    </row>
    <row r="693" spans="1:8" ht="30.75" customHeight="1">
      <c r="A693" s="6">
        <v>10279</v>
      </c>
      <c r="B693" s="5" t="s">
        <v>1626</v>
      </c>
      <c r="C693" s="11" t="s">
        <v>1627</v>
      </c>
      <c r="D693" s="5" t="s">
        <v>6201</v>
      </c>
      <c r="E693" s="5">
        <v>105211</v>
      </c>
      <c r="F693" s="5" t="s">
        <v>6924</v>
      </c>
      <c r="G693" s="5" t="s">
        <v>10179</v>
      </c>
      <c r="H693" s="5" t="s">
        <v>6195</v>
      </c>
    </row>
    <row r="694" spans="1:8" ht="30.75" customHeight="1">
      <c r="A694" s="6">
        <v>10279</v>
      </c>
      <c r="B694" s="5" t="s">
        <v>1626</v>
      </c>
      <c r="C694" s="11" t="s">
        <v>1627</v>
      </c>
      <c r="D694" s="5" t="s">
        <v>6218</v>
      </c>
      <c r="E694" s="5">
        <v>109626</v>
      </c>
      <c r="F694" s="5" t="s">
        <v>6925</v>
      </c>
      <c r="G694" s="5" t="s">
        <v>10180</v>
      </c>
      <c r="H694" s="5" t="s">
        <v>6220</v>
      </c>
    </row>
    <row r="695" spans="1:8" ht="30.75" customHeight="1">
      <c r="A695" s="6">
        <v>10279</v>
      </c>
      <c r="B695" s="5" t="s">
        <v>1626</v>
      </c>
      <c r="C695" s="11" t="s">
        <v>1627</v>
      </c>
      <c r="D695" s="5" t="s">
        <v>6197</v>
      </c>
      <c r="E695" s="5">
        <v>105160</v>
      </c>
      <c r="F695" s="5" t="s">
        <v>6926</v>
      </c>
      <c r="G695" s="5" t="s">
        <v>10181</v>
      </c>
      <c r="H695" s="5" t="s">
        <v>6205</v>
      </c>
    </row>
    <row r="696" spans="1:8" ht="30.75" customHeight="1">
      <c r="A696" s="6">
        <v>10279</v>
      </c>
      <c r="B696" s="5" t="s">
        <v>1626</v>
      </c>
      <c r="C696" s="11" t="s">
        <v>1627</v>
      </c>
      <c r="D696" s="5" t="s">
        <v>6210</v>
      </c>
      <c r="E696" s="5">
        <v>101391</v>
      </c>
      <c r="F696" s="5" t="s">
        <v>6927</v>
      </c>
      <c r="G696" s="5" t="s">
        <v>10182</v>
      </c>
      <c r="H696" s="5" t="s">
        <v>6928</v>
      </c>
    </row>
    <row r="697" spans="1:8" ht="30.75" customHeight="1">
      <c r="A697" s="6">
        <v>10279</v>
      </c>
      <c r="B697" s="5" t="s">
        <v>1626</v>
      </c>
      <c r="C697" s="11" t="s">
        <v>1627</v>
      </c>
      <c r="D697" s="5" t="s">
        <v>6201</v>
      </c>
      <c r="E697" s="5">
        <v>101455</v>
      </c>
      <c r="F697" s="5" t="s">
        <v>6929</v>
      </c>
      <c r="G697" s="5" t="s">
        <v>10183</v>
      </c>
      <c r="H697" s="5" t="s">
        <v>6195</v>
      </c>
    </row>
    <row r="698" spans="1:8" ht="30.75" customHeight="1">
      <c r="A698" s="6">
        <v>10279</v>
      </c>
      <c r="B698" s="5" t="s">
        <v>1626</v>
      </c>
      <c r="C698" s="11" t="s">
        <v>1627</v>
      </c>
      <c r="D698" s="5" t="s">
        <v>6197</v>
      </c>
      <c r="E698" s="5">
        <v>105158</v>
      </c>
      <c r="F698" s="5" t="s">
        <v>6930</v>
      </c>
      <c r="G698" s="5" t="s">
        <v>10184</v>
      </c>
      <c r="H698" s="5" t="s">
        <v>6205</v>
      </c>
    </row>
    <row r="699" spans="1:8" ht="30.75" customHeight="1">
      <c r="A699" s="6">
        <v>10279</v>
      </c>
      <c r="B699" s="5" t="s">
        <v>1626</v>
      </c>
      <c r="C699" s="11" t="s">
        <v>1627</v>
      </c>
      <c r="D699" s="5" t="s">
        <v>6197</v>
      </c>
      <c r="E699" s="5">
        <v>103799</v>
      </c>
      <c r="F699" s="5" t="s">
        <v>6931</v>
      </c>
      <c r="G699" s="5" t="s">
        <v>10185</v>
      </c>
      <c r="H699" s="5" t="s">
        <v>6205</v>
      </c>
    </row>
    <row r="700" spans="1:8" ht="30.75" customHeight="1">
      <c r="A700" s="6">
        <v>10279</v>
      </c>
      <c r="B700" s="5" t="s">
        <v>1626</v>
      </c>
      <c r="C700" s="11" t="s">
        <v>1627</v>
      </c>
      <c r="D700" s="5" t="s">
        <v>6201</v>
      </c>
      <c r="E700" s="5">
        <v>105210</v>
      </c>
      <c r="F700" s="5" t="s">
        <v>6932</v>
      </c>
      <c r="G700" s="5" t="s">
        <v>10186</v>
      </c>
      <c r="H700" s="5" t="s">
        <v>6195</v>
      </c>
    </row>
    <row r="701" spans="1:8" ht="30.75" customHeight="1">
      <c r="A701" s="6">
        <v>10279</v>
      </c>
      <c r="B701" s="5" t="s">
        <v>1626</v>
      </c>
      <c r="C701" s="11" t="s">
        <v>1627</v>
      </c>
      <c r="D701" s="5" t="s">
        <v>6218</v>
      </c>
      <c r="E701" s="5">
        <v>110916</v>
      </c>
      <c r="F701" s="5" t="s">
        <v>6933</v>
      </c>
      <c r="G701" s="5" t="s">
        <v>10187</v>
      </c>
      <c r="H701" s="5" t="s">
        <v>6220</v>
      </c>
    </row>
    <row r="702" spans="1:8" ht="30.75" customHeight="1">
      <c r="A702" s="6">
        <v>10279</v>
      </c>
      <c r="B702" s="5" t="s">
        <v>1626</v>
      </c>
      <c r="C702" s="11" t="s">
        <v>1627</v>
      </c>
      <c r="D702" s="5" t="s">
        <v>6201</v>
      </c>
      <c r="E702" s="5">
        <v>110924</v>
      </c>
      <c r="F702" s="5" t="s">
        <v>6934</v>
      </c>
      <c r="G702" s="5" t="s">
        <v>6934</v>
      </c>
      <c r="H702" s="5" t="s">
        <v>6195</v>
      </c>
    </row>
    <row r="703" spans="1:8" ht="30.75" customHeight="1">
      <c r="A703" s="6">
        <v>10279</v>
      </c>
      <c r="B703" s="5" t="s">
        <v>1626</v>
      </c>
      <c r="C703" s="11" t="s">
        <v>1627</v>
      </c>
      <c r="D703" s="5" t="s">
        <v>6210</v>
      </c>
      <c r="E703" s="5">
        <v>101393</v>
      </c>
      <c r="F703" s="5" t="s">
        <v>6935</v>
      </c>
      <c r="G703" s="5" t="s">
        <v>10188</v>
      </c>
      <c r="H703" s="5" t="s">
        <v>6733</v>
      </c>
    </row>
    <row r="704" spans="1:8" ht="30.75" customHeight="1">
      <c r="A704" s="6">
        <v>10279</v>
      </c>
      <c r="B704" s="5" t="s">
        <v>1626</v>
      </c>
      <c r="C704" s="11" t="s">
        <v>1627</v>
      </c>
      <c r="D704" s="5" t="s">
        <v>6190</v>
      </c>
      <c r="E704" s="5">
        <v>110607</v>
      </c>
      <c r="F704" s="5" t="s">
        <v>6936</v>
      </c>
      <c r="G704" s="5" t="s">
        <v>10189</v>
      </c>
      <c r="H704" s="5" t="s">
        <v>6212</v>
      </c>
    </row>
    <row r="705" spans="1:8" ht="30.75" customHeight="1">
      <c r="A705" s="6">
        <v>10279</v>
      </c>
      <c r="B705" s="5" t="s">
        <v>1626</v>
      </c>
      <c r="C705" s="11" t="s">
        <v>1627</v>
      </c>
      <c r="D705" s="5" t="s">
        <v>6197</v>
      </c>
      <c r="E705" s="5">
        <v>102979</v>
      </c>
      <c r="F705" s="5" t="s">
        <v>6937</v>
      </c>
      <c r="G705" s="5" t="s">
        <v>10190</v>
      </c>
      <c r="H705" s="5" t="s">
        <v>6205</v>
      </c>
    </row>
    <row r="706" spans="1:8" ht="30.75" customHeight="1">
      <c r="A706" s="6">
        <v>10279</v>
      </c>
      <c r="B706" s="5" t="s">
        <v>1626</v>
      </c>
      <c r="C706" s="11" t="s">
        <v>1627</v>
      </c>
      <c r="D706" s="5" t="s">
        <v>6201</v>
      </c>
      <c r="E706" s="5">
        <v>110923</v>
      </c>
      <c r="F706" s="5" t="s">
        <v>6938</v>
      </c>
      <c r="G706" s="5" t="s">
        <v>6938</v>
      </c>
      <c r="H706" s="5" t="s">
        <v>6195</v>
      </c>
    </row>
    <row r="707" spans="1:8" ht="30.75" customHeight="1">
      <c r="A707" s="6">
        <v>10279</v>
      </c>
      <c r="B707" s="5" t="s">
        <v>1626</v>
      </c>
      <c r="C707" s="11" t="s">
        <v>1627</v>
      </c>
      <c r="D707" s="5" t="s">
        <v>6201</v>
      </c>
      <c r="E707" s="5">
        <v>105206</v>
      </c>
      <c r="F707" s="5" t="s">
        <v>6939</v>
      </c>
      <c r="G707" s="5" t="s">
        <v>10191</v>
      </c>
      <c r="H707" s="5" t="s">
        <v>6195</v>
      </c>
    </row>
    <row r="708" spans="1:8" ht="30.75" customHeight="1">
      <c r="A708" s="6">
        <v>10295</v>
      </c>
      <c r="B708" s="5" t="s">
        <v>1638</v>
      </c>
      <c r="C708" s="12" t="s">
        <v>1639</v>
      </c>
      <c r="D708" s="5" t="s">
        <v>6210</v>
      </c>
      <c r="E708" s="5">
        <v>105551</v>
      </c>
      <c r="F708" s="5" t="s">
        <v>6940</v>
      </c>
      <c r="G708" s="5" t="s">
        <v>10192</v>
      </c>
      <c r="H708" s="5" t="s">
        <v>6941</v>
      </c>
    </row>
    <row r="709" spans="1:8" ht="30.75" customHeight="1">
      <c r="A709" s="6">
        <v>10280</v>
      </c>
      <c r="B709" s="5" t="s">
        <v>1650</v>
      </c>
      <c r="C709" s="11" t="s">
        <v>1651</v>
      </c>
      <c r="D709" s="5" t="s">
        <v>6197</v>
      </c>
      <c r="E709" s="5">
        <v>102863</v>
      </c>
      <c r="F709" s="5" t="s">
        <v>6942</v>
      </c>
      <c r="G709" s="5" t="s">
        <v>10193</v>
      </c>
      <c r="H709" s="5" t="s">
        <v>6205</v>
      </c>
    </row>
    <row r="710" spans="1:8" ht="30.75" customHeight="1">
      <c r="A710" s="6">
        <v>10280</v>
      </c>
      <c r="B710" s="5" t="s">
        <v>1650</v>
      </c>
      <c r="C710" s="11" t="s">
        <v>1651</v>
      </c>
      <c r="D710" s="5" t="s">
        <v>6197</v>
      </c>
      <c r="E710" s="5">
        <v>110598</v>
      </c>
      <c r="F710" s="5" t="s">
        <v>6943</v>
      </c>
      <c r="G710" s="5" t="s">
        <v>10194</v>
      </c>
      <c r="H710" s="5" t="s">
        <v>6205</v>
      </c>
    </row>
    <row r="711" spans="1:8" ht="30.75" customHeight="1">
      <c r="A711" s="6">
        <v>10280</v>
      </c>
      <c r="B711" s="5" t="s">
        <v>1650</v>
      </c>
      <c r="C711" s="11" t="s">
        <v>1651</v>
      </c>
      <c r="D711" s="5" t="s">
        <v>6190</v>
      </c>
      <c r="E711" s="5">
        <v>100985</v>
      </c>
      <c r="F711" s="5" t="s">
        <v>6944</v>
      </c>
      <c r="G711" s="5" t="s">
        <v>10195</v>
      </c>
      <c r="H711" s="5" t="s">
        <v>6212</v>
      </c>
    </row>
    <row r="712" spans="1:8" ht="30.75" customHeight="1">
      <c r="A712" s="6">
        <v>10280</v>
      </c>
      <c r="B712" s="5" t="s">
        <v>1650</v>
      </c>
      <c r="C712" s="11" t="s">
        <v>1651</v>
      </c>
      <c r="D712" s="5" t="s">
        <v>6218</v>
      </c>
      <c r="E712" s="5">
        <v>106476</v>
      </c>
      <c r="F712" s="5" t="s">
        <v>6945</v>
      </c>
      <c r="G712" s="5" t="s">
        <v>6945</v>
      </c>
      <c r="H712" s="5" t="s">
        <v>6220</v>
      </c>
    </row>
    <row r="713" spans="1:8" ht="30.75" customHeight="1">
      <c r="A713" s="6">
        <v>10280</v>
      </c>
      <c r="B713" s="5" t="s">
        <v>1650</v>
      </c>
      <c r="C713" s="11" t="s">
        <v>1651</v>
      </c>
      <c r="D713" s="5" t="s">
        <v>6197</v>
      </c>
      <c r="E713" s="5">
        <v>103568</v>
      </c>
      <c r="F713" s="5" t="s">
        <v>6946</v>
      </c>
      <c r="G713" s="5" t="s">
        <v>10196</v>
      </c>
      <c r="H713" s="5" t="s">
        <v>6205</v>
      </c>
    </row>
    <row r="714" spans="1:8" ht="30.75" customHeight="1">
      <c r="A714" s="6">
        <v>10280</v>
      </c>
      <c r="B714" s="5" t="s">
        <v>1650</v>
      </c>
      <c r="C714" s="11" t="s">
        <v>1651</v>
      </c>
      <c r="D714" s="5" t="s">
        <v>6190</v>
      </c>
      <c r="E714" s="5">
        <v>110604</v>
      </c>
      <c r="F714" s="5" t="s">
        <v>6947</v>
      </c>
      <c r="G714" s="5" t="s">
        <v>10197</v>
      </c>
      <c r="H714" s="5" t="s">
        <v>6212</v>
      </c>
    </row>
    <row r="715" spans="1:8" ht="30.75" customHeight="1">
      <c r="A715" s="6">
        <v>10280</v>
      </c>
      <c r="B715" s="5" t="s">
        <v>1650</v>
      </c>
      <c r="C715" s="11" t="s">
        <v>1651</v>
      </c>
      <c r="D715" s="5" t="s">
        <v>6201</v>
      </c>
      <c r="E715" s="5">
        <v>110917</v>
      </c>
      <c r="F715" s="5" t="s">
        <v>6948</v>
      </c>
      <c r="G715" s="5" t="s">
        <v>10198</v>
      </c>
      <c r="H715" s="5" t="s">
        <v>6195</v>
      </c>
    </row>
    <row r="716" spans="1:8" ht="30.75" customHeight="1">
      <c r="A716" s="6">
        <v>10280</v>
      </c>
      <c r="B716" s="5" t="s">
        <v>1650</v>
      </c>
      <c r="C716" s="11" t="s">
        <v>1651</v>
      </c>
      <c r="D716" s="5" t="s">
        <v>6197</v>
      </c>
      <c r="E716" s="5">
        <v>104480</v>
      </c>
      <c r="F716" s="5" t="s">
        <v>6949</v>
      </c>
      <c r="G716" s="5" t="s">
        <v>10199</v>
      </c>
      <c r="H716" s="5" t="s">
        <v>6205</v>
      </c>
    </row>
    <row r="717" spans="1:8" ht="30.75" customHeight="1">
      <c r="A717" s="6">
        <v>10280</v>
      </c>
      <c r="B717" s="5" t="s">
        <v>1650</v>
      </c>
      <c r="C717" s="11" t="s">
        <v>1651</v>
      </c>
      <c r="D717" s="5" t="s">
        <v>6218</v>
      </c>
      <c r="E717" s="5">
        <v>106128</v>
      </c>
      <c r="F717" s="5" t="s">
        <v>6950</v>
      </c>
      <c r="G717" s="5" t="s">
        <v>10200</v>
      </c>
      <c r="H717" s="5" t="s">
        <v>6220</v>
      </c>
    </row>
    <row r="718" spans="1:8" ht="30.75" customHeight="1">
      <c r="A718" s="6">
        <v>10280</v>
      </c>
      <c r="B718" s="5" t="s">
        <v>1650</v>
      </c>
      <c r="C718" s="11" t="s">
        <v>1651</v>
      </c>
      <c r="D718" s="5" t="s">
        <v>6197</v>
      </c>
      <c r="E718" s="5">
        <v>102867</v>
      </c>
      <c r="F718" s="5" t="s">
        <v>6951</v>
      </c>
      <c r="G718" s="5" t="s">
        <v>10201</v>
      </c>
      <c r="H718" s="5" t="s">
        <v>6205</v>
      </c>
    </row>
    <row r="719" spans="1:8" ht="30.75" customHeight="1">
      <c r="A719" s="6">
        <v>10280</v>
      </c>
      <c r="B719" s="5" t="s">
        <v>1650</v>
      </c>
      <c r="C719" s="11" t="s">
        <v>1651</v>
      </c>
      <c r="D719" s="5" t="s">
        <v>6197</v>
      </c>
      <c r="E719" s="5">
        <v>109679</v>
      </c>
      <c r="F719" s="5" t="s">
        <v>6952</v>
      </c>
      <c r="G719" s="5" t="s">
        <v>10202</v>
      </c>
      <c r="H719" s="5" t="s">
        <v>6205</v>
      </c>
    </row>
    <row r="720" spans="1:8" ht="30.75" customHeight="1">
      <c r="A720" s="6">
        <v>10280</v>
      </c>
      <c r="B720" s="5" t="s">
        <v>1650</v>
      </c>
      <c r="C720" s="11" t="s">
        <v>1651</v>
      </c>
      <c r="D720" s="5" t="s">
        <v>6197</v>
      </c>
      <c r="E720" s="5">
        <v>104481</v>
      </c>
      <c r="F720" s="5" t="s">
        <v>6953</v>
      </c>
      <c r="G720" s="5" t="s">
        <v>10203</v>
      </c>
      <c r="H720" s="5" t="s">
        <v>6205</v>
      </c>
    </row>
    <row r="721" spans="1:8" ht="30.75" customHeight="1">
      <c r="A721" s="6">
        <v>10280</v>
      </c>
      <c r="B721" s="5" t="s">
        <v>1650</v>
      </c>
      <c r="C721" s="11" t="s">
        <v>1651</v>
      </c>
      <c r="D721" s="5" t="s">
        <v>6201</v>
      </c>
      <c r="E721" s="5">
        <v>100102</v>
      </c>
      <c r="F721" s="5" t="s">
        <v>6954</v>
      </c>
      <c r="G721" s="5" t="s">
        <v>10204</v>
      </c>
      <c r="H721" s="5" t="s">
        <v>6195</v>
      </c>
    </row>
    <row r="722" spans="1:8" ht="30.75" customHeight="1">
      <c r="A722" s="6">
        <v>10280</v>
      </c>
      <c r="B722" s="5" t="s">
        <v>1650</v>
      </c>
      <c r="C722" s="11" t="s">
        <v>1651</v>
      </c>
      <c r="D722" s="5" t="s">
        <v>6197</v>
      </c>
      <c r="E722" s="5">
        <v>103224</v>
      </c>
      <c r="F722" s="5" t="s">
        <v>6955</v>
      </c>
      <c r="G722" s="5" t="s">
        <v>10205</v>
      </c>
      <c r="H722" s="5" t="s">
        <v>6205</v>
      </c>
    </row>
    <row r="723" spans="1:8" ht="30.75" customHeight="1">
      <c r="A723" s="6">
        <v>10280</v>
      </c>
      <c r="B723" s="5" t="s">
        <v>1650</v>
      </c>
      <c r="C723" s="11" t="s">
        <v>1651</v>
      </c>
      <c r="D723" s="5" t="s">
        <v>6197</v>
      </c>
      <c r="E723" s="5">
        <v>103229</v>
      </c>
      <c r="F723" s="5" t="s">
        <v>6956</v>
      </c>
      <c r="G723" s="5" t="s">
        <v>10206</v>
      </c>
      <c r="H723" s="5" t="s">
        <v>6205</v>
      </c>
    </row>
    <row r="724" spans="1:8" ht="30.75" customHeight="1">
      <c r="A724" s="6">
        <v>10280</v>
      </c>
      <c r="B724" s="5" t="s">
        <v>1650</v>
      </c>
      <c r="C724" s="11" t="s">
        <v>1651</v>
      </c>
      <c r="D724" s="5" t="s">
        <v>6197</v>
      </c>
      <c r="E724" s="5">
        <v>110653</v>
      </c>
      <c r="F724" s="5" t="s">
        <v>6957</v>
      </c>
      <c r="G724" s="5" t="s">
        <v>10207</v>
      </c>
      <c r="H724" s="5" t="s">
        <v>6205</v>
      </c>
    </row>
    <row r="725" spans="1:8" ht="30.75" customHeight="1">
      <c r="A725" s="6">
        <v>10280</v>
      </c>
      <c r="B725" s="5" t="s">
        <v>1650</v>
      </c>
      <c r="C725" s="11" t="s">
        <v>1651</v>
      </c>
      <c r="D725" s="5" t="s">
        <v>6210</v>
      </c>
      <c r="E725" s="5">
        <v>109677</v>
      </c>
      <c r="F725" s="5" t="s">
        <v>6958</v>
      </c>
      <c r="G725" s="5" t="s">
        <v>10208</v>
      </c>
      <c r="H725" s="5" t="s">
        <v>6839</v>
      </c>
    </row>
    <row r="726" spans="1:8" ht="30.75" customHeight="1">
      <c r="A726" s="6">
        <v>10280</v>
      </c>
      <c r="B726" s="5" t="s">
        <v>1650</v>
      </c>
      <c r="C726" s="11" t="s">
        <v>1651</v>
      </c>
      <c r="D726" s="5" t="s">
        <v>6190</v>
      </c>
      <c r="E726" s="5">
        <v>100988</v>
      </c>
      <c r="F726" s="5" t="s">
        <v>6959</v>
      </c>
      <c r="G726" s="5" t="s">
        <v>10209</v>
      </c>
      <c r="H726" s="5" t="s">
        <v>6212</v>
      </c>
    </row>
    <row r="727" spans="1:8" ht="30.75" customHeight="1">
      <c r="A727" s="6">
        <v>10280</v>
      </c>
      <c r="B727" s="5" t="s">
        <v>1650</v>
      </c>
      <c r="C727" s="11" t="s">
        <v>1651</v>
      </c>
      <c r="D727" s="5" t="s">
        <v>6197</v>
      </c>
      <c r="E727" s="5">
        <v>105170</v>
      </c>
      <c r="F727" s="5" t="s">
        <v>6960</v>
      </c>
      <c r="G727" s="5" t="s">
        <v>10210</v>
      </c>
      <c r="H727" s="5" t="s">
        <v>6205</v>
      </c>
    </row>
    <row r="728" spans="1:8" ht="30.75" customHeight="1">
      <c r="A728" s="6">
        <v>10280</v>
      </c>
      <c r="B728" s="5" t="s">
        <v>1650</v>
      </c>
      <c r="C728" s="11" t="s">
        <v>1651</v>
      </c>
      <c r="D728" s="5" t="s">
        <v>6197</v>
      </c>
      <c r="E728" s="5">
        <v>110654</v>
      </c>
      <c r="F728" s="5" t="s">
        <v>6961</v>
      </c>
      <c r="G728" s="5" t="s">
        <v>10211</v>
      </c>
      <c r="H728" s="5" t="s">
        <v>6205</v>
      </c>
    </row>
    <row r="729" spans="1:8" ht="30.75" customHeight="1">
      <c r="A729" s="6">
        <v>10280</v>
      </c>
      <c r="B729" s="5" t="s">
        <v>1650</v>
      </c>
      <c r="C729" s="11" t="s">
        <v>1651</v>
      </c>
      <c r="D729" s="5" t="s">
        <v>6197</v>
      </c>
      <c r="E729" s="5">
        <v>110594</v>
      </c>
      <c r="F729" s="5" t="s">
        <v>6962</v>
      </c>
      <c r="G729" s="5" t="s">
        <v>10212</v>
      </c>
      <c r="H729" s="5" t="s">
        <v>6205</v>
      </c>
    </row>
    <row r="730" spans="1:8" ht="30.75" customHeight="1">
      <c r="A730" s="6">
        <v>10280</v>
      </c>
      <c r="B730" s="5" t="s">
        <v>1650</v>
      </c>
      <c r="C730" s="11" t="s">
        <v>1651</v>
      </c>
      <c r="D730" s="5" t="s">
        <v>6197</v>
      </c>
      <c r="E730" s="5">
        <v>104482</v>
      </c>
      <c r="F730" s="5" t="s">
        <v>6963</v>
      </c>
      <c r="G730" s="5" t="s">
        <v>10213</v>
      </c>
      <c r="H730" s="5" t="s">
        <v>6205</v>
      </c>
    </row>
    <row r="731" spans="1:8" ht="30.75" customHeight="1">
      <c r="A731" s="6">
        <v>10280</v>
      </c>
      <c r="B731" s="5" t="s">
        <v>1650</v>
      </c>
      <c r="C731" s="11" t="s">
        <v>1651</v>
      </c>
      <c r="D731" s="5" t="s">
        <v>6197</v>
      </c>
      <c r="E731" s="5">
        <v>103572</v>
      </c>
      <c r="F731" s="5" t="s">
        <v>6964</v>
      </c>
      <c r="G731" s="5" t="s">
        <v>10214</v>
      </c>
      <c r="H731" s="5" t="s">
        <v>6205</v>
      </c>
    </row>
    <row r="732" spans="1:8" ht="30.75" customHeight="1">
      <c r="A732" s="6">
        <v>10280</v>
      </c>
      <c r="B732" s="5" t="s">
        <v>1650</v>
      </c>
      <c r="C732" s="11" t="s">
        <v>1651</v>
      </c>
      <c r="D732" s="5" t="s">
        <v>6201</v>
      </c>
      <c r="E732" s="5">
        <v>105207</v>
      </c>
      <c r="F732" s="5" t="s">
        <v>6965</v>
      </c>
      <c r="G732" s="5" t="s">
        <v>10215</v>
      </c>
      <c r="H732" s="5" t="s">
        <v>6195</v>
      </c>
    </row>
    <row r="733" spans="1:8" ht="30.75" customHeight="1">
      <c r="A733" s="6">
        <v>10280</v>
      </c>
      <c r="B733" s="5" t="s">
        <v>1650</v>
      </c>
      <c r="C733" s="11" t="s">
        <v>1651</v>
      </c>
      <c r="D733" s="5" t="s">
        <v>6190</v>
      </c>
      <c r="E733" s="5">
        <v>110608</v>
      </c>
      <c r="F733" s="5" t="s">
        <v>6966</v>
      </c>
      <c r="G733" s="5" t="s">
        <v>10216</v>
      </c>
      <c r="H733" s="5" t="s">
        <v>6212</v>
      </c>
    </row>
    <row r="734" spans="1:8" ht="30.75" customHeight="1">
      <c r="A734" s="6">
        <v>10217</v>
      </c>
      <c r="B734" s="5" t="s">
        <v>1665</v>
      </c>
      <c r="C734" s="10" t="s">
        <v>1666</v>
      </c>
      <c r="D734" s="5" t="s">
        <v>6190</v>
      </c>
      <c r="E734" s="5">
        <v>107445</v>
      </c>
      <c r="F734" s="5" t="s">
        <v>6967</v>
      </c>
      <c r="G734" s="5" t="s">
        <v>6967</v>
      </c>
      <c r="H734" s="5" t="s">
        <v>6195</v>
      </c>
    </row>
    <row r="735" spans="1:8" ht="30.75" customHeight="1">
      <c r="A735" s="6">
        <v>10217</v>
      </c>
      <c r="B735" s="5" t="s">
        <v>1665</v>
      </c>
      <c r="C735" s="10" t="s">
        <v>1666</v>
      </c>
      <c r="D735" s="5" t="s">
        <v>6190</v>
      </c>
      <c r="E735" s="5">
        <v>110569</v>
      </c>
      <c r="F735" s="5" t="s">
        <v>6968</v>
      </c>
      <c r="G735" s="5" t="s">
        <v>6968</v>
      </c>
      <c r="H735" s="5" t="s">
        <v>6195</v>
      </c>
    </row>
    <row r="736" spans="1:8" ht="30.75" customHeight="1">
      <c r="A736" s="6">
        <v>10217</v>
      </c>
      <c r="B736" s="5" t="s">
        <v>1665</v>
      </c>
      <c r="C736" s="10" t="s">
        <v>1666</v>
      </c>
      <c r="D736" s="5" t="s">
        <v>6190</v>
      </c>
      <c r="E736" s="5">
        <v>107460</v>
      </c>
      <c r="F736" s="5" t="s">
        <v>6969</v>
      </c>
      <c r="G736" s="5" t="s">
        <v>6969</v>
      </c>
      <c r="H736" s="5" t="s">
        <v>6195</v>
      </c>
    </row>
    <row r="737" spans="1:8" ht="30.75" customHeight="1">
      <c r="A737" s="6">
        <v>10217</v>
      </c>
      <c r="B737" s="5" t="s">
        <v>1665</v>
      </c>
      <c r="C737" s="10" t="s">
        <v>1666</v>
      </c>
      <c r="D737" s="5" t="s">
        <v>6201</v>
      </c>
      <c r="E737" s="5">
        <v>108549</v>
      </c>
      <c r="F737" s="5" t="s">
        <v>6970</v>
      </c>
      <c r="G737" s="5" t="s">
        <v>10217</v>
      </c>
      <c r="H737" s="5" t="s">
        <v>6195</v>
      </c>
    </row>
    <row r="738" spans="1:8" ht="30.75" customHeight="1">
      <c r="A738" s="6">
        <v>10217</v>
      </c>
      <c r="B738" s="5" t="s">
        <v>1665</v>
      </c>
      <c r="C738" s="10" t="s">
        <v>1666</v>
      </c>
      <c r="D738" s="5" t="s">
        <v>6190</v>
      </c>
      <c r="E738" s="5">
        <v>110579</v>
      </c>
      <c r="F738" s="5" t="s">
        <v>6971</v>
      </c>
      <c r="G738" s="5" t="s">
        <v>6971</v>
      </c>
      <c r="H738" s="5" t="s">
        <v>6195</v>
      </c>
    </row>
    <row r="739" spans="1:8" ht="30.75" customHeight="1">
      <c r="A739" s="6">
        <v>10217</v>
      </c>
      <c r="B739" s="5" t="s">
        <v>1665</v>
      </c>
      <c r="C739" s="10" t="s">
        <v>1666</v>
      </c>
      <c r="D739" s="5" t="s">
        <v>6190</v>
      </c>
      <c r="E739" s="5">
        <v>110580</v>
      </c>
      <c r="F739" s="5" t="s">
        <v>6972</v>
      </c>
      <c r="G739" s="5" t="s">
        <v>6972</v>
      </c>
      <c r="H739" s="5" t="s">
        <v>6195</v>
      </c>
    </row>
    <row r="740" spans="1:8" ht="30.75" customHeight="1">
      <c r="A740" s="6">
        <v>10217</v>
      </c>
      <c r="B740" s="5" t="s">
        <v>1665</v>
      </c>
      <c r="C740" s="10" t="s">
        <v>1666</v>
      </c>
      <c r="D740" s="5" t="s">
        <v>6190</v>
      </c>
      <c r="E740" s="5">
        <v>110567</v>
      </c>
      <c r="F740" s="5" t="s">
        <v>6973</v>
      </c>
      <c r="G740" s="5" t="s">
        <v>6973</v>
      </c>
      <c r="H740" s="5" t="s">
        <v>6195</v>
      </c>
    </row>
    <row r="741" spans="1:8" ht="30.75" customHeight="1">
      <c r="A741" s="6">
        <v>10217</v>
      </c>
      <c r="B741" s="5" t="s">
        <v>1665</v>
      </c>
      <c r="C741" s="10" t="s">
        <v>1666</v>
      </c>
      <c r="D741" s="5" t="s">
        <v>6201</v>
      </c>
      <c r="E741" s="5">
        <v>100820</v>
      </c>
      <c r="F741" s="5" t="s">
        <v>6974</v>
      </c>
      <c r="G741" s="5" t="s">
        <v>10218</v>
      </c>
      <c r="H741" s="5" t="s">
        <v>6195</v>
      </c>
    </row>
    <row r="742" spans="1:8" ht="30.75" customHeight="1">
      <c r="A742" s="6">
        <v>10217</v>
      </c>
      <c r="B742" s="5" t="s">
        <v>1665</v>
      </c>
      <c r="C742" s="10" t="s">
        <v>1666</v>
      </c>
      <c r="D742" s="5" t="s">
        <v>6190</v>
      </c>
      <c r="E742" s="5">
        <v>110582</v>
      </c>
      <c r="F742" s="5" t="s">
        <v>6975</v>
      </c>
      <c r="G742" s="5" t="s">
        <v>6975</v>
      </c>
      <c r="H742" s="5" t="s">
        <v>6195</v>
      </c>
    </row>
    <row r="743" spans="1:8" ht="30.75" customHeight="1">
      <c r="A743" s="6">
        <v>10217</v>
      </c>
      <c r="B743" s="5" t="s">
        <v>1665</v>
      </c>
      <c r="C743" s="10" t="s">
        <v>1666</v>
      </c>
      <c r="D743" s="5" t="s">
        <v>6190</v>
      </c>
      <c r="E743" s="5">
        <v>110568</v>
      </c>
      <c r="F743" s="5" t="s">
        <v>6976</v>
      </c>
      <c r="G743" s="5" t="s">
        <v>6976</v>
      </c>
      <c r="H743" s="5" t="s">
        <v>6195</v>
      </c>
    </row>
    <row r="744" spans="1:8" ht="30.75" customHeight="1">
      <c r="A744" s="6">
        <v>10217</v>
      </c>
      <c r="B744" s="5" t="s">
        <v>1665</v>
      </c>
      <c r="C744" s="10" t="s">
        <v>1666</v>
      </c>
      <c r="D744" s="5" t="s">
        <v>6190</v>
      </c>
      <c r="E744" s="5">
        <v>102737</v>
      </c>
      <c r="F744" s="5" t="s">
        <v>6977</v>
      </c>
      <c r="G744" s="5" t="s">
        <v>6977</v>
      </c>
      <c r="H744" s="5" t="s">
        <v>6195</v>
      </c>
    </row>
    <row r="745" spans="1:8" ht="30.75" customHeight="1">
      <c r="A745" s="6">
        <v>10217</v>
      </c>
      <c r="B745" s="5" t="s">
        <v>1665</v>
      </c>
      <c r="C745" s="10" t="s">
        <v>1666</v>
      </c>
      <c r="D745" s="5" t="s">
        <v>6201</v>
      </c>
      <c r="E745" s="5">
        <v>110560</v>
      </c>
      <c r="F745" s="5" t="s">
        <v>6978</v>
      </c>
      <c r="G745" s="5" t="s">
        <v>6978</v>
      </c>
      <c r="H745" s="5" t="s">
        <v>6195</v>
      </c>
    </row>
    <row r="746" spans="1:8" ht="30.75" customHeight="1">
      <c r="A746" s="6">
        <v>10217</v>
      </c>
      <c r="B746" s="5" t="s">
        <v>1665</v>
      </c>
      <c r="C746" s="10" t="s">
        <v>1666</v>
      </c>
      <c r="D746" s="5" t="s">
        <v>6190</v>
      </c>
      <c r="E746" s="5">
        <v>100668</v>
      </c>
      <c r="F746" s="5" t="s">
        <v>6979</v>
      </c>
      <c r="G746" s="5" t="s">
        <v>10219</v>
      </c>
      <c r="H746" s="5" t="s">
        <v>6195</v>
      </c>
    </row>
    <row r="747" spans="1:8" ht="30.75" customHeight="1">
      <c r="A747" s="6">
        <v>10217</v>
      </c>
      <c r="B747" s="5" t="s">
        <v>1665</v>
      </c>
      <c r="C747" s="10" t="s">
        <v>1666</v>
      </c>
      <c r="D747" s="5" t="s">
        <v>6197</v>
      </c>
      <c r="E747" s="5">
        <v>104786</v>
      </c>
      <c r="F747" s="5" t="s">
        <v>6980</v>
      </c>
      <c r="G747" s="5" t="s">
        <v>10220</v>
      </c>
      <c r="H747" s="5" t="s">
        <v>6205</v>
      </c>
    </row>
    <row r="748" spans="1:8" ht="30.75" customHeight="1">
      <c r="A748" s="6">
        <v>10217</v>
      </c>
      <c r="B748" s="5" t="s">
        <v>1665</v>
      </c>
      <c r="C748" s="10" t="s">
        <v>1666</v>
      </c>
      <c r="D748" s="5" t="s">
        <v>6218</v>
      </c>
      <c r="E748" s="5">
        <v>100690</v>
      </c>
      <c r="F748" s="5" t="s">
        <v>6981</v>
      </c>
      <c r="G748" s="5" t="s">
        <v>6981</v>
      </c>
      <c r="H748" s="5" t="s">
        <v>6512</v>
      </c>
    </row>
    <row r="749" spans="1:8" ht="30.75" customHeight="1">
      <c r="A749" s="6">
        <v>10217</v>
      </c>
      <c r="B749" s="5" t="s">
        <v>1665</v>
      </c>
      <c r="C749" s="10" t="s">
        <v>1666</v>
      </c>
      <c r="D749" s="5" t="s">
        <v>6197</v>
      </c>
      <c r="E749" s="5">
        <v>104010</v>
      </c>
      <c r="F749" s="5" t="s">
        <v>6982</v>
      </c>
      <c r="G749" s="5" t="s">
        <v>10221</v>
      </c>
      <c r="H749" s="5" t="s">
        <v>6205</v>
      </c>
    </row>
    <row r="750" spans="1:8" ht="30.75" customHeight="1">
      <c r="A750" s="6">
        <v>10217</v>
      </c>
      <c r="B750" s="5" t="s">
        <v>1665</v>
      </c>
      <c r="C750" s="10" t="s">
        <v>1666</v>
      </c>
      <c r="D750" s="5" t="s">
        <v>6197</v>
      </c>
      <c r="E750" s="5">
        <v>101735</v>
      </c>
      <c r="F750" s="5" t="s">
        <v>6983</v>
      </c>
      <c r="G750" s="5" t="s">
        <v>10222</v>
      </c>
      <c r="H750" s="5" t="s">
        <v>6195</v>
      </c>
    </row>
    <row r="751" spans="1:8" ht="30.75" customHeight="1">
      <c r="A751" s="6">
        <v>10217</v>
      </c>
      <c r="B751" s="5" t="s">
        <v>1665</v>
      </c>
      <c r="C751" s="10" t="s">
        <v>1666</v>
      </c>
      <c r="D751" s="5" t="s">
        <v>6190</v>
      </c>
      <c r="E751" s="5">
        <v>107467</v>
      </c>
      <c r="F751" s="5" t="s">
        <v>6984</v>
      </c>
      <c r="G751" s="5" t="s">
        <v>6984</v>
      </c>
      <c r="H751" s="5" t="s">
        <v>6985</v>
      </c>
    </row>
    <row r="752" spans="1:8" ht="30.75" customHeight="1">
      <c r="A752" s="6">
        <v>10217</v>
      </c>
      <c r="B752" s="5" t="s">
        <v>1665</v>
      </c>
      <c r="C752" s="10" t="s">
        <v>1666</v>
      </c>
      <c r="D752" s="5" t="s">
        <v>6190</v>
      </c>
      <c r="E752" s="5">
        <v>111378</v>
      </c>
      <c r="F752" s="5" t="s">
        <v>6986</v>
      </c>
      <c r="G752" s="5" t="s">
        <v>6986</v>
      </c>
      <c r="H752" s="5" t="s">
        <v>6195</v>
      </c>
    </row>
    <row r="753" spans="1:8" ht="30.75" customHeight="1">
      <c r="A753" s="6">
        <v>10217</v>
      </c>
      <c r="B753" s="5" t="s">
        <v>1665</v>
      </c>
      <c r="C753" s="10" t="s">
        <v>1666</v>
      </c>
      <c r="D753" s="5" t="s">
        <v>6201</v>
      </c>
      <c r="E753" s="5">
        <v>100860</v>
      </c>
      <c r="F753" s="5" t="s">
        <v>6987</v>
      </c>
      <c r="G753" s="5" t="s">
        <v>10223</v>
      </c>
      <c r="H753" s="5" t="s">
        <v>6195</v>
      </c>
    </row>
    <row r="754" spans="1:8" ht="30.75" customHeight="1">
      <c r="A754" s="6">
        <v>10217</v>
      </c>
      <c r="B754" s="5" t="s">
        <v>1665</v>
      </c>
      <c r="C754" s="10" t="s">
        <v>1666</v>
      </c>
      <c r="D754" s="5" t="s">
        <v>6201</v>
      </c>
      <c r="E754" s="5">
        <v>105616</v>
      </c>
      <c r="F754" s="5" t="s">
        <v>6988</v>
      </c>
      <c r="G754" s="5" t="s">
        <v>10224</v>
      </c>
      <c r="H754" s="5" t="s">
        <v>6195</v>
      </c>
    </row>
    <row r="755" spans="1:8" ht="30.75" customHeight="1">
      <c r="A755" s="6">
        <v>10217</v>
      </c>
      <c r="B755" s="5" t="s">
        <v>1665</v>
      </c>
      <c r="C755" s="10" t="s">
        <v>1666</v>
      </c>
      <c r="D755" s="5" t="s">
        <v>6190</v>
      </c>
      <c r="E755" s="5">
        <v>104217</v>
      </c>
      <c r="F755" s="5" t="s">
        <v>6989</v>
      </c>
      <c r="G755" s="5" t="s">
        <v>10225</v>
      </c>
      <c r="H755" s="5" t="s">
        <v>6195</v>
      </c>
    </row>
    <row r="756" spans="1:8" ht="30.75" customHeight="1">
      <c r="A756" s="6">
        <v>10217</v>
      </c>
      <c r="B756" s="5" t="s">
        <v>1665</v>
      </c>
      <c r="C756" s="10" t="s">
        <v>1666</v>
      </c>
      <c r="D756" s="5" t="s">
        <v>6197</v>
      </c>
      <c r="E756" s="5">
        <v>106366</v>
      </c>
      <c r="F756" s="5" t="s">
        <v>6990</v>
      </c>
      <c r="G756" s="5" t="s">
        <v>10226</v>
      </c>
      <c r="H756" s="5" t="s">
        <v>6195</v>
      </c>
    </row>
    <row r="757" spans="1:8" ht="30.75" customHeight="1">
      <c r="A757" s="6">
        <v>10217</v>
      </c>
      <c r="B757" s="5" t="s">
        <v>1665</v>
      </c>
      <c r="C757" s="10" t="s">
        <v>1666</v>
      </c>
      <c r="D757" s="5" t="s">
        <v>6210</v>
      </c>
      <c r="E757" s="5">
        <v>105248</v>
      </c>
      <c r="F757" s="5" t="s">
        <v>6991</v>
      </c>
      <c r="G757" s="5" t="s">
        <v>6991</v>
      </c>
      <c r="H757" s="5" t="s">
        <v>6195</v>
      </c>
    </row>
    <row r="758" spans="1:8" ht="30.75" customHeight="1">
      <c r="A758" s="6">
        <v>10217</v>
      </c>
      <c r="B758" s="5" t="s">
        <v>1665</v>
      </c>
      <c r="C758" s="10" t="s">
        <v>1666</v>
      </c>
      <c r="D758" s="5" t="s">
        <v>6190</v>
      </c>
      <c r="E758" s="5">
        <v>107444</v>
      </c>
      <c r="F758" s="5" t="s">
        <v>6992</v>
      </c>
      <c r="G758" s="5" t="s">
        <v>6992</v>
      </c>
      <c r="H758" s="5" t="s">
        <v>6195</v>
      </c>
    </row>
    <row r="759" spans="1:8" ht="30.75" customHeight="1">
      <c r="A759" s="6">
        <v>10217</v>
      </c>
      <c r="B759" s="5" t="s">
        <v>1665</v>
      </c>
      <c r="C759" s="10" t="s">
        <v>1666</v>
      </c>
      <c r="D759" s="5" t="s">
        <v>6197</v>
      </c>
      <c r="E759" s="5">
        <v>107462</v>
      </c>
      <c r="F759" s="5" t="s">
        <v>6993</v>
      </c>
      <c r="G759" s="5" t="s">
        <v>6993</v>
      </c>
      <c r="H759" s="5" t="s">
        <v>6195</v>
      </c>
    </row>
    <row r="760" spans="1:8" ht="30.75" customHeight="1">
      <c r="A760" s="6">
        <v>10217</v>
      </c>
      <c r="B760" s="5" t="s">
        <v>1665</v>
      </c>
      <c r="C760" s="10" t="s">
        <v>1666</v>
      </c>
      <c r="D760" s="5" t="s">
        <v>6197</v>
      </c>
      <c r="E760" s="5">
        <v>105247</v>
      </c>
      <c r="F760" s="5" t="s">
        <v>6994</v>
      </c>
      <c r="G760" s="5" t="s">
        <v>10227</v>
      </c>
      <c r="H760" s="5" t="s">
        <v>6195</v>
      </c>
    </row>
    <row r="761" spans="1:8" ht="30.75" customHeight="1">
      <c r="A761" s="6">
        <v>10217</v>
      </c>
      <c r="B761" s="5" t="s">
        <v>1665</v>
      </c>
      <c r="C761" s="10" t="s">
        <v>1666</v>
      </c>
      <c r="D761" s="5" t="s">
        <v>6190</v>
      </c>
      <c r="E761" s="5">
        <v>103113</v>
      </c>
      <c r="F761" s="5" t="s">
        <v>6995</v>
      </c>
      <c r="G761" s="5" t="s">
        <v>6995</v>
      </c>
      <c r="H761" s="5" t="s">
        <v>6195</v>
      </c>
    </row>
    <row r="762" spans="1:8" ht="30.75" customHeight="1">
      <c r="A762" s="6">
        <v>10217</v>
      </c>
      <c r="B762" s="5" t="s">
        <v>1665</v>
      </c>
      <c r="C762" s="10" t="s">
        <v>1666</v>
      </c>
      <c r="D762" s="5" t="s">
        <v>6190</v>
      </c>
      <c r="E762" s="5">
        <v>100790</v>
      </c>
      <c r="F762" s="5" t="s">
        <v>6996</v>
      </c>
      <c r="G762" s="5" t="s">
        <v>10228</v>
      </c>
      <c r="H762" s="5" t="s">
        <v>6195</v>
      </c>
    </row>
    <row r="763" spans="1:8" ht="30.75" customHeight="1">
      <c r="A763" s="6">
        <v>10217</v>
      </c>
      <c r="B763" s="5" t="s">
        <v>1665</v>
      </c>
      <c r="C763" s="10" t="s">
        <v>1666</v>
      </c>
      <c r="D763" s="5" t="s">
        <v>6190</v>
      </c>
      <c r="E763" s="5">
        <v>111377</v>
      </c>
      <c r="F763" s="5" t="s">
        <v>6997</v>
      </c>
      <c r="G763" s="5" t="s">
        <v>6997</v>
      </c>
      <c r="H763" s="5" t="s">
        <v>6195</v>
      </c>
    </row>
    <row r="764" spans="1:8" ht="30.75" customHeight="1">
      <c r="A764" s="6">
        <v>10217</v>
      </c>
      <c r="B764" s="5" t="s">
        <v>1665</v>
      </c>
      <c r="C764" s="10" t="s">
        <v>1666</v>
      </c>
      <c r="D764" s="5" t="s">
        <v>6201</v>
      </c>
      <c r="E764" s="5">
        <v>108550</v>
      </c>
      <c r="F764" s="5" t="s">
        <v>6998</v>
      </c>
      <c r="G764" s="5" t="s">
        <v>10229</v>
      </c>
      <c r="H764" s="5" t="s">
        <v>6195</v>
      </c>
    </row>
    <row r="765" spans="1:8" ht="30.75" customHeight="1">
      <c r="A765" s="6">
        <v>10217</v>
      </c>
      <c r="B765" s="5" t="s">
        <v>1665</v>
      </c>
      <c r="C765" s="10" t="s">
        <v>1666</v>
      </c>
      <c r="D765" s="5" t="s">
        <v>6190</v>
      </c>
      <c r="E765" s="5">
        <v>107443</v>
      </c>
      <c r="F765" s="5" t="s">
        <v>6999</v>
      </c>
      <c r="G765" s="5" t="s">
        <v>10230</v>
      </c>
      <c r="H765" s="5" t="s">
        <v>6195</v>
      </c>
    </row>
    <row r="766" spans="1:8" ht="30.75" customHeight="1">
      <c r="A766" s="6">
        <v>10217</v>
      </c>
      <c r="B766" s="5" t="s">
        <v>1665</v>
      </c>
      <c r="C766" s="10" t="s">
        <v>1666</v>
      </c>
      <c r="D766" s="5" t="s">
        <v>6197</v>
      </c>
      <c r="E766" s="5">
        <v>103169</v>
      </c>
      <c r="F766" s="5" t="s">
        <v>7000</v>
      </c>
      <c r="G766" s="5" t="s">
        <v>7000</v>
      </c>
      <c r="H766" s="5" t="s">
        <v>6195</v>
      </c>
    </row>
    <row r="767" spans="1:8" ht="30.75" customHeight="1">
      <c r="A767" s="6">
        <v>10217</v>
      </c>
      <c r="B767" s="5" t="s">
        <v>1665</v>
      </c>
      <c r="C767" s="10" t="s">
        <v>1666</v>
      </c>
      <c r="D767" s="5" t="s">
        <v>6197</v>
      </c>
      <c r="E767" s="5">
        <v>105989</v>
      </c>
      <c r="F767" s="5" t="s">
        <v>7001</v>
      </c>
      <c r="G767" s="5" t="s">
        <v>7001</v>
      </c>
      <c r="H767" s="5" t="s">
        <v>6195</v>
      </c>
    </row>
    <row r="768" spans="1:8" ht="30.75" customHeight="1">
      <c r="A768" s="6">
        <v>10217</v>
      </c>
      <c r="B768" s="5" t="s">
        <v>1665</v>
      </c>
      <c r="C768" s="10" t="s">
        <v>1666</v>
      </c>
      <c r="D768" s="5" t="s">
        <v>6210</v>
      </c>
      <c r="E768" s="5">
        <v>104202</v>
      </c>
      <c r="F768" s="5" t="s">
        <v>7002</v>
      </c>
      <c r="G768" s="5" t="s">
        <v>10231</v>
      </c>
      <c r="H768" s="5" t="s">
        <v>6205</v>
      </c>
    </row>
    <row r="769" spans="1:8" ht="30.75" customHeight="1">
      <c r="A769" s="6">
        <v>10217</v>
      </c>
      <c r="B769" s="5" t="s">
        <v>1665</v>
      </c>
      <c r="C769" s="10" t="s">
        <v>1666</v>
      </c>
      <c r="D769" s="5" t="s">
        <v>6190</v>
      </c>
      <c r="E769" s="5">
        <v>111379</v>
      </c>
      <c r="F769" s="5" t="s">
        <v>7003</v>
      </c>
      <c r="G769" s="5" t="s">
        <v>7003</v>
      </c>
      <c r="H769" s="5" t="s">
        <v>6195</v>
      </c>
    </row>
    <row r="770" spans="1:8" ht="30.75" customHeight="1">
      <c r="A770" s="6">
        <v>10217</v>
      </c>
      <c r="B770" s="5" t="s">
        <v>1665</v>
      </c>
      <c r="C770" s="10" t="s">
        <v>1666</v>
      </c>
      <c r="D770" s="5" t="s">
        <v>6190</v>
      </c>
      <c r="E770" s="5">
        <v>100104</v>
      </c>
      <c r="F770" s="5" t="s">
        <v>7004</v>
      </c>
      <c r="G770" s="5" t="s">
        <v>10232</v>
      </c>
      <c r="H770" s="5" t="s">
        <v>6553</v>
      </c>
    </row>
    <row r="771" spans="1:8" ht="30.75" customHeight="1">
      <c r="A771" s="6">
        <v>10217</v>
      </c>
      <c r="B771" s="5" t="s">
        <v>1665</v>
      </c>
      <c r="C771" s="10" t="s">
        <v>1666</v>
      </c>
      <c r="D771" s="5" t="s">
        <v>6190</v>
      </c>
      <c r="E771" s="5">
        <v>100821</v>
      </c>
      <c r="F771" s="5" t="s">
        <v>7005</v>
      </c>
      <c r="G771" s="5" t="s">
        <v>7005</v>
      </c>
      <c r="H771" s="5" t="s">
        <v>6195</v>
      </c>
    </row>
    <row r="772" spans="1:8" ht="30.75" customHeight="1">
      <c r="A772" s="6">
        <v>10217</v>
      </c>
      <c r="B772" s="5" t="s">
        <v>1665</v>
      </c>
      <c r="C772" s="10" t="s">
        <v>1666</v>
      </c>
      <c r="D772" s="5" t="s">
        <v>6190</v>
      </c>
      <c r="E772" s="5">
        <v>105250</v>
      </c>
      <c r="F772" s="5" t="s">
        <v>7006</v>
      </c>
      <c r="G772" s="5" t="s">
        <v>10233</v>
      </c>
      <c r="H772" s="5" t="s">
        <v>6205</v>
      </c>
    </row>
    <row r="773" spans="1:8" ht="30.75" customHeight="1">
      <c r="A773" s="6">
        <v>10217</v>
      </c>
      <c r="B773" s="5" t="s">
        <v>1665</v>
      </c>
      <c r="C773" s="10" t="s">
        <v>1666</v>
      </c>
      <c r="D773" s="5" t="s">
        <v>6190</v>
      </c>
      <c r="E773" s="5">
        <v>104176</v>
      </c>
      <c r="F773" s="5" t="s">
        <v>7007</v>
      </c>
      <c r="G773" s="5" t="s">
        <v>7007</v>
      </c>
      <c r="H773" s="5" t="s">
        <v>6195</v>
      </c>
    </row>
    <row r="774" spans="1:8" ht="30.75" customHeight="1">
      <c r="A774" s="6">
        <v>10217</v>
      </c>
      <c r="B774" s="5" t="s">
        <v>1665</v>
      </c>
      <c r="C774" s="10" t="s">
        <v>1666</v>
      </c>
      <c r="D774" s="5" t="s">
        <v>6190</v>
      </c>
      <c r="E774" s="5">
        <v>107465</v>
      </c>
      <c r="F774" s="5" t="s">
        <v>7008</v>
      </c>
      <c r="G774" s="5" t="s">
        <v>7008</v>
      </c>
      <c r="H774" s="5" t="s">
        <v>6985</v>
      </c>
    </row>
    <row r="775" spans="1:8" ht="30.75" customHeight="1">
      <c r="A775" s="6">
        <v>10217</v>
      </c>
      <c r="B775" s="5" t="s">
        <v>1665</v>
      </c>
      <c r="C775" s="10" t="s">
        <v>1666</v>
      </c>
      <c r="D775" s="5" t="s">
        <v>6190</v>
      </c>
      <c r="E775" s="5">
        <v>111376</v>
      </c>
      <c r="F775" s="5" t="s">
        <v>7009</v>
      </c>
      <c r="G775" s="5" t="s">
        <v>10234</v>
      </c>
      <c r="H775" s="5" t="s">
        <v>7010</v>
      </c>
    </row>
    <row r="776" spans="1:8" ht="30.75" customHeight="1">
      <c r="A776" s="6">
        <v>10217</v>
      </c>
      <c r="B776" s="5" t="s">
        <v>1665</v>
      </c>
      <c r="C776" s="10" t="s">
        <v>1666</v>
      </c>
      <c r="D776" s="5" t="s">
        <v>6197</v>
      </c>
      <c r="E776" s="5">
        <v>100851</v>
      </c>
      <c r="F776" s="5" t="s">
        <v>7011</v>
      </c>
      <c r="G776" s="5" t="s">
        <v>10235</v>
      </c>
      <c r="H776" s="5" t="s">
        <v>6195</v>
      </c>
    </row>
    <row r="777" spans="1:8" ht="30.75" customHeight="1">
      <c r="A777" s="6">
        <v>10217</v>
      </c>
      <c r="B777" s="5" t="s">
        <v>1665</v>
      </c>
      <c r="C777" s="10" t="s">
        <v>1666</v>
      </c>
      <c r="D777" s="5" t="s">
        <v>6190</v>
      </c>
      <c r="E777" s="5">
        <v>110581</v>
      </c>
      <c r="F777" s="5" t="s">
        <v>7012</v>
      </c>
      <c r="G777" s="5" t="s">
        <v>7012</v>
      </c>
      <c r="H777" s="5" t="s">
        <v>6195</v>
      </c>
    </row>
    <row r="778" spans="1:8" ht="30.75" customHeight="1">
      <c r="A778" s="6">
        <v>10217</v>
      </c>
      <c r="B778" s="5" t="s">
        <v>1665</v>
      </c>
      <c r="C778" s="10" t="s">
        <v>1666</v>
      </c>
      <c r="D778" s="5" t="s">
        <v>6197</v>
      </c>
      <c r="E778" s="5">
        <v>104790</v>
      </c>
      <c r="F778" s="5" t="s">
        <v>7013</v>
      </c>
      <c r="G778" s="5" t="s">
        <v>10236</v>
      </c>
      <c r="H778" s="5" t="s">
        <v>6205</v>
      </c>
    </row>
    <row r="779" spans="1:8" ht="30.75" customHeight="1">
      <c r="A779" s="6">
        <v>10217</v>
      </c>
      <c r="B779" s="5" t="s">
        <v>1665</v>
      </c>
      <c r="C779" s="10" t="s">
        <v>1666</v>
      </c>
      <c r="D779" s="5" t="s">
        <v>6190</v>
      </c>
      <c r="E779" s="5">
        <v>110566</v>
      </c>
      <c r="F779" s="5" t="s">
        <v>7014</v>
      </c>
      <c r="G779" s="5" t="s">
        <v>7014</v>
      </c>
      <c r="H779" s="5" t="s">
        <v>6195</v>
      </c>
    </row>
    <row r="780" spans="1:8" ht="30.75" customHeight="1">
      <c r="A780" s="6">
        <v>10217</v>
      </c>
      <c r="B780" s="5" t="s">
        <v>1665</v>
      </c>
      <c r="C780" s="10" t="s">
        <v>1666</v>
      </c>
      <c r="D780" s="5" t="s">
        <v>6218</v>
      </c>
      <c r="E780" s="5">
        <v>100697</v>
      </c>
      <c r="F780" s="5" t="s">
        <v>7015</v>
      </c>
      <c r="G780" s="5" t="s">
        <v>10237</v>
      </c>
      <c r="H780" s="5" t="s">
        <v>6220</v>
      </c>
    </row>
    <row r="781" spans="1:8" ht="30.75" customHeight="1">
      <c r="A781" s="6">
        <v>10217</v>
      </c>
      <c r="B781" s="5" t="s">
        <v>1665</v>
      </c>
      <c r="C781" s="10" t="s">
        <v>1666</v>
      </c>
      <c r="D781" s="5" t="s">
        <v>6201</v>
      </c>
      <c r="E781" s="5">
        <v>108548</v>
      </c>
      <c r="F781" s="5" t="s">
        <v>7016</v>
      </c>
      <c r="G781" s="5" t="s">
        <v>10238</v>
      </c>
      <c r="H781" s="5" t="s">
        <v>6195</v>
      </c>
    </row>
    <row r="782" spans="1:8" ht="30.75" customHeight="1">
      <c r="A782" s="6">
        <v>10303</v>
      </c>
      <c r="B782" s="5" t="s">
        <v>1668</v>
      </c>
      <c r="C782" s="11" t="s">
        <v>1669</v>
      </c>
      <c r="D782" s="5" t="s">
        <v>6197</v>
      </c>
      <c r="E782" s="5">
        <v>111752</v>
      </c>
      <c r="F782" s="5" t="s">
        <v>7017</v>
      </c>
      <c r="G782" s="5" t="s">
        <v>10239</v>
      </c>
      <c r="H782" s="5" t="s">
        <v>6195</v>
      </c>
    </row>
    <row r="783" spans="1:8" ht="30.75" customHeight="1">
      <c r="A783" s="6">
        <v>10304</v>
      </c>
      <c r="B783" s="5" t="s">
        <v>1692</v>
      </c>
      <c r="C783" s="11" t="s">
        <v>1693</v>
      </c>
      <c r="D783" s="5" t="s">
        <v>6190</v>
      </c>
      <c r="E783" s="5">
        <v>100251</v>
      </c>
      <c r="F783" s="5" t="s">
        <v>7018</v>
      </c>
      <c r="G783" s="5" t="s">
        <v>7018</v>
      </c>
      <c r="H783" s="5" t="s">
        <v>6195</v>
      </c>
    </row>
    <row r="784" spans="1:8" ht="30.75" customHeight="1">
      <c r="A784" s="6">
        <v>10304</v>
      </c>
      <c r="B784" s="5" t="s">
        <v>1692</v>
      </c>
      <c r="C784" s="11" t="s">
        <v>1693</v>
      </c>
      <c r="D784" s="5" t="s">
        <v>6190</v>
      </c>
      <c r="E784" s="5">
        <v>110586</v>
      </c>
      <c r="F784" s="5" t="s">
        <v>7019</v>
      </c>
      <c r="G784" s="5" t="s">
        <v>7019</v>
      </c>
      <c r="H784" s="5" t="s">
        <v>6195</v>
      </c>
    </row>
    <row r="785" spans="1:8" ht="30.75" customHeight="1">
      <c r="A785" s="6">
        <v>10304</v>
      </c>
      <c r="B785" s="5" t="s">
        <v>1692</v>
      </c>
      <c r="C785" s="11" t="s">
        <v>1693</v>
      </c>
      <c r="D785" s="5" t="s">
        <v>6201</v>
      </c>
      <c r="E785" s="5">
        <v>108547</v>
      </c>
      <c r="F785" s="5" t="s">
        <v>7020</v>
      </c>
      <c r="G785" s="5" t="s">
        <v>10240</v>
      </c>
      <c r="H785" s="5" t="s">
        <v>6195</v>
      </c>
    </row>
    <row r="786" spans="1:8" ht="30.75" customHeight="1">
      <c r="A786" s="6">
        <v>10304</v>
      </c>
      <c r="B786" s="5" t="s">
        <v>1692</v>
      </c>
      <c r="C786" s="11" t="s">
        <v>1693</v>
      </c>
      <c r="D786" s="5" t="s">
        <v>6210</v>
      </c>
      <c r="E786" s="5">
        <v>107407</v>
      </c>
      <c r="F786" s="5" t="s">
        <v>7021</v>
      </c>
      <c r="G786" s="5" t="s">
        <v>10241</v>
      </c>
      <c r="H786" s="5" t="s">
        <v>6195</v>
      </c>
    </row>
    <row r="787" spans="1:8" ht="30.75" customHeight="1">
      <c r="A787" s="6">
        <v>10304</v>
      </c>
      <c r="B787" s="5" t="s">
        <v>1692</v>
      </c>
      <c r="C787" s="11" t="s">
        <v>1693</v>
      </c>
      <c r="D787" s="5" t="s">
        <v>6190</v>
      </c>
      <c r="E787" s="5">
        <v>100726</v>
      </c>
      <c r="F787" s="5" t="s">
        <v>7022</v>
      </c>
      <c r="G787" s="5" t="s">
        <v>10242</v>
      </c>
      <c r="H787" s="5" t="s">
        <v>6195</v>
      </c>
    </row>
    <row r="788" spans="1:8" ht="30.75" customHeight="1">
      <c r="A788" s="6">
        <v>10304</v>
      </c>
      <c r="B788" s="5" t="s">
        <v>1692</v>
      </c>
      <c r="C788" s="11" t="s">
        <v>1693</v>
      </c>
      <c r="D788" s="5" t="s">
        <v>6190</v>
      </c>
      <c r="E788" s="5">
        <v>103126</v>
      </c>
      <c r="F788" s="5" t="s">
        <v>7023</v>
      </c>
      <c r="G788" s="5" t="s">
        <v>10243</v>
      </c>
      <c r="H788" s="5" t="s">
        <v>6220</v>
      </c>
    </row>
    <row r="789" spans="1:8" ht="30.75" customHeight="1">
      <c r="A789" s="6">
        <v>10304</v>
      </c>
      <c r="B789" s="5" t="s">
        <v>1692</v>
      </c>
      <c r="C789" s="11" t="s">
        <v>1693</v>
      </c>
      <c r="D789" s="5" t="s">
        <v>6190</v>
      </c>
      <c r="E789" s="5">
        <v>100014</v>
      </c>
      <c r="F789" s="5" t="s">
        <v>7024</v>
      </c>
      <c r="G789" s="5" t="s">
        <v>10244</v>
      </c>
      <c r="H789" s="5" t="s">
        <v>6195</v>
      </c>
    </row>
    <row r="790" spans="1:8" ht="30.75" customHeight="1">
      <c r="A790" s="6">
        <v>10304</v>
      </c>
      <c r="B790" s="5" t="s">
        <v>1692</v>
      </c>
      <c r="C790" s="11" t="s">
        <v>1693</v>
      </c>
      <c r="D790" s="5" t="s">
        <v>6190</v>
      </c>
      <c r="E790" s="5">
        <v>110587</v>
      </c>
      <c r="F790" s="5" t="s">
        <v>7025</v>
      </c>
      <c r="G790" s="5" t="s">
        <v>7025</v>
      </c>
      <c r="H790" s="5" t="s">
        <v>6195</v>
      </c>
    </row>
    <row r="791" spans="1:8" ht="30.75" customHeight="1">
      <c r="A791" s="6">
        <v>10304</v>
      </c>
      <c r="B791" s="5" t="s">
        <v>1692</v>
      </c>
      <c r="C791" s="11" t="s">
        <v>1693</v>
      </c>
      <c r="D791" s="5" t="s">
        <v>6190</v>
      </c>
      <c r="E791" s="5">
        <v>107409</v>
      </c>
      <c r="F791" s="5" t="s">
        <v>7026</v>
      </c>
      <c r="G791" s="5" t="s">
        <v>10245</v>
      </c>
      <c r="H791" s="5" t="s">
        <v>6195</v>
      </c>
    </row>
    <row r="792" spans="1:8" ht="30.75" customHeight="1">
      <c r="A792" s="6">
        <v>10304</v>
      </c>
      <c r="B792" s="5" t="s">
        <v>1692</v>
      </c>
      <c r="C792" s="11" t="s">
        <v>1693</v>
      </c>
      <c r="D792" s="5" t="s">
        <v>6190</v>
      </c>
      <c r="E792" s="5">
        <v>110552</v>
      </c>
      <c r="F792" s="5" t="s">
        <v>7027</v>
      </c>
      <c r="G792" s="5" t="s">
        <v>10246</v>
      </c>
      <c r="H792" s="5" t="s">
        <v>6195</v>
      </c>
    </row>
    <row r="793" spans="1:8" ht="30.75" customHeight="1">
      <c r="A793" s="6">
        <v>10304</v>
      </c>
      <c r="B793" s="5" t="s">
        <v>1692</v>
      </c>
      <c r="C793" s="11" t="s">
        <v>1693</v>
      </c>
      <c r="D793" s="5" t="s">
        <v>6190</v>
      </c>
      <c r="E793" s="5">
        <v>110584</v>
      </c>
      <c r="F793" s="5" t="s">
        <v>7028</v>
      </c>
      <c r="G793" s="5" t="s">
        <v>7028</v>
      </c>
      <c r="H793" s="5" t="s">
        <v>6195</v>
      </c>
    </row>
    <row r="794" spans="1:8" ht="30.75" customHeight="1">
      <c r="A794" s="6">
        <v>10304</v>
      </c>
      <c r="B794" s="5" t="s">
        <v>1692</v>
      </c>
      <c r="C794" s="11" t="s">
        <v>1693</v>
      </c>
      <c r="D794" s="5" t="s">
        <v>6190</v>
      </c>
      <c r="E794" s="5">
        <v>110557</v>
      </c>
      <c r="F794" s="5" t="s">
        <v>7029</v>
      </c>
      <c r="G794" s="5" t="s">
        <v>10247</v>
      </c>
      <c r="H794" s="5" t="s">
        <v>6434</v>
      </c>
    </row>
    <row r="795" spans="1:8" ht="30.75" customHeight="1">
      <c r="A795" s="6">
        <v>10304</v>
      </c>
      <c r="B795" s="5" t="s">
        <v>1692</v>
      </c>
      <c r="C795" s="11" t="s">
        <v>1693</v>
      </c>
      <c r="D795" s="5" t="s">
        <v>6210</v>
      </c>
      <c r="E795" s="5">
        <v>107408</v>
      </c>
      <c r="F795" s="5" t="s">
        <v>7030</v>
      </c>
      <c r="G795" s="5" t="s">
        <v>10248</v>
      </c>
      <c r="H795" s="5" t="s">
        <v>6195</v>
      </c>
    </row>
    <row r="796" spans="1:8" ht="30.75" customHeight="1">
      <c r="A796" s="6">
        <v>10304</v>
      </c>
      <c r="B796" s="5" t="s">
        <v>1692</v>
      </c>
      <c r="C796" s="11" t="s">
        <v>1693</v>
      </c>
      <c r="D796" s="5" t="s">
        <v>6190</v>
      </c>
      <c r="E796" s="5">
        <v>104225</v>
      </c>
      <c r="F796" s="5" t="s">
        <v>7031</v>
      </c>
      <c r="G796" s="5" t="s">
        <v>10249</v>
      </c>
      <c r="H796" s="5" t="s">
        <v>6553</v>
      </c>
    </row>
    <row r="797" spans="1:8" ht="30.75" customHeight="1">
      <c r="A797" s="6">
        <v>10304</v>
      </c>
      <c r="B797" s="5" t="s">
        <v>1692</v>
      </c>
      <c r="C797" s="11" t="s">
        <v>1693</v>
      </c>
      <c r="D797" s="5" t="s">
        <v>6218</v>
      </c>
      <c r="E797" s="5">
        <v>100854</v>
      </c>
      <c r="F797" s="5" t="s">
        <v>7032</v>
      </c>
      <c r="G797" s="5" t="s">
        <v>7032</v>
      </c>
      <c r="H797" s="5" t="s">
        <v>6512</v>
      </c>
    </row>
    <row r="798" spans="1:8" ht="30.75" customHeight="1">
      <c r="A798" s="6">
        <v>10304</v>
      </c>
      <c r="B798" s="5" t="s">
        <v>1692</v>
      </c>
      <c r="C798" s="11" t="s">
        <v>1693</v>
      </c>
      <c r="D798" s="5" t="s">
        <v>6190</v>
      </c>
      <c r="E798" s="5">
        <v>100076</v>
      </c>
      <c r="F798" s="5" t="s">
        <v>7033</v>
      </c>
      <c r="G798" s="5" t="s">
        <v>10250</v>
      </c>
      <c r="H798" s="5" t="s">
        <v>6553</v>
      </c>
    </row>
    <row r="799" spans="1:8" ht="30.75" customHeight="1">
      <c r="A799" s="6">
        <v>10304</v>
      </c>
      <c r="B799" s="5" t="s">
        <v>1692</v>
      </c>
      <c r="C799" s="11" t="s">
        <v>1693</v>
      </c>
      <c r="D799" s="5" t="s">
        <v>6190</v>
      </c>
      <c r="E799" s="5">
        <v>107410</v>
      </c>
      <c r="F799" s="5" t="s">
        <v>7034</v>
      </c>
      <c r="G799" s="5" t="s">
        <v>10251</v>
      </c>
      <c r="H799" s="5" t="s">
        <v>6195</v>
      </c>
    </row>
    <row r="800" spans="1:8" ht="30.75" customHeight="1">
      <c r="A800" s="6">
        <v>10304</v>
      </c>
      <c r="B800" s="5" t="s">
        <v>1692</v>
      </c>
      <c r="C800" s="11" t="s">
        <v>1693</v>
      </c>
      <c r="D800" s="5" t="s">
        <v>6190</v>
      </c>
      <c r="E800" s="5">
        <v>110585</v>
      </c>
      <c r="F800" s="5" t="s">
        <v>7035</v>
      </c>
      <c r="G800" s="5" t="s">
        <v>7035</v>
      </c>
      <c r="H800" s="5" t="s">
        <v>6195</v>
      </c>
    </row>
    <row r="801" spans="1:8" ht="30.75" customHeight="1">
      <c r="A801" s="6">
        <v>10304</v>
      </c>
      <c r="B801" s="5" t="s">
        <v>1692</v>
      </c>
      <c r="C801" s="11" t="s">
        <v>1693</v>
      </c>
      <c r="D801" s="5" t="s">
        <v>6210</v>
      </c>
      <c r="E801" s="5">
        <v>107406</v>
      </c>
      <c r="F801" s="5" t="s">
        <v>7036</v>
      </c>
      <c r="G801" s="5" t="s">
        <v>10252</v>
      </c>
      <c r="H801" s="5" t="s">
        <v>6195</v>
      </c>
    </row>
    <row r="802" spans="1:8" ht="30.75" customHeight="1">
      <c r="A802" s="6">
        <v>10304</v>
      </c>
      <c r="B802" s="5" t="s">
        <v>1692</v>
      </c>
      <c r="C802" s="11" t="s">
        <v>1693</v>
      </c>
      <c r="D802" s="5" t="s">
        <v>6190</v>
      </c>
      <c r="E802" s="5">
        <v>110588</v>
      </c>
      <c r="F802" s="5" t="s">
        <v>7037</v>
      </c>
      <c r="G802" s="5" t="s">
        <v>7037</v>
      </c>
      <c r="H802" s="5" t="s">
        <v>6195</v>
      </c>
    </row>
    <row r="803" spans="1:8" ht="30.75" customHeight="1">
      <c r="A803" s="6">
        <v>10304</v>
      </c>
      <c r="B803" s="5" t="s">
        <v>1692</v>
      </c>
      <c r="C803" s="11" t="s">
        <v>1693</v>
      </c>
      <c r="D803" s="5" t="s">
        <v>6201</v>
      </c>
      <c r="E803" s="5">
        <v>108553</v>
      </c>
      <c r="F803" s="5" t="s">
        <v>7038</v>
      </c>
      <c r="G803" s="5" t="s">
        <v>10253</v>
      </c>
      <c r="H803" s="5" t="s">
        <v>6195</v>
      </c>
    </row>
    <row r="804" spans="1:8" ht="30.75" customHeight="1">
      <c r="A804" s="6">
        <v>10304</v>
      </c>
      <c r="B804" s="5" t="s">
        <v>1692</v>
      </c>
      <c r="C804" s="11" t="s">
        <v>1693</v>
      </c>
      <c r="D804" s="5" t="s">
        <v>6190</v>
      </c>
      <c r="E804" s="5">
        <v>107458</v>
      </c>
      <c r="F804" s="5" t="s">
        <v>7039</v>
      </c>
      <c r="G804" s="5" t="s">
        <v>10254</v>
      </c>
      <c r="H804" s="5" t="s">
        <v>6195</v>
      </c>
    </row>
    <row r="805" spans="1:8" ht="30.75" customHeight="1">
      <c r="A805" s="6">
        <v>10304</v>
      </c>
      <c r="B805" s="5" t="s">
        <v>1692</v>
      </c>
      <c r="C805" s="11" t="s">
        <v>1693</v>
      </c>
      <c r="D805" s="5" t="s">
        <v>6190</v>
      </c>
      <c r="E805" s="5">
        <v>110583</v>
      </c>
      <c r="F805" s="5" t="s">
        <v>7040</v>
      </c>
      <c r="G805" s="5" t="s">
        <v>7040</v>
      </c>
      <c r="H805" s="5" t="s">
        <v>6195</v>
      </c>
    </row>
    <row r="806" spans="1:8" ht="30.75" customHeight="1">
      <c r="A806" s="6">
        <v>10304</v>
      </c>
      <c r="B806" s="5" t="s">
        <v>1692</v>
      </c>
      <c r="C806" s="11" t="s">
        <v>1693</v>
      </c>
      <c r="D806" s="5" t="s">
        <v>6190</v>
      </c>
      <c r="E806" s="5">
        <v>104221</v>
      </c>
      <c r="F806" s="5" t="s">
        <v>7041</v>
      </c>
      <c r="G806" s="5" t="s">
        <v>10255</v>
      </c>
      <c r="H806" s="5" t="s">
        <v>6220</v>
      </c>
    </row>
    <row r="807" spans="1:8" ht="30.75" customHeight="1">
      <c r="A807" s="6">
        <v>19566</v>
      </c>
      <c r="B807" s="5" t="s">
        <v>1707</v>
      </c>
      <c r="C807" s="12" t="s">
        <v>1708</v>
      </c>
      <c r="D807" s="5" t="s">
        <v>6190</v>
      </c>
      <c r="E807" s="5">
        <v>110574</v>
      </c>
      <c r="F807" s="5" t="s">
        <v>7042</v>
      </c>
      <c r="G807" s="5" t="s">
        <v>10256</v>
      </c>
      <c r="H807" s="5" t="s">
        <v>6195</v>
      </c>
    </row>
    <row r="808" spans="1:8" ht="30.75" customHeight="1">
      <c r="A808" s="6">
        <v>19566</v>
      </c>
      <c r="B808" s="5" t="s">
        <v>1707</v>
      </c>
      <c r="C808" s="12" t="s">
        <v>1708</v>
      </c>
      <c r="D808" s="5" t="s">
        <v>6190</v>
      </c>
      <c r="E808" s="5">
        <v>110573</v>
      </c>
      <c r="F808" s="5" t="s">
        <v>7043</v>
      </c>
      <c r="G808" s="5" t="s">
        <v>10257</v>
      </c>
      <c r="H808" s="5" t="s">
        <v>6195</v>
      </c>
    </row>
    <row r="809" spans="1:8" ht="30.75" customHeight="1">
      <c r="A809" s="6">
        <v>19566</v>
      </c>
      <c r="B809" s="5" t="s">
        <v>1707</v>
      </c>
      <c r="C809" s="12" t="s">
        <v>1708</v>
      </c>
      <c r="D809" s="5" t="s">
        <v>6190</v>
      </c>
      <c r="E809" s="5">
        <v>110571</v>
      </c>
      <c r="F809" s="5" t="s">
        <v>7044</v>
      </c>
      <c r="G809" s="5" t="s">
        <v>10258</v>
      </c>
      <c r="H809" s="5" t="s">
        <v>6195</v>
      </c>
    </row>
    <row r="810" spans="1:8" ht="30.75" customHeight="1">
      <c r="A810" s="6">
        <v>19566</v>
      </c>
      <c r="B810" s="5" t="s">
        <v>1707</v>
      </c>
      <c r="C810" s="12" t="s">
        <v>1708</v>
      </c>
      <c r="D810" s="5" t="s">
        <v>6190</v>
      </c>
      <c r="E810" s="5">
        <v>110572</v>
      </c>
      <c r="F810" s="5" t="s">
        <v>7045</v>
      </c>
      <c r="G810" s="5" t="s">
        <v>10259</v>
      </c>
      <c r="H810" s="5" t="s">
        <v>6195</v>
      </c>
    </row>
    <row r="811" spans="1:8" ht="30.75" customHeight="1">
      <c r="A811" s="6">
        <v>19566</v>
      </c>
      <c r="B811" s="5" t="s">
        <v>1707</v>
      </c>
      <c r="C811" s="12" t="s">
        <v>1708</v>
      </c>
      <c r="D811" s="5" t="s">
        <v>6190</v>
      </c>
      <c r="E811" s="5">
        <v>110575</v>
      </c>
      <c r="F811" s="5" t="s">
        <v>7046</v>
      </c>
      <c r="G811" s="5" t="s">
        <v>10260</v>
      </c>
      <c r="H811" s="5" t="s">
        <v>6195</v>
      </c>
    </row>
    <row r="812" spans="1:8" ht="30.75" customHeight="1">
      <c r="A812" s="6">
        <v>19566</v>
      </c>
      <c r="B812" s="5" t="s">
        <v>1707</v>
      </c>
      <c r="C812" s="12" t="s">
        <v>1708</v>
      </c>
      <c r="D812" s="5" t="s">
        <v>6190</v>
      </c>
      <c r="E812" s="5">
        <v>110576</v>
      </c>
      <c r="F812" s="5" t="s">
        <v>7047</v>
      </c>
      <c r="G812" s="5" t="s">
        <v>10261</v>
      </c>
      <c r="H812" s="5" t="s">
        <v>6195</v>
      </c>
    </row>
    <row r="813" spans="1:8" ht="30.75" customHeight="1">
      <c r="A813" s="6">
        <v>19566</v>
      </c>
      <c r="B813" s="5" t="s">
        <v>1707</v>
      </c>
      <c r="C813" s="12" t="s">
        <v>1708</v>
      </c>
      <c r="D813" s="5" t="s">
        <v>6190</v>
      </c>
      <c r="E813" s="5">
        <v>110570</v>
      </c>
      <c r="F813" s="5" t="s">
        <v>7048</v>
      </c>
      <c r="G813" s="5" t="s">
        <v>10262</v>
      </c>
      <c r="H813" s="5" t="s">
        <v>6195</v>
      </c>
    </row>
    <row r="814" spans="1:8" ht="30.75" customHeight="1">
      <c r="A814" s="6">
        <v>19566</v>
      </c>
      <c r="B814" s="5" t="s">
        <v>1707</v>
      </c>
      <c r="C814" s="12" t="s">
        <v>1708</v>
      </c>
      <c r="D814" s="5" t="s">
        <v>6190</v>
      </c>
      <c r="E814" s="5">
        <v>110578</v>
      </c>
      <c r="F814" s="5" t="s">
        <v>7049</v>
      </c>
      <c r="G814" s="5" t="s">
        <v>10263</v>
      </c>
      <c r="H814" s="5" t="s">
        <v>6195</v>
      </c>
    </row>
    <row r="815" spans="1:8" ht="30.75" customHeight="1">
      <c r="A815" s="6">
        <v>19566</v>
      </c>
      <c r="B815" s="5" t="s">
        <v>1707</v>
      </c>
      <c r="C815" s="12" t="s">
        <v>1708</v>
      </c>
      <c r="D815" s="5" t="s">
        <v>6190</v>
      </c>
      <c r="E815" s="5">
        <v>110577</v>
      </c>
      <c r="F815" s="5" t="s">
        <v>7050</v>
      </c>
      <c r="G815" s="5" t="s">
        <v>10264</v>
      </c>
      <c r="H815" s="5" t="s">
        <v>6195</v>
      </c>
    </row>
    <row r="816" spans="1:8" ht="30.75" customHeight="1">
      <c r="A816" s="6">
        <v>10369</v>
      </c>
      <c r="B816" s="5" t="s">
        <v>1725</v>
      </c>
      <c r="C816" s="11" t="s">
        <v>1726</v>
      </c>
      <c r="D816" s="5" t="s">
        <v>6190</v>
      </c>
      <c r="E816" s="5">
        <v>110561</v>
      </c>
      <c r="F816" s="5" t="s">
        <v>7051</v>
      </c>
      <c r="G816" s="5" t="s">
        <v>10265</v>
      </c>
      <c r="H816" s="5" t="s">
        <v>6195</v>
      </c>
    </row>
    <row r="817" spans="1:8" ht="30.75" customHeight="1">
      <c r="A817" s="6">
        <v>10369</v>
      </c>
      <c r="B817" s="5" t="s">
        <v>1725</v>
      </c>
      <c r="C817" s="11" t="s">
        <v>1726</v>
      </c>
      <c r="D817" s="5" t="s">
        <v>6190</v>
      </c>
      <c r="E817" s="5">
        <v>110563</v>
      </c>
      <c r="F817" s="5" t="s">
        <v>7052</v>
      </c>
      <c r="G817" s="5" t="s">
        <v>10266</v>
      </c>
      <c r="H817" s="5" t="s">
        <v>6195</v>
      </c>
    </row>
    <row r="818" spans="1:8" ht="30.75" customHeight="1">
      <c r="A818" s="6">
        <v>10369</v>
      </c>
      <c r="B818" s="5" t="s">
        <v>1725</v>
      </c>
      <c r="C818" s="11" t="s">
        <v>1726</v>
      </c>
      <c r="D818" s="5" t="s">
        <v>6190</v>
      </c>
      <c r="E818" s="5">
        <v>110562</v>
      </c>
      <c r="F818" s="5" t="s">
        <v>7053</v>
      </c>
      <c r="G818" s="5" t="s">
        <v>10267</v>
      </c>
      <c r="H818" s="5" t="s">
        <v>6195</v>
      </c>
    </row>
    <row r="819" spans="1:8" ht="30.75" customHeight="1">
      <c r="A819" s="6">
        <v>10369</v>
      </c>
      <c r="B819" s="5" t="s">
        <v>1725</v>
      </c>
      <c r="C819" s="11" t="s">
        <v>1726</v>
      </c>
      <c r="D819" s="5" t="s">
        <v>6190</v>
      </c>
      <c r="E819" s="5">
        <v>110565</v>
      </c>
      <c r="F819" s="5" t="s">
        <v>7054</v>
      </c>
      <c r="G819" s="5" t="s">
        <v>10268</v>
      </c>
      <c r="H819" s="5" t="s">
        <v>6195</v>
      </c>
    </row>
    <row r="820" spans="1:8" ht="30.75" customHeight="1">
      <c r="A820" s="6">
        <v>10369</v>
      </c>
      <c r="B820" s="5" t="s">
        <v>1725</v>
      </c>
      <c r="C820" s="11" t="s">
        <v>1726</v>
      </c>
      <c r="D820" s="5" t="s">
        <v>6190</v>
      </c>
      <c r="E820" s="5">
        <v>110564</v>
      </c>
      <c r="F820" s="5" t="s">
        <v>7055</v>
      </c>
      <c r="G820" s="5" t="s">
        <v>10269</v>
      </c>
      <c r="H820" s="5" t="s">
        <v>6195</v>
      </c>
    </row>
    <row r="821" spans="1:8" ht="30.75" customHeight="1">
      <c r="A821" s="6">
        <v>10219</v>
      </c>
      <c r="B821" s="5" t="s">
        <v>1755</v>
      </c>
      <c r="C821" s="10" t="s">
        <v>1756</v>
      </c>
      <c r="D821" s="5" t="s">
        <v>6197</v>
      </c>
      <c r="E821" s="5">
        <v>104777</v>
      </c>
      <c r="F821" s="5" t="s">
        <v>7056</v>
      </c>
      <c r="G821" s="5" t="s">
        <v>10270</v>
      </c>
      <c r="H821" s="5" t="s">
        <v>6205</v>
      </c>
    </row>
    <row r="822" spans="1:8" ht="30.75" customHeight="1">
      <c r="A822" s="6">
        <v>10219</v>
      </c>
      <c r="B822" s="5" t="s">
        <v>1755</v>
      </c>
      <c r="C822" s="10" t="s">
        <v>1756</v>
      </c>
      <c r="D822" s="5" t="s">
        <v>6201</v>
      </c>
      <c r="E822" s="5">
        <v>108937</v>
      </c>
      <c r="F822" s="5" t="s">
        <v>7057</v>
      </c>
      <c r="G822" s="5" t="s">
        <v>7057</v>
      </c>
      <c r="H822" s="5" t="s">
        <v>6195</v>
      </c>
    </row>
    <row r="823" spans="1:8" ht="30.75" customHeight="1">
      <c r="A823" s="6">
        <v>10219</v>
      </c>
      <c r="B823" s="5" t="s">
        <v>1755</v>
      </c>
      <c r="C823" s="10" t="s">
        <v>1756</v>
      </c>
      <c r="D823" s="5" t="s">
        <v>6197</v>
      </c>
      <c r="E823" s="5">
        <v>107237</v>
      </c>
      <c r="F823" s="5" t="s">
        <v>7058</v>
      </c>
      <c r="G823" s="5" t="s">
        <v>10271</v>
      </c>
      <c r="H823" s="5" t="s">
        <v>6195</v>
      </c>
    </row>
    <row r="824" spans="1:8" ht="30.75" customHeight="1">
      <c r="A824" s="6">
        <v>10219</v>
      </c>
      <c r="B824" s="5" t="s">
        <v>1755</v>
      </c>
      <c r="C824" s="10" t="s">
        <v>1756</v>
      </c>
      <c r="D824" s="5" t="s">
        <v>6201</v>
      </c>
      <c r="E824" s="5">
        <v>108930</v>
      </c>
      <c r="F824" s="5" t="s">
        <v>7059</v>
      </c>
      <c r="G824" s="5" t="s">
        <v>7059</v>
      </c>
      <c r="H824" s="5" t="s">
        <v>6195</v>
      </c>
    </row>
    <row r="825" spans="1:8" ht="30.75" customHeight="1">
      <c r="A825" s="6">
        <v>10219</v>
      </c>
      <c r="B825" s="5" t="s">
        <v>1755</v>
      </c>
      <c r="C825" s="10" t="s">
        <v>1756</v>
      </c>
      <c r="D825" s="5" t="s">
        <v>6201</v>
      </c>
      <c r="E825" s="5">
        <v>108551</v>
      </c>
      <c r="F825" s="5" t="s">
        <v>7060</v>
      </c>
      <c r="G825" s="5" t="s">
        <v>10272</v>
      </c>
      <c r="H825" s="5" t="s">
        <v>6195</v>
      </c>
    </row>
    <row r="826" spans="1:8" ht="30.75" customHeight="1">
      <c r="A826" s="6">
        <v>10219</v>
      </c>
      <c r="B826" s="5" t="s">
        <v>1755</v>
      </c>
      <c r="C826" s="10" t="s">
        <v>1756</v>
      </c>
      <c r="D826" s="5" t="s">
        <v>6190</v>
      </c>
      <c r="E826" s="5">
        <v>101221</v>
      </c>
      <c r="F826" s="5" t="s">
        <v>7061</v>
      </c>
      <c r="G826" s="5" t="s">
        <v>10273</v>
      </c>
      <c r="H826" s="5" t="s">
        <v>6212</v>
      </c>
    </row>
    <row r="827" spans="1:8" ht="30.75" customHeight="1">
      <c r="A827" s="6">
        <v>10219</v>
      </c>
      <c r="B827" s="5" t="s">
        <v>1755</v>
      </c>
      <c r="C827" s="10" t="s">
        <v>1756</v>
      </c>
      <c r="D827" s="5" t="s">
        <v>6190</v>
      </c>
      <c r="E827" s="5">
        <v>102362</v>
      </c>
      <c r="F827" s="5" t="s">
        <v>7062</v>
      </c>
      <c r="G827" s="5" t="s">
        <v>10274</v>
      </c>
      <c r="H827" s="5" t="s">
        <v>6195</v>
      </c>
    </row>
    <row r="828" spans="1:8" ht="30.75" customHeight="1">
      <c r="A828" s="6">
        <v>10219</v>
      </c>
      <c r="B828" s="5" t="s">
        <v>1755</v>
      </c>
      <c r="C828" s="10" t="s">
        <v>1756</v>
      </c>
      <c r="D828" s="5" t="s">
        <v>6190</v>
      </c>
      <c r="E828" s="5">
        <v>100422</v>
      </c>
      <c r="F828" s="5" t="s">
        <v>7063</v>
      </c>
      <c r="G828" s="5" t="s">
        <v>7063</v>
      </c>
      <c r="H828" s="5" t="s">
        <v>6195</v>
      </c>
    </row>
    <row r="829" spans="1:8" ht="30.75" customHeight="1">
      <c r="A829" s="6">
        <v>10219</v>
      </c>
      <c r="B829" s="5" t="s">
        <v>1755</v>
      </c>
      <c r="C829" s="10" t="s">
        <v>1756</v>
      </c>
      <c r="D829" s="5" t="s">
        <v>6201</v>
      </c>
      <c r="E829" s="5">
        <v>108941</v>
      </c>
      <c r="F829" s="5" t="s">
        <v>7064</v>
      </c>
      <c r="G829" s="5" t="s">
        <v>7064</v>
      </c>
      <c r="H829" s="5" t="s">
        <v>6195</v>
      </c>
    </row>
    <row r="830" spans="1:8" ht="30.75" customHeight="1">
      <c r="A830" s="6">
        <v>10219</v>
      </c>
      <c r="B830" s="5" t="s">
        <v>1755</v>
      </c>
      <c r="C830" s="10" t="s">
        <v>1756</v>
      </c>
      <c r="D830" s="5" t="s">
        <v>6190</v>
      </c>
      <c r="E830" s="5">
        <v>101896</v>
      </c>
      <c r="F830" s="5" t="s">
        <v>7065</v>
      </c>
      <c r="G830" s="5" t="s">
        <v>10275</v>
      </c>
      <c r="H830" s="5" t="s">
        <v>6195</v>
      </c>
    </row>
    <row r="831" spans="1:8" ht="30.75" customHeight="1">
      <c r="A831" s="6">
        <v>10219</v>
      </c>
      <c r="B831" s="5" t="s">
        <v>1755</v>
      </c>
      <c r="C831" s="10" t="s">
        <v>1756</v>
      </c>
      <c r="D831" s="5" t="s">
        <v>6190</v>
      </c>
      <c r="E831" s="5">
        <v>100706</v>
      </c>
      <c r="F831" s="5" t="s">
        <v>7066</v>
      </c>
      <c r="G831" s="5" t="s">
        <v>10276</v>
      </c>
      <c r="H831" s="5" t="s">
        <v>6195</v>
      </c>
    </row>
    <row r="832" spans="1:8" ht="30.75" customHeight="1">
      <c r="A832" s="6">
        <v>10219</v>
      </c>
      <c r="B832" s="5" t="s">
        <v>1755</v>
      </c>
      <c r="C832" s="10" t="s">
        <v>1756</v>
      </c>
      <c r="D832" s="5" t="s">
        <v>6201</v>
      </c>
      <c r="E832" s="5">
        <v>108955</v>
      </c>
      <c r="F832" s="5" t="s">
        <v>7067</v>
      </c>
      <c r="G832" s="5" t="s">
        <v>7067</v>
      </c>
      <c r="H832" s="5" t="s">
        <v>6195</v>
      </c>
    </row>
    <row r="833" spans="1:8" ht="30.75" customHeight="1">
      <c r="A833" s="6">
        <v>10219</v>
      </c>
      <c r="B833" s="5" t="s">
        <v>1755</v>
      </c>
      <c r="C833" s="10" t="s">
        <v>1756</v>
      </c>
      <c r="D833" s="5" t="s">
        <v>6190</v>
      </c>
      <c r="E833" s="5">
        <v>101892</v>
      </c>
      <c r="F833" s="5" t="s">
        <v>7068</v>
      </c>
      <c r="G833" s="5" t="s">
        <v>10277</v>
      </c>
      <c r="H833" s="5" t="s">
        <v>6195</v>
      </c>
    </row>
    <row r="834" spans="1:8" ht="30.75" customHeight="1">
      <c r="A834" s="6">
        <v>10219</v>
      </c>
      <c r="B834" s="5" t="s">
        <v>1755</v>
      </c>
      <c r="C834" s="10" t="s">
        <v>1756</v>
      </c>
      <c r="D834" s="5" t="s">
        <v>6201</v>
      </c>
      <c r="E834" s="5">
        <v>108939</v>
      </c>
      <c r="F834" s="5" t="s">
        <v>7069</v>
      </c>
      <c r="G834" s="5" t="s">
        <v>7069</v>
      </c>
      <c r="H834" s="5" t="s">
        <v>6195</v>
      </c>
    </row>
    <row r="835" spans="1:8" ht="30.75" customHeight="1">
      <c r="A835" s="6">
        <v>10219</v>
      </c>
      <c r="B835" s="5" t="s">
        <v>1755</v>
      </c>
      <c r="C835" s="10" t="s">
        <v>1756</v>
      </c>
      <c r="D835" s="5" t="s">
        <v>6201</v>
      </c>
      <c r="E835" s="5">
        <v>108935</v>
      </c>
      <c r="F835" s="5" t="s">
        <v>7070</v>
      </c>
      <c r="G835" s="5" t="s">
        <v>7070</v>
      </c>
      <c r="H835" s="5" t="s">
        <v>6195</v>
      </c>
    </row>
    <row r="836" spans="1:8" ht="30.75" customHeight="1">
      <c r="A836" s="6">
        <v>10219</v>
      </c>
      <c r="B836" s="5" t="s">
        <v>1755</v>
      </c>
      <c r="C836" s="10" t="s">
        <v>1756</v>
      </c>
      <c r="D836" s="5" t="s">
        <v>6201</v>
      </c>
      <c r="E836" s="5">
        <v>108947</v>
      </c>
      <c r="F836" s="5" t="s">
        <v>7071</v>
      </c>
      <c r="G836" s="5" t="s">
        <v>7071</v>
      </c>
      <c r="H836" s="5" t="s">
        <v>6195</v>
      </c>
    </row>
    <row r="837" spans="1:8" ht="30.75" customHeight="1">
      <c r="A837" s="6">
        <v>10219</v>
      </c>
      <c r="B837" s="5" t="s">
        <v>1755</v>
      </c>
      <c r="C837" s="10" t="s">
        <v>1756</v>
      </c>
      <c r="D837" s="5" t="s">
        <v>6201</v>
      </c>
      <c r="E837" s="5">
        <v>102492</v>
      </c>
      <c r="F837" s="5" t="s">
        <v>7072</v>
      </c>
      <c r="G837" s="5" t="s">
        <v>7072</v>
      </c>
      <c r="H837" s="5" t="s">
        <v>6195</v>
      </c>
    </row>
    <row r="838" spans="1:8" ht="30.75" customHeight="1">
      <c r="A838" s="6">
        <v>10219</v>
      </c>
      <c r="B838" s="5" t="s">
        <v>1755</v>
      </c>
      <c r="C838" s="10" t="s">
        <v>1756</v>
      </c>
      <c r="D838" s="5" t="s">
        <v>6197</v>
      </c>
      <c r="E838" s="5">
        <v>106502</v>
      </c>
      <c r="F838" s="5" t="s">
        <v>7073</v>
      </c>
      <c r="G838" s="5" t="s">
        <v>10278</v>
      </c>
      <c r="H838" s="5" t="s">
        <v>6195</v>
      </c>
    </row>
    <row r="839" spans="1:8" ht="30.75" customHeight="1">
      <c r="A839" s="6">
        <v>10219</v>
      </c>
      <c r="B839" s="5" t="s">
        <v>1755</v>
      </c>
      <c r="C839" s="10" t="s">
        <v>1756</v>
      </c>
      <c r="D839" s="5" t="s">
        <v>6201</v>
      </c>
      <c r="E839" s="5">
        <v>102476</v>
      </c>
      <c r="F839" s="5" t="s">
        <v>7074</v>
      </c>
      <c r="G839" s="5" t="s">
        <v>10279</v>
      </c>
      <c r="H839" s="5" t="s">
        <v>6195</v>
      </c>
    </row>
    <row r="840" spans="1:8" ht="30.75" customHeight="1">
      <c r="A840" s="6">
        <v>10219</v>
      </c>
      <c r="B840" s="5" t="s">
        <v>1755</v>
      </c>
      <c r="C840" s="10" t="s">
        <v>1756</v>
      </c>
      <c r="D840" s="5" t="s">
        <v>6197</v>
      </c>
      <c r="E840" s="5">
        <v>108919</v>
      </c>
      <c r="F840" s="5" t="s">
        <v>7075</v>
      </c>
      <c r="G840" s="5" t="s">
        <v>7075</v>
      </c>
      <c r="H840" s="5" t="s">
        <v>6195</v>
      </c>
    </row>
    <row r="841" spans="1:8" ht="30.75" customHeight="1">
      <c r="A841" s="6">
        <v>10219</v>
      </c>
      <c r="B841" s="5" t="s">
        <v>1755</v>
      </c>
      <c r="C841" s="10" t="s">
        <v>1756</v>
      </c>
      <c r="D841" s="5" t="s">
        <v>6190</v>
      </c>
      <c r="E841" s="5">
        <v>101888</v>
      </c>
      <c r="F841" s="5" t="s">
        <v>7076</v>
      </c>
      <c r="G841" s="5" t="s">
        <v>10280</v>
      </c>
      <c r="H841" s="5" t="s">
        <v>6195</v>
      </c>
    </row>
    <row r="842" spans="1:8" ht="30.75" customHeight="1">
      <c r="A842" s="6">
        <v>10219</v>
      </c>
      <c r="B842" s="5" t="s">
        <v>1755</v>
      </c>
      <c r="C842" s="10" t="s">
        <v>1756</v>
      </c>
      <c r="D842" s="5" t="s">
        <v>6197</v>
      </c>
      <c r="E842" s="5">
        <v>105155</v>
      </c>
      <c r="F842" s="5" t="s">
        <v>7077</v>
      </c>
      <c r="G842" s="5" t="s">
        <v>10281</v>
      </c>
      <c r="H842" s="5" t="s">
        <v>6205</v>
      </c>
    </row>
    <row r="843" spans="1:8" ht="30.75" customHeight="1">
      <c r="A843" s="6">
        <v>10219</v>
      </c>
      <c r="B843" s="5" t="s">
        <v>1755</v>
      </c>
      <c r="C843" s="10" t="s">
        <v>1756</v>
      </c>
      <c r="D843" s="5" t="s">
        <v>6190</v>
      </c>
      <c r="E843" s="5">
        <v>102586</v>
      </c>
      <c r="F843" s="5" t="s">
        <v>7078</v>
      </c>
      <c r="G843" s="5" t="s">
        <v>10282</v>
      </c>
      <c r="H843" s="5" t="s">
        <v>6195</v>
      </c>
    </row>
    <row r="844" spans="1:8" ht="30.75" customHeight="1">
      <c r="A844" s="6">
        <v>10219</v>
      </c>
      <c r="B844" s="5" t="s">
        <v>1755</v>
      </c>
      <c r="C844" s="10" t="s">
        <v>1756</v>
      </c>
      <c r="D844" s="5" t="s">
        <v>6190</v>
      </c>
      <c r="E844" s="5">
        <v>101898</v>
      </c>
      <c r="F844" s="5" t="s">
        <v>7079</v>
      </c>
      <c r="G844" s="5" t="s">
        <v>10283</v>
      </c>
      <c r="H844" s="5" t="s">
        <v>6195</v>
      </c>
    </row>
    <row r="845" spans="1:8" ht="30.75" customHeight="1">
      <c r="A845" s="6">
        <v>10219</v>
      </c>
      <c r="B845" s="5" t="s">
        <v>1755</v>
      </c>
      <c r="C845" s="10" t="s">
        <v>1756</v>
      </c>
      <c r="D845" s="5" t="s">
        <v>6197</v>
      </c>
      <c r="E845" s="5">
        <v>108924</v>
      </c>
      <c r="F845" s="5" t="s">
        <v>7080</v>
      </c>
      <c r="G845" s="5" t="s">
        <v>10284</v>
      </c>
      <c r="H845" s="5" t="s">
        <v>6195</v>
      </c>
    </row>
    <row r="846" spans="1:8" ht="30.75" customHeight="1">
      <c r="A846" s="6">
        <v>10219</v>
      </c>
      <c r="B846" s="5" t="s">
        <v>1755</v>
      </c>
      <c r="C846" s="10" t="s">
        <v>1756</v>
      </c>
      <c r="D846" s="5" t="s">
        <v>6201</v>
      </c>
      <c r="E846" s="5">
        <v>108951</v>
      </c>
      <c r="F846" s="5" t="s">
        <v>7081</v>
      </c>
      <c r="G846" s="5" t="s">
        <v>7081</v>
      </c>
      <c r="H846" s="5" t="s">
        <v>6227</v>
      </c>
    </row>
    <row r="847" spans="1:8" ht="30.75" customHeight="1">
      <c r="A847" s="6">
        <v>10219</v>
      </c>
      <c r="B847" s="5" t="s">
        <v>1755</v>
      </c>
      <c r="C847" s="10" t="s">
        <v>1756</v>
      </c>
      <c r="D847" s="5" t="s">
        <v>6197</v>
      </c>
      <c r="E847" s="5">
        <v>108933</v>
      </c>
      <c r="F847" s="5" t="s">
        <v>7082</v>
      </c>
      <c r="G847" s="5" t="s">
        <v>7082</v>
      </c>
      <c r="H847" s="5" t="s">
        <v>6195</v>
      </c>
    </row>
    <row r="848" spans="1:8" ht="30.75" customHeight="1">
      <c r="A848" s="6">
        <v>10219</v>
      </c>
      <c r="B848" s="5" t="s">
        <v>1755</v>
      </c>
      <c r="C848" s="10" t="s">
        <v>1756</v>
      </c>
      <c r="D848" s="5" t="s">
        <v>6201</v>
      </c>
      <c r="E848" s="5">
        <v>108927</v>
      </c>
      <c r="F848" s="5" t="s">
        <v>7083</v>
      </c>
      <c r="G848" s="5" t="s">
        <v>7083</v>
      </c>
      <c r="H848" s="5" t="s">
        <v>6195</v>
      </c>
    </row>
    <row r="849" spans="1:8" ht="30.75" customHeight="1">
      <c r="A849" s="6">
        <v>10219</v>
      </c>
      <c r="B849" s="5" t="s">
        <v>1755</v>
      </c>
      <c r="C849" s="10" t="s">
        <v>1756</v>
      </c>
      <c r="D849" s="5" t="s">
        <v>6190</v>
      </c>
      <c r="E849" s="5">
        <v>101884</v>
      </c>
      <c r="F849" s="5" t="s">
        <v>7084</v>
      </c>
      <c r="G849" s="5" t="s">
        <v>10285</v>
      </c>
      <c r="H849" s="5" t="s">
        <v>6195</v>
      </c>
    </row>
    <row r="850" spans="1:8" ht="30.75" customHeight="1">
      <c r="A850" s="6">
        <v>10219</v>
      </c>
      <c r="B850" s="5" t="s">
        <v>1755</v>
      </c>
      <c r="C850" s="10" t="s">
        <v>1756</v>
      </c>
      <c r="D850" s="5" t="s">
        <v>6197</v>
      </c>
      <c r="E850" s="5">
        <v>104792</v>
      </c>
      <c r="F850" s="5" t="s">
        <v>7085</v>
      </c>
      <c r="G850" s="5" t="s">
        <v>10286</v>
      </c>
      <c r="H850" s="5" t="s">
        <v>6205</v>
      </c>
    </row>
    <row r="851" spans="1:8" ht="30.75" customHeight="1">
      <c r="A851" s="6">
        <v>10219</v>
      </c>
      <c r="B851" s="5" t="s">
        <v>1755</v>
      </c>
      <c r="C851" s="10" t="s">
        <v>1756</v>
      </c>
      <c r="D851" s="5" t="s">
        <v>6190</v>
      </c>
      <c r="E851" s="5">
        <v>102266</v>
      </c>
      <c r="F851" s="5" t="s">
        <v>7086</v>
      </c>
      <c r="G851" s="5" t="s">
        <v>10287</v>
      </c>
      <c r="H851" s="5" t="s">
        <v>6195</v>
      </c>
    </row>
    <row r="852" spans="1:8" ht="30.75" customHeight="1">
      <c r="A852" s="6">
        <v>10219</v>
      </c>
      <c r="B852" s="5" t="s">
        <v>1755</v>
      </c>
      <c r="C852" s="10" t="s">
        <v>1756</v>
      </c>
      <c r="D852" s="5" t="s">
        <v>6201</v>
      </c>
      <c r="E852" s="5">
        <v>108960</v>
      </c>
      <c r="F852" s="5" t="s">
        <v>7087</v>
      </c>
      <c r="G852" s="5" t="s">
        <v>7087</v>
      </c>
      <c r="H852" s="5" t="s">
        <v>6195</v>
      </c>
    </row>
    <row r="853" spans="1:8" ht="30.75" customHeight="1">
      <c r="A853" s="6">
        <v>10219</v>
      </c>
      <c r="B853" s="5" t="s">
        <v>1755</v>
      </c>
      <c r="C853" s="10" t="s">
        <v>1756</v>
      </c>
      <c r="D853" s="5" t="s">
        <v>6201</v>
      </c>
      <c r="E853" s="5">
        <v>108931</v>
      </c>
      <c r="F853" s="5" t="s">
        <v>7088</v>
      </c>
      <c r="G853" s="5" t="s">
        <v>7088</v>
      </c>
      <c r="H853" s="5" t="s">
        <v>6195</v>
      </c>
    </row>
    <row r="854" spans="1:8" ht="30.75" customHeight="1">
      <c r="A854" s="6">
        <v>10219</v>
      </c>
      <c r="B854" s="5" t="s">
        <v>1755</v>
      </c>
      <c r="C854" s="10" t="s">
        <v>1756</v>
      </c>
      <c r="D854" s="5" t="s">
        <v>6190</v>
      </c>
      <c r="E854" s="5">
        <v>101894</v>
      </c>
      <c r="F854" s="5" t="s">
        <v>7089</v>
      </c>
      <c r="G854" s="5" t="s">
        <v>10288</v>
      </c>
      <c r="H854" s="5" t="s">
        <v>6195</v>
      </c>
    </row>
    <row r="855" spans="1:8" ht="30.75" customHeight="1">
      <c r="A855" s="6">
        <v>10219</v>
      </c>
      <c r="B855" s="5" t="s">
        <v>1755</v>
      </c>
      <c r="C855" s="10" t="s">
        <v>1756</v>
      </c>
      <c r="D855" s="5" t="s">
        <v>6201</v>
      </c>
      <c r="E855" s="5">
        <v>108957</v>
      </c>
      <c r="F855" s="5" t="s">
        <v>7090</v>
      </c>
      <c r="G855" s="5" t="s">
        <v>10289</v>
      </c>
      <c r="H855" s="5" t="s">
        <v>6195</v>
      </c>
    </row>
    <row r="856" spans="1:8" ht="30.75" customHeight="1">
      <c r="A856" s="6">
        <v>10219</v>
      </c>
      <c r="B856" s="5" t="s">
        <v>1755</v>
      </c>
      <c r="C856" s="10" t="s">
        <v>1756</v>
      </c>
      <c r="D856" s="5" t="s">
        <v>6218</v>
      </c>
      <c r="E856" s="5">
        <v>103155</v>
      </c>
      <c r="F856" s="5" t="s">
        <v>7091</v>
      </c>
      <c r="G856" s="5" t="s">
        <v>7091</v>
      </c>
      <c r="H856" s="5" t="s">
        <v>6220</v>
      </c>
    </row>
    <row r="857" spans="1:8" ht="30.75" customHeight="1">
      <c r="A857" s="6">
        <v>10219</v>
      </c>
      <c r="B857" s="5" t="s">
        <v>1755</v>
      </c>
      <c r="C857" s="10" t="s">
        <v>1756</v>
      </c>
      <c r="D857" s="5" t="s">
        <v>6197</v>
      </c>
      <c r="E857" s="5">
        <v>103506</v>
      </c>
      <c r="F857" s="5" t="s">
        <v>7092</v>
      </c>
      <c r="G857" s="5" t="s">
        <v>10290</v>
      </c>
      <c r="H857" s="5" t="s">
        <v>6205</v>
      </c>
    </row>
    <row r="858" spans="1:8" ht="30.75" customHeight="1">
      <c r="A858" s="6">
        <v>10219</v>
      </c>
      <c r="B858" s="5" t="s">
        <v>1755</v>
      </c>
      <c r="C858" s="10" t="s">
        <v>1756</v>
      </c>
      <c r="D858" s="5" t="s">
        <v>6190</v>
      </c>
      <c r="E858" s="5">
        <v>106149</v>
      </c>
      <c r="F858" s="5" t="s">
        <v>7093</v>
      </c>
      <c r="G858" s="5" t="s">
        <v>10291</v>
      </c>
      <c r="H858" s="5" t="s">
        <v>6195</v>
      </c>
    </row>
    <row r="859" spans="1:8" ht="30.75" customHeight="1">
      <c r="A859" s="6">
        <v>10219</v>
      </c>
      <c r="B859" s="5" t="s">
        <v>1755</v>
      </c>
      <c r="C859" s="10" t="s">
        <v>1756</v>
      </c>
      <c r="D859" s="5" t="s">
        <v>6201</v>
      </c>
      <c r="E859" s="5">
        <v>108934</v>
      </c>
      <c r="F859" s="5" t="s">
        <v>7094</v>
      </c>
      <c r="G859" s="5" t="s">
        <v>7094</v>
      </c>
      <c r="H859" s="5" t="s">
        <v>6195</v>
      </c>
    </row>
    <row r="860" spans="1:8" ht="30.75" customHeight="1">
      <c r="A860" s="6">
        <v>10219</v>
      </c>
      <c r="B860" s="5" t="s">
        <v>1755</v>
      </c>
      <c r="C860" s="10" t="s">
        <v>1756</v>
      </c>
      <c r="D860" s="5" t="s">
        <v>6190</v>
      </c>
      <c r="E860" s="5">
        <v>101886</v>
      </c>
      <c r="F860" s="5" t="s">
        <v>7095</v>
      </c>
      <c r="G860" s="5" t="s">
        <v>10292</v>
      </c>
      <c r="H860" s="5" t="s">
        <v>6195</v>
      </c>
    </row>
    <row r="861" spans="1:8" ht="30.75" customHeight="1">
      <c r="A861" s="6">
        <v>10219</v>
      </c>
      <c r="B861" s="5" t="s">
        <v>1755</v>
      </c>
      <c r="C861" s="10" t="s">
        <v>1756</v>
      </c>
      <c r="D861" s="5" t="s">
        <v>6190</v>
      </c>
      <c r="E861" s="5">
        <v>101880</v>
      </c>
      <c r="F861" s="5" t="s">
        <v>7096</v>
      </c>
      <c r="G861" s="5" t="s">
        <v>10293</v>
      </c>
      <c r="H861" s="5" t="s">
        <v>6195</v>
      </c>
    </row>
    <row r="862" spans="1:8" ht="30.75" customHeight="1">
      <c r="A862" s="6">
        <v>10219</v>
      </c>
      <c r="B862" s="5" t="s">
        <v>1755</v>
      </c>
      <c r="C862" s="10" t="s">
        <v>1756</v>
      </c>
      <c r="D862" s="5" t="s">
        <v>6190</v>
      </c>
      <c r="E862" s="5">
        <v>102645</v>
      </c>
      <c r="F862" s="5" t="s">
        <v>7097</v>
      </c>
      <c r="G862" s="5" t="s">
        <v>7097</v>
      </c>
      <c r="H862" s="5" t="s">
        <v>6195</v>
      </c>
    </row>
    <row r="863" spans="1:8" ht="30.75" customHeight="1">
      <c r="A863" s="6">
        <v>10219</v>
      </c>
      <c r="B863" s="5" t="s">
        <v>1755</v>
      </c>
      <c r="C863" s="10" t="s">
        <v>1756</v>
      </c>
      <c r="D863" s="5" t="s">
        <v>6201</v>
      </c>
      <c r="E863" s="5">
        <v>108926</v>
      </c>
      <c r="F863" s="5" t="s">
        <v>7098</v>
      </c>
      <c r="G863" s="5" t="s">
        <v>10294</v>
      </c>
      <c r="H863" s="5" t="s">
        <v>6195</v>
      </c>
    </row>
    <row r="864" spans="1:8" ht="30.75" customHeight="1">
      <c r="A864" s="6">
        <v>10219</v>
      </c>
      <c r="B864" s="5" t="s">
        <v>1755</v>
      </c>
      <c r="C864" s="10" t="s">
        <v>1756</v>
      </c>
      <c r="D864" s="5" t="s">
        <v>6190</v>
      </c>
      <c r="E864" s="5">
        <v>102828</v>
      </c>
      <c r="F864" s="5" t="s">
        <v>7099</v>
      </c>
      <c r="G864" s="5" t="s">
        <v>7099</v>
      </c>
      <c r="H864" s="5" t="s">
        <v>6195</v>
      </c>
    </row>
    <row r="865" spans="1:8" ht="30.75" customHeight="1">
      <c r="A865" s="6">
        <v>10219</v>
      </c>
      <c r="B865" s="5" t="s">
        <v>1755</v>
      </c>
      <c r="C865" s="10" t="s">
        <v>1756</v>
      </c>
      <c r="D865" s="5" t="s">
        <v>6197</v>
      </c>
      <c r="E865" s="5">
        <v>105154</v>
      </c>
      <c r="F865" s="5" t="s">
        <v>7100</v>
      </c>
      <c r="G865" s="5" t="s">
        <v>10295</v>
      </c>
      <c r="H865" s="5" t="s">
        <v>6195</v>
      </c>
    </row>
    <row r="866" spans="1:8" ht="30.75" customHeight="1">
      <c r="A866" s="6">
        <v>10219</v>
      </c>
      <c r="B866" s="5" t="s">
        <v>1755</v>
      </c>
      <c r="C866" s="10" t="s">
        <v>1756</v>
      </c>
      <c r="D866" s="5" t="s">
        <v>6190</v>
      </c>
      <c r="E866" s="5">
        <v>100097</v>
      </c>
      <c r="F866" s="5" t="s">
        <v>7101</v>
      </c>
      <c r="G866" s="5" t="s">
        <v>7101</v>
      </c>
      <c r="H866" s="5" t="s">
        <v>6195</v>
      </c>
    </row>
    <row r="867" spans="1:8" ht="30.75" customHeight="1">
      <c r="A867" s="6">
        <v>10219</v>
      </c>
      <c r="B867" s="5" t="s">
        <v>1755</v>
      </c>
      <c r="C867" s="10" t="s">
        <v>1756</v>
      </c>
      <c r="D867" s="5" t="s">
        <v>6190</v>
      </c>
      <c r="E867" s="5">
        <v>101900</v>
      </c>
      <c r="F867" s="5" t="s">
        <v>7102</v>
      </c>
      <c r="G867" s="5" t="s">
        <v>10296</v>
      </c>
      <c r="H867" s="5" t="s">
        <v>6195</v>
      </c>
    </row>
    <row r="868" spans="1:8" ht="30.75" customHeight="1">
      <c r="A868" s="6">
        <v>10219</v>
      </c>
      <c r="B868" s="5" t="s">
        <v>1755</v>
      </c>
      <c r="C868" s="10" t="s">
        <v>1756</v>
      </c>
      <c r="D868" s="5" t="s">
        <v>6197</v>
      </c>
      <c r="E868" s="5">
        <v>103511</v>
      </c>
      <c r="F868" s="5" t="s">
        <v>7103</v>
      </c>
      <c r="G868" s="5" t="s">
        <v>10297</v>
      </c>
      <c r="H868" s="5" t="s">
        <v>6205</v>
      </c>
    </row>
    <row r="869" spans="1:8" ht="30.75" customHeight="1">
      <c r="A869" s="6">
        <v>10219</v>
      </c>
      <c r="B869" s="5" t="s">
        <v>1755</v>
      </c>
      <c r="C869" s="10" t="s">
        <v>1756</v>
      </c>
      <c r="D869" s="5" t="s">
        <v>6201</v>
      </c>
      <c r="E869" s="5">
        <v>108950</v>
      </c>
      <c r="F869" s="5" t="s">
        <v>7104</v>
      </c>
      <c r="G869" s="5" t="s">
        <v>7104</v>
      </c>
      <c r="H869" s="5" t="s">
        <v>6227</v>
      </c>
    </row>
    <row r="870" spans="1:8" ht="30.75" customHeight="1">
      <c r="A870" s="6">
        <v>10219</v>
      </c>
      <c r="B870" s="5" t="s">
        <v>1755</v>
      </c>
      <c r="C870" s="10" t="s">
        <v>1756</v>
      </c>
      <c r="D870" s="5" t="s">
        <v>6190</v>
      </c>
      <c r="E870" s="5">
        <v>105153</v>
      </c>
      <c r="F870" s="5" t="s">
        <v>7105</v>
      </c>
      <c r="G870" s="5" t="s">
        <v>10298</v>
      </c>
      <c r="H870" s="5" t="s">
        <v>6212</v>
      </c>
    </row>
    <row r="871" spans="1:8" ht="30.75" customHeight="1">
      <c r="A871" s="6">
        <v>10219</v>
      </c>
      <c r="B871" s="5" t="s">
        <v>1755</v>
      </c>
      <c r="C871" s="10" t="s">
        <v>1756</v>
      </c>
      <c r="D871" s="5" t="s">
        <v>6201</v>
      </c>
      <c r="E871" s="5">
        <v>108948</v>
      </c>
      <c r="F871" s="5" t="s">
        <v>7106</v>
      </c>
      <c r="G871" s="5" t="s">
        <v>7106</v>
      </c>
      <c r="H871" s="5" t="s">
        <v>7107</v>
      </c>
    </row>
    <row r="872" spans="1:8" ht="30.75" customHeight="1">
      <c r="A872" s="6">
        <v>10219</v>
      </c>
      <c r="B872" s="5" t="s">
        <v>1755</v>
      </c>
      <c r="C872" s="10" t="s">
        <v>1756</v>
      </c>
      <c r="D872" s="5" t="s">
        <v>6201</v>
      </c>
      <c r="E872" s="5">
        <v>108942</v>
      </c>
      <c r="F872" s="5" t="s">
        <v>7108</v>
      </c>
      <c r="G872" s="5" t="s">
        <v>7108</v>
      </c>
      <c r="H872" s="5" t="s">
        <v>6195</v>
      </c>
    </row>
    <row r="873" spans="1:8" ht="30.75" customHeight="1">
      <c r="A873" s="6">
        <v>10219</v>
      </c>
      <c r="B873" s="5" t="s">
        <v>1755</v>
      </c>
      <c r="C873" s="10" t="s">
        <v>1756</v>
      </c>
      <c r="D873" s="5" t="s">
        <v>6201</v>
      </c>
      <c r="E873" s="5">
        <v>108918</v>
      </c>
      <c r="F873" s="5" t="s">
        <v>7109</v>
      </c>
      <c r="G873" s="5" t="s">
        <v>7109</v>
      </c>
      <c r="H873" s="5" t="s">
        <v>6195</v>
      </c>
    </row>
    <row r="874" spans="1:8" ht="30.75" customHeight="1">
      <c r="A874" s="6">
        <v>10219</v>
      </c>
      <c r="B874" s="5" t="s">
        <v>1755</v>
      </c>
      <c r="C874" s="10" t="s">
        <v>1756</v>
      </c>
      <c r="D874" s="5" t="s">
        <v>6190</v>
      </c>
      <c r="E874" s="5">
        <v>105251</v>
      </c>
      <c r="F874" s="5" t="s">
        <v>7110</v>
      </c>
      <c r="G874" s="5" t="s">
        <v>10299</v>
      </c>
      <c r="H874" s="5" t="s">
        <v>6195</v>
      </c>
    </row>
    <row r="875" spans="1:8" ht="30.75" customHeight="1">
      <c r="A875" s="6">
        <v>10219</v>
      </c>
      <c r="B875" s="5" t="s">
        <v>1755</v>
      </c>
      <c r="C875" s="10" t="s">
        <v>1756</v>
      </c>
      <c r="D875" s="5" t="s">
        <v>6197</v>
      </c>
      <c r="E875" s="5">
        <v>108921</v>
      </c>
      <c r="F875" s="5" t="s">
        <v>7111</v>
      </c>
      <c r="G875" s="5" t="s">
        <v>7111</v>
      </c>
      <c r="H875" s="5" t="s">
        <v>6195</v>
      </c>
    </row>
    <row r="876" spans="1:8" ht="30.75" customHeight="1">
      <c r="A876" s="6">
        <v>10219</v>
      </c>
      <c r="B876" s="5" t="s">
        <v>1755</v>
      </c>
      <c r="C876" s="10" t="s">
        <v>1756</v>
      </c>
      <c r="D876" s="5" t="s">
        <v>6201</v>
      </c>
      <c r="E876" s="5">
        <v>108943</v>
      </c>
      <c r="F876" s="5" t="s">
        <v>7112</v>
      </c>
      <c r="G876" s="5" t="s">
        <v>7112</v>
      </c>
      <c r="H876" s="5" t="s">
        <v>6195</v>
      </c>
    </row>
    <row r="877" spans="1:8" ht="30.75" customHeight="1">
      <c r="A877" s="6">
        <v>10219</v>
      </c>
      <c r="B877" s="5" t="s">
        <v>1755</v>
      </c>
      <c r="C877" s="10" t="s">
        <v>1756</v>
      </c>
      <c r="D877" s="5" t="s">
        <v>6201</v>
      </c>
      <c r="E877" s="5">
        <v>108938</v>
      </c>
      <c r="F877" s="5" t="s">
        <v>7113</v>
      </c>
      <c r="G877" s="5" t="s">
        <v>7113</v>
      </c>
      <c r="H877" s="5" t="s">
        <v>6195</v>
      </c>
    </row>
    <row r="878" spans="1:8" ht="30.75" customHeight="1">
      <c r="A878" s="6">
        <v>10219</v>
      </c>
      <c r="B878" s="5" t="s">
        <v>1755</v>
      </c>
      <c r="C878" s="10" t="s">
        <v>1756</v>
      </c>
      <c r="D878" s="5" t="s">
        <v>6190</v>
      </c>
      <c r="E878" s="5">
        <v>104195</v>
      </c>
      <c r="F878" s="5" t="s">
        <v>7114</v>
      </c>
      <c r="G878" s="5" t="s">
        <v>7114</v>
      </c>
      <c r="H878" s="5" t="s">
        <v>6195</v>
      </c>
    </row>
    <row r="879" spans="1:8" ht="30.75" customHeight="1">
      <c r="A879" s="6">
        <v>10219</v>
      </c>
      <c r="B879" s="5" t="s">
        <v>1755</v>
      </c>
      <c r="C879" s="10" t="s">
        <v>1756</v>
      </c>
      <c r="D879" s="5" t="s">
        <v>6190</v>
      </c>
      <c r="E879" s="5">
        <v>104210</v>
      </c>
      <c r="F879" s="5" t="s">
        <v>7115</v>
      </c>
      <c r="G879" s="5" t="s">
        <v>10300</v>
      </c>
      <c r="H879" s="5" t="s">
        <v>6205</v>
      </c>
    </row>
    <row r="880" spans="1:8" ht="30.75" customHeight="1">
      <c r="A880" s="6">
        <v>10219</v>
      </c>
      <c r="B880" s="5" t="s">
        <v>1755</v>
      </c>
      <c r="C880" s="10" t="s">
        <v>1756</v>
      </c>
      <c r="D880" s="5" t="s">
        <v>6197</v>
      </c>
      <c r="E880" s="5">
        <v>104793</v>
      </c>
      <c r="F880" s="5" t="s">
        <v>7116</v>
      </c>
      <c r="G880" s="5" t="s">
        <v>10301</v>
      </c>
      <c r="H880" s="5" t="s">
        <v>6205</v>
      </c>
    </row>
    <row r="881" spans="1:8" ht="30.75" customHeight="1">
      <c r="A881" s="6">
        <v>10219</v>
      </c>
      <c r="B881" s="5" t="s">
        <v>1755</v>
      </c>
      <c r="C881" s="10" t="s">
        <v>1756</v>
      </c>
      <c r="D881" s="5" t="s">
        <v>6197</v>
      </c>
      <c r="E881" s="5">
        <v>108944</v>
      </c>
      <c r="F881" s="5" t="s">
        <v>7117</v>
      </c>
      <c r="G881" s="5" t="s">
        <v>7117</v>
      </c>
      <c r="H881" s="5" t="s">
        <v>6205</v>
      </c>
    </row>
    <row r="882" spans="1:8" ht="30.75" customHeight="1">
      <c r="A882" s="6">
        <v>10219</v>
      </c>
      <c r="B882" s="5" t="s">
        <v>1755</v>
      </c>
      <c r="C882" s="10" t="s">
        <v>1756</v>
      </c>
      <c r="D882" s="5" t="s">
        <v>6201</v>
      </c>
      <c r="E882" s="5">
        <v>108936</v>
      </c>
      <c r="F882" s="5" t="s">
        <v>7118</v>
      </c>
      <c r="G882" s="5" t="s">
        <v>7118</v>
      </c>
      <c r="H882" s="5" t="s">
        <v>6195</v>
      </c>
    </row>
    <row r="883" spans="1:8" ht="30.75" customHeight="1">
      <c r="A883" s="6">
        <v>10219</v>
      </c>
      <c r="B883" s="5" t="s">
        <v>1755</v>
      </c>
      <c r="C883" s="10" t="s">
        <v>1756</v>
      </c>
      <c r="D883" s="5" t="s">
        <v>6197</v>
      </c>
      <c r="E883" s="5">
        <v>108932</v>
      </c>
      <c r="F883" s="5" t="s">
        <v>7119</v>
      </c>
      <c r="G883" s="5" t="s">
        <v>7119</v>
      </c>
      <c r="H883" s="5" t="s">
        <v>6195</v>
      </c>
    </row>
    <row r="884" spans="1:8" ht="30.75" customHeight="1">
      <c r="A884" s="6">
        <v>10219</v>
      </c>
      <c r="B884" s="5" t="s">
        <v>1755</v>
      </c>
      <c r="C884" s="10" t="s">
        <v>1756</v>
      </c>
      <c r="D884" s="5" t="s">
        <v>6197</v>
      </c>
      <c r="E884" s="5">
        <v>111755</v>
      </c>
      <c r="F884" s="5" t="s">
        <v>7120</v>
      </c>
      <c r="G884" s="5" t="s">
        <v>10302</v>
      </c>
      <c r="H884" s="5" t="s">
        <v>6195</v>
      </c>
    </row>
    <row r="885" spans="1:8" ht="30.75" customHeight="1">
      <c r="A885" s="6">
        <v>10219</v>
      </c>
      <c r="B885" s="5" t="s">
        <v>1755</v>
      </c>
      <c r="C885" s="10" t="s">
        <v>1756</v>
      </c>
      <c r="D885" s="5" t="s">
        <v>6201</v>
      </c>
      <c r="E885" s="5">
        <v>108929</v>
      </c>
      <c r="F885" s="5" t="s">
        <v>7121</v>
      </c>
      <c r="G885" s="5" t="s">
        <v>7121</v>
      </c>
      <c r="H885" s="5" t="s">
        <v>6195</v>
      </c>
    </row>
    <row r="886" spans="1:8" ht="30.75" customHeight="1">
      <c r="A886" s="6">
        <v>10219</v>
      </c>
      <c r="B886" s="5" t="s">
        <v>1755</v>
      </c>
      <c r="C886" s="10" t="s">
        <v>1756</v>
      </c>
      <c r="D886" s="5" t="s">
        <v>6190</v>
      </c>
      <c r="E886" s="5">
        <v>104208</v>
      </c>
      <c r="F886" s="5" t="s">
        <v>7122</v>
      </c>
      <c r="G886" s="5" t="s">
        <v>7122</v>
      </c>
      <c r="H886" s="5" t="s">
        <v>6195</v>
      </c>
    </row>
    <row r="887" spans="1:8" ht="30.75" customHeight="1">
      <c r="A887" s="6">
        <v>10219</v>
      </c>
      <c r="B887" s="5" t="s">
        <v>1755</v>
      </c>
      <c r="C887" s="10" t="s">
        <v>1756</v>
      </c>
      <c r="D887" s="5" t="s">
        <v>6190</v>
      </c>
      <c r="E887" s="5">
        <v>102625</v>
      </c>
      <c r="F887" s="5" t="s">
        <v>7123</v>
      </c>
      <c r="G887" s="5" t="s">
        <v>7123</v>
      </c>
      <c r="H887" s="5" t="s">
        <v>6195</v>
      </c>
    </row>
    <row r="888" spans="1:8" ht="30.75" customHeight="1">
      <c r="A888" s="6">
        <v>10219</v>
      </c>
      <c r="B888" s="5" t="s">
        <v>1755</v>
      </c>
      <c r="C888" s="10" t="s">
        <v>1756</v>
      </c>
      <c r="D888" s="5" t="s">
        <v>6201</v>
      </c>
      <c r="E888" s="5">
        <v>108959</v>
      </c>
      <c r="F888" s="5" t="s">
        <v>7124</v>
      </c>
      <c r="G888" s="5" t="s">
        <v>7124</v>
      </c>
      <c r="H888" s="5" t="s">
        <v>6195</v>
      </c>
    </row>
    <row r="889" spans="1:8" ht="30.75" customHeight="1">
      <c r="A889" s="6">
        <v>10219</v>
      </c>
      <c r="B889" s="5" t="s">
        <v>1755</v>
      </c>
      <c r="C889" s="10" t="s">
        <v>1756</v>
      </c>
      <c r="D889" s="5" t="s">
        <v>6190</v>
      </c>
      <c r="E889" s="5">
        <v>101878</v>
      </c>
      <c r="F889" s="5" t="s">
        <v>7125</v>
      </c>
      <c r="G889" s="5" t="s">
        <v>10303</v>
      </c>
      <c r="H889" s="5" t="s">
        <v>6195</v>
      </c>
    </row>
    <row r="890" spans="1:8" ht="30.75" customHeight="1">
      <c r="A890" s="6">
        <v>10219</v>
      </c>
      <c r="B890" s="5" t="s">
        <v>1755</v>
      </c>
      <c r="C890" s="10" t="s">
        <v>1756</v>
      </c>
      <c r="D890" s="5" t="s">
        <v>6201</v>
      </c>
      <c r="E890" s="5">
        <v>108928</v>
      </c>
      <c r="F890" s="5" t="s">
        <v>7126</v>
      </c>
      <c r="G890" s="5" t="s">
        <v>7126</v>
      </c>
      <c r="H890" s="5" t="s">
        <v>6195</v>
      </c>
    </row>
    <row r="891" spans="1:8" ht="30.75" customHeight="1">
      <c r="A891" s="6">
        <v>10219</v>
      </c>
      <c r="B891" s="5" t="s">
        <v>1755</v>
      </c>
      <c r="C891" s="10" t="s">
        <v>1756</v>
      </c>
      <c r="D891" s="5" t="s">
        <v>6201</v>
      </c>
      <c r="E891" s="5">
        <v>108954</v>
      </c>
      <c r="F891" s="5" t="s">
        <v>7127</v>
      </c>
      <c r="G891" s="5" t="s">
        <v>10304</v>
      </c>
      <c r="H891" s="5" t="s">
        <v>6195</v>
      </c>
    </row>
    <row r="892" spans="1:8" ht="30.75" customHeight="1">
      <c r="A892" s="6">
        <v>10219</v>
      </c>
      <c r="B892" s="5" t="s">
        <v>1755</v>
      </c>
      <c r="C892" s="10" t="s">
        <v>1756</v>
      </c>
      <c r="D892" s="5" t="s">
        <v>6190</v>
      </c>
      <c r="E892" s="5">
        <v>101882</v>
      </c>
      <c r="F892" s="5" t="s">
        <v>7128</v>
      </c>
      <c r="G892" s="5" t="s">
        <v>10305</v>
      </c>
      <c r="H892" s="5" t="s">
        <v>6195</v>
      </c>
    </row>
    <row r="893" spans="1:8" ht="30.75" customHeight="1">
      <c r="A893" s="6">
        <v>10219</v>
      </c>
      <c r="B893" s="5" t="s">
        <v>1755</v>
      </c>
      <c r="C893" s="10" t="s">
        <v>1756</v>
      </c>
      <c r="D893" s="5" t="s">
        <v>6190</v>
      </c>
      <c r="E893" s="5">
        <v>108922</v>
      </c>
      <c r="F893" s="5" t="s">
        <v>7129</v>
      </c>
      <c r="G893" s="5" t="s">
        <v>7129</v>
      </c>
      <c r="H893" s="5" t="s">
        <v>6195</v>
      </c>
    </row>
    <row r="894" spans="1:8" ht="30.75" customHeight="1">
      <c r="A894" s="6">
        <v>10219</v>
      </c>
      <c r="B894" s="5" t="s">
        <v>1755</v>
      </c>
      <c r="C894" s="10" t="s">
        <v>1756</v>
      </c>
      <c r="D894" s="5" t="s">
        <v>6201</v>
      </c>
      <c r="E894" s="5">
        <v>108925</v>
      </c>
      <c r="F894" s="5" t="s">
        <v>7130</v>
      </c>
      <c r="G894" s="5" t="s">
        <v>7130</v>
      </c>
      <c r="H894" s="5" t="s">
        <v>6195</v>
      </c>
    </row>
    <row r="895" spans="1:8" ht="30.75" customHeight="1">
      <c r="A895" s="6">
        <v>10219</v>
      </c>
      <c r="B895" s="5" t="s">
        <v>1755</v>
      </c>
      <c r="C895" s="10" t="s">
        <v>1756</v>
      </c>
      <c r="D895" s="5" t="s">
        <v>6190</v>
      </c>
      <c r="E895" s="5">
        <v>101741</v>
      </c>
      <c r="F895" s="5" t="s">
        <v>7131</v>
      </c>
      <c r="G895" s="5" t="s">
        <v>7131</v>
      </c>
      <c r="H895" s="5" t="s">
        <v>6195</v>
      </c>
    </row>
    <row r="896" spans="1:8" ht="30.75" customHeight="1">
      <c r="A896" s="6">
        <v>10219</v>
      </c>
      <c r="B896" s="5" t="s">
        <v>1755</v>
      </c>
      <c r="C896" s="10" t="s">
        <v>1756</v>
      </c>
      <c r="D896" s="5" t="s">
        <v>6201</v>
      </c>
      <c r="E896" s="5">
        <v>108956</v>
      </c>
      <c r="F896" s="5" t="s">
        <v>7132</v>
      </c>
      <c r="G896" s="5" t="s">
        <v>7132</v>
      </c>
      <c r="H896" s="5" t="s">
        <v>6195</v>
      </c>
    </row>
    <row r="897" spans="1:8" ht="30.75" customHeight="1">
      <c r="A897" s="6">
        <v>10219</v>
      </c>
      <c r="B897" s="5" t="s">
        <v>1755</v>
      </c>
      <c r="C897" s="10" t="s">
        <v>1756</v>
      </c>
      <c r="D897" s="5" t="s">
        <v>6201</v>
      </c>
      <c r="E897" s="5">
        <v>108946</v>
      </c>
      <c r="F897" s="5" t="s">
        <v>7133</v>
      </c>
      <c r="G897" s="5" t="s">
        <v>7133</v>
      </c>
      <c r="H897" s="5" t="s">
        <v>6195</v>
      </c>
    </row>
    <row r="898" spans="1:8" ht="30.75" customHeight="1">
      <c r="A898" s="6">
        <v>10219</v>
      </c>
      <c r="B898" s="5" t="s">
        <v>1755</v>
      </c>
      <c r="C898" s="10" t="s">
        <v>1756</v>
      </c>
      <c r="D898" s="5" t="s">
        <v>6201</v>
      </c>
      <c r="E898" s="5">
        <v>108940</v>
      </c>
      <c r="F898" s="5" t="s">
        <v>7134</v>
      </c>
      <c r="G898" s="5" t="s">
        <v>7134</v>
      </c>
      <c r="H898" s="5" t="s">
        <v>6195</v>
      </c>
    </row>
    <row r="899" spans="1:8" ht="30.75" customHeight="1">
      <c r="A899" s="6">
        <v>10219</v>
      </c>
      <c r="B899" s="5" t="s">
        <v>1755</v>
      </c>
      <c r="C899" s="10" t="s">
        <v>1756</v>
      </c>
      <c r="D899" s="5" t="s">
        <v>6201</v>
      </c>
      <c r="E899" s="5">
        <v>104783</v>
      </c>
      <c r="F899" s="5" t="s">
        <v>7135</v>
      </c>
      <c r="G899" s="5" t="s">
        <v>10306</v>
      </c>
      <c r="H899" s="5" t="s">
        <v>6195</v>
      </c>
    </row>
    <row r="900" spans="1:8" ht="30.75" customHeight="1">
      <c r="A900" s="6">
        <v>10219</v>
      </c>
      <c r="B900" s="5" t="s">
        <v>1755</v>
      </c>
      <c r="C900" s="10" t="s">
        <v>1756</v>
      </c>
      <c r="D900" s="5" t="s">
        <v>6197</v>
      </c>
      <c r="E900" s="5">
        <v>103509</v>
      </c>
      <c r="F900" s="5" t="s">
        <v>7136</v>
      </c>
      <c r="G900" s="5" t="s">
        <v>10307</v>
      </c>
      <c r="H900" s="5" t="s">
        <v>6205</v>
      </c>
    </row>
    <row r="901" spans="1:8" ht="30.75" customHeight="1">
      <c r="A901" s="6">
        <v>10219</v>
      </c>
      <c r="B901" s="5" t="s">
        <v>1755</v>
      </c>
      <c r="C901" s="10" t="s">
        <v>1756</v>
      </c>
      <c r="D901" s="5" t="s">
        <v>6201</v>
      </c>
      <c r="E901" s="5">
        <v>108949</v>
      </c>
      <c r="F901" s="5" t="s">
        <v>7137</v>
      </c>
      <c r="G901" s="5" t="s">
        <v>7137</v>
      </c>
      <c r="H901" s="5" t="s">
        <v>7107</v>
      </c>
    </row>
    <row r="902" spans="1:8" ht="30.75" customHeight="1">
      <c r="A902" s="6">
        <v>10219</v>
      </c>
      <c r="B902" s="5" t="s">
        <v>1755</v>
      </c>
      <c r="C902" s="10" t="s">
        <v>1756</v>
      </c>
      <c r="D902" s="5" t="s">
        <v>6201</v>
      </c>
      <c r="E902" s="5">
        <v>104778</v>
      </c>
      <c r="F902" s="5" t="s">
        <v>7138</v>
      </c>
      <c r="G902" s="5" t="s">
        <v>10308</v>
      </c>
      <c r="H902" s="5" t="s">
        <v>6195</v>
      </c>
    </row>
    <row r="903" spans="1:8" ht="30.75" customHeight="1">
      <c r="A903" s="6">
        <v>10219</v>
      </c>
      <c r="B903" s="5" t="s">
        <v>1755</v>
      </c>
      <c r="C903" s="10" t="s">
        <v>1756</v>
      </c>
      <c r="D903" s="5" t="s">
        <v>6197</v>
      </c>
      <c r="E903" s="5">
        <v>108945</v>
      </c>
      <c r="F903" s="5" t="s">
        <v>7139</v>
      </c>
      <c r="G903" s="5" t="s">
        <v>7139</v>
      </c>
      <c r="H903" s="5" t="s">
        <v>6205</v>
      </c>
    </row>
    <row r="904" spans="1:8" ht="30.75" customHeight="1">
      <c r="A904" s="6">
        <v>10219</v>
      </c>
      <c r="B904" s="5" t="s">
        <v>1755</v>
      </c>
      <c r="C904" s="10" t="s">
        <v>1756</v>
      </c>
      <c r="D904" s="5" t="s">
        <v>6197</v>
      </c>
      <c r="E904" s="5">
        <v>103505</v>
      </c>
      <c r="F904" s="5" t="s">
        <v>7140</v>
      </c>
      <c r="G904" s="5" t="s">
        <v>10309</v>
      </c>
      <c r="H904" s="5" t="s">
        <v>6195</v>
      </c>
    </row>
    <row r="905" spans="1:8" ht="30.75" customHeight="1">
      <c r="A905" s="6">
        <v>10219</v>
      </c>
      <c r="B905" s="5" t="s">
        <v>1755</v>
      </c>
      <c r="C905" s="10" t="s">
        <v>1756</v>
      </c>
      <c r="D905" s="5" t="s">
        <v>6201</v>
      </c>
      <c r="E905" s="5">
        <v>105152</v>
      </c>
      <c r="F905" s="5" t="s">
        <v>7141</v>
      </c>
      <c r="G905" s="5" t="s">
        <v>10310</v>
      </c>
      <c r="H905" s="5" t="s">
        <v>6195</v>
      </c>
    </row>
    <row r="906" spans="1:8" ht="30.75" customHeight="1">
      <c r="A906" s="6">
        <v>10338</v>
      </c>
      <c r="B906" s="5" t="s">
        <v>1759</v>
      </c>
      <c r="C906" s="11" t="s">
        <v>1760</v>
      </c>
      <c r="D906" s="5" t="s">
        <v>6197</v>
      </c>
      <c r="E906" s="5">
        <v>102880</v>
      </c>
      <c r="F906" s="5" t="s">
        <v>7142</v>
      </c>
      <c r="G906" s="5" t="s">
        <v>10311</v>
      </c>
      <c r="H906" s="5" t="s">
        <v>6205</v>
      </c>
    </row>
    <row r="907" spans="1:8" ht="30.75" customHeight="1">
      <c r="A907" s="6">
        <v>10338</v>
      </c>
      <c r="B907" s="5" t="s">
        <v>1759</v>
      </c>
      <c r="C907" s="11" t="s">
        <v>1760</v>
      </c>
      <c r="D907" s="5" t="s">
        <v>6197</v>
      </c>
      <c r="E907" s="5">
        <v>103600</v>
      </c>
      <c r="F907" s="5" t="s">
        <v>7143</v>
      </c>
      <c r="G907" s="5" t="s">
        <v>10312</v>
      </c>
      <c r="H907" s="5" t="s">
        <v>6205</v>
      </c>
    </row>
    <row r="908" spans="1:8" ht="30.75" customHeight="1">
      <c r="A908" s="6">
        <v>10338</v>
      </c>
      <c r="B908" s="5" t="s">
        <v>1759</v>
      </c>
      <c r="C908" s="11" t="s">
        <v>1760</v>
      </c>
      <c r="D908" s="5" t="s">
        <v>6197</v>
      </c>
      <c r="E908" s="5">
        <v>103241</v>
      </c>
      <c r="F908" s="5" t="s">
        <v>7144</v>
      </c>
      <c r="G908" s="5" t="s">
        <v>10313</v>
      </c>
      <c r="H908" s="5" t="s">
        <v>6205</v>
      </c>
    </row>
    <row r="909" spans="1:8" ht="30.75" customHeight="1">
      <c r="A909" s="6">
        <v>10338</v>
      </c>
      <c r="B909" s="5" t="s">
        <v>1759</v>
      </c>
      <c r="C909" s="11" t="s">
        <v>1760</v>
      </c>
      <c r="D909" s="5" t="s">
        <v>6197</v>
      </c>
      <c r="E909" s="5">
        <v>101673</v>
      </c>
      <c r="F909" s="5" t="s">
        <v>7145</v>
      </c>
      <c r="G909" s="5" t="s">
        <v>10314</v>
      </c>
      <c r="H909" s="5" t="s">
        <v>6205</v>
      </c>
    </row>
    <row r="910" spans="1:8" ht="30.75" customHeight="1">
      <c r="A910" s="6">
        <v>10338</v>
      </c>
      <c r="B910" s="5" t="s">
        <v>1759</v>
      </c>
      <c r="C910" s="11" t="s">
        <v>1760</v>
      </c>
      <c r="D910" s="5" t="s">
        <v>6201</v>
      </c>
      <c r="E910" s="5">
        <v>100648</v>
      </c>
      <c r="F910" s="5" t="s">
        <v>7146</v>
      </c>
      <c r="G910" s="5" t="s">
        <v>10315</v>
      </c>
      <c r="H910" s="5" t="s">
        <v>6195</v>
      </c>
    </row>
    <row r="911" spans="1:8" ht="30.75" customHeight="1">
      <c r="A911" s="6">
        <v>10338</v>
      </c>
      <c r="B911" s="5" t="s">
        <v>1759</v>
      </c>
      <c r="C911" s="11" t="s">
        <v>1760</v>
      </c>
      <c r="D911" s="5" t="s">
        <v>6197</v>
      </c>
      <c r="E911" s="5">
        <v>101542</v>
      </c>
      <c r="F911" s="5" t="s">
        <v>7147</v>
      </c>
      <c r="G911" s="5" t="s">
        <v>10316</v>
      </c>
      <c r="H911" s="5" t="s">
        <v>6205</v>
      </c>
    </row>
    <row r="912" spans="1:8" ht="30.75" customHeight="1">
      <c r="A912" s="6">
        <v>10338</v>
      </c>
      <c r="B912" s="5" t="s">
        <v>1759</v>
      </c>
      <c r="C912" s="11" t="s">
        <v>1760</v>
      </c>
      <c r="D912" s="5" t="s">
        <v>6197</v>
      </c>
      <c r="E912" s="5">
        <v>107580</v>
      </c>
      <c r="F912" s="5" t="s">
        <v>7148</v>
      </c>
      <c r="G912" s="5" t="s">
        <v>10317</v>
      </c>
      <c r="H912" s="5" t="s">
        <v>6205</v>
      </c>
    </row>
    <row r="913" spans="1:8" ht="30.75" customHeight="1">
      <c r="A913" s="6">
        <v>10338</v>
      </c>
      <c r="B913" s="5" t="s">
        <v>1759</v>
      </c>
      <c r="C913" s="11" t="s">
        <v>1760</v>
      </c>
      <c r="D913" s="5" t="s">
        <v>6197</v>
      </c>
      <c r="E913" s="5">
        <v>103606</v>
      </c>
      <c r="F913" s="5" t="s">
        <v>7149</v>
      </c>
      <c r="G913" s="5" t="s">
        <v>10318</v>
      </c>
      <c r="H913" s="5" t="s">
        <v>6205</v>
      </c>
    </row>
    <row r="914" spans="1:8" ht="30.75" customHeight="1">
      <c r="A914" s="6">
        <v>10338</v>
      </c>
      <c r="B914" s="5" t="s">
        <v>1759</v>
      </c>
      <c r="C914" s="11" t="s">
        <v>1760</v>
      </c>
      <c r="D914" s="5" t="s">
        <v>6201</v>
      </c>
      <c r="E914" s="5">
        <v>107418</v>
      </c>
      <c r="F914" s="5" t="s">
        <v>7150</v>
      </c>
      <c r="G914" s="5" t="s">
        <v>10319</v>
      </c>
      <c r="H914" s="5" t="s">
        <v>6195</v>
      </c>
    </row>
    <row r="915" spans="1:8" ht="30.75" customHeight="1">
      <c r="A915" s="6">
        <v>10338</v>
      </c>
      <c r="B915" s="5" t="s">
        <v>1759</v>
      </c>
      <c r="C915" s="11" t="s">
        <v>1760</v>
      </c>
      <c r="D915" s="5" t="s">
        <v>6197</v>
      </c>
      <c r="E915" s="5">
        <v>101470</v>
      </c>
      <c r="F915" s="5" t="s">
        <v>7151</v>
      </c>
      <c r="G915" s="5" t="s">
        <v>10320</v>
      </c>
      <c r="H915" s="5" t="s">
        <v>6205</v>
      </c>
    </row>
    <row r="916" spans="1:8" ht="30.75" customHeight="1">
      <c r="A916" s="6">
        <v>10338</v>
      </c>
      <c r="B916" s="5" t="s">
        <v>1759</v>
      </c>
      <c r="C916" s="11" t="s">
        <v>1760</v>
      </c>
      <c r="D916" s="5" t="s">
        <v>6190</v>
      </c>
      <c r="E916" s="5">
        <v>101224</v>
      </c>
      <c r="F916" s="5" t="s">
        <v>7152</v>
      </c>
      <c r="G916" s="5" t="s">
        <v>10321</v>
      </c>
      <c r="H916" s="5" t="s">
        <v>6212</v>
      </c>
    </row>
    <row r="917" spans="1:8" ht="30.75" customHeight="1">
      <c r="A917" s="6">
        <v>20936</v>
      </c>
      <c r="B917" s="5" t="s">
        <v>1783</v>
      </c>
      <c r="C917" s="11" t="s">
        <v>1784</v>
      </c>
      <c r="D917" s="5" t="s">
        <v>6201</v>
      </c>
      <c r="E917" s="5">
        <v>103075</v>
      </c>
      <c r="F917" s="5" t="s">
        <v>7153</v>
      </c>
      <c r="G917" s="5" t="s">
        <v>10322</v>
      </c>
      <c r="H917" s="5" t="s">
        <v>6195</v>
      </c>
    </row>
    <row r="918" spans="1:8" ht="30.75" customHeight="1">
      <c r="A918" s="6">
        <v>10340</v>
      </c>
      <c r="B918" s="5" t="s">
        <v>1813</v>
      </c>
      <c r="C918" s="11" t="s">
        <v>1814</v>
      </c>
      <c r="D918" s="5" t="s">
        <v>6190</v>
      </c>
      <c r="E918" s="5">
        <v>102628</v>
      </c>
      <c r="F918" s="5" t="s">
        <v>7154</v>
      </c>
      <c r="G918" s="5" t="s">
        <v>7154</v>
      </c>
      <c r="H918" s="5" t="s">
        <v>6195</v>
      </c>
    </row>
    <row r="919" spans="1:8" ht="30.75" customHeight="1">
      <c r="A919" s="6">
        <v>10340</v>
      </c>
      <c r="B919" s="5" t="s">
        <v>1813</v>
      </c>
      <c r="C919" s="11" t="s">
        <v>1814</v>
      </c>
      <c r="D919" s="5" t="s">
        <v>6197</v>
      </c>
      <c r="E919" s="5">
        <v>103780</v>
      </c>
      <c r="F919" s="5" t="s">
        <v>7155</v>
      </c>
      <c r="G919" s="5" t="s">
        <v>10323</v>
      </c>
      <c r="H919" s="5" t="s">
        <v>6195</v>
      </c>
    </row>
    <row r="920" spans="1:8" ht="30.75" customHeight="1">
      <c r="A920" s="6">
        <v>10340</v>
      </c>
      <c r="B920" s="5" t="s">
        <v>1813</v>
      </c>
      <c r="C920" s="11" t="s">
        <v>1814</v>
      </c>
      <c r="D920" s="5" t="s">
        <v>6201</v>
      </c>
      <c r="E920" s="5">
        <v>107420</v>
      </c>
      <c r="F920" s="5" t="s">
        <v>7156</v>
      </c>
      <c r="G920" s="5" t="s">
        <v>10324</v>
      </c>
      <c r="H920" s="5" t="s">
        <v>6195</v>
      </c>
    </row>
    <row r="921" spans="1:8" ht="30.75" customHeight="1">
      <c r="A921" s="6">
        <v>10340</v>
      </c>
      <c r="B921" s="5" t="s">
        <v>1813</v>
      </c>
      <c r="C921" s="11" t="s">
        <v>1814</v>
      </c>
      <c r="D921" s="5" t="s">
        <v>6218</v>
      </c>
      <c r="E921" s="5">
        <v>100677</v>
      </c>
      <c r="F921" s="5" t="s">
        <v>7157</v>
      </c>
      <c r="G921" s="5" t="s">
        <v>10325</v>
      </c>
      <c r="H921" s="5" t="s">
        <v>6512</v>
      </c>
    </row>
    <row r="922" spans="1:8" ht="30.75" customHeight="1">
      <c r="A922" s="6">
        <v>10340</v>
      </c>
      <c r="B922" s="5" t="s">
        <v>1813</v>
      </c>
      <c r="C922" s="11" t="s">
        <v>1814</v>
      </c>
      <c r="D922" s="5" t="s">
        <v>6190</v>
      </c>
      <c r="E922" s="5">
        <v>101450</v>
      </c>
      <c r="F922" s="5" t="s">
        <v>7158</v>
      </c>
      <c r="G922" s="5" t="s">
        <v>10326</v>
      </c>
      <c r="H922" s="5" t="s">
        <v>6195</v>
      </c>
    </row>
    <row r="923" spans="1:8" ht="30.75" customHeight="1">
      <c r="A923" s="6">
        <v>10340</v>
      </c>
      <c r="B923" s="5" t="s">
        <v>1813</v>
      </c>
      <c r="C923" s="11" t="s">
        <v>1814</v>
      </c>
      <c r="D923" s="5" t="s">
        <v>6218</v>
      </c>
      <c r="E923" s="5">
        <v>103072</v>
      </c>
      <c r="F923" s="5" t="s">
        <v>7159</v>
      </c>
      <c r="G923" s="5" t="s">
        <v>7159</v>
      </c>
      <c r="H923" s="5" t="s">
        <v>6512</v>
      </c>
    </row>
    <row r="924" spans="1:8" ht="30.75" customHeight="1">
      <c r="A924" s="6">
        <v>10340</v>
      </c>
      <c r="B924" s="5" t="s">
        <v>1813</v>
      </c>
      <c r="C924" s="11" t="s">
        <v>1814</v>
      </c>
      <c r="D924" s="5" t="s">
        <v>6197</v>
      </c>
      <c r="E924" s="5">
        <v>103784</v>
      </c>
      <c r="F924" s="5" t="s">
        <v>7160</v>
      </c>
      <c r="G924" s="5" t="s">
        <v>10327</v>
      </c>
      <c r="H924" s="5" t="s">
        <v>6205</v>
      </c>
    </row>
    <row r="925" spans="1:8" ht="30.75" customHeight="1">
      <c r="A925" s="6">
        <v>10340</v>
      </c>
      <c r="B925" s="5" t="s">
        <v>1813</v>
      </c>
      <c r="C925" s="11" t="s">
        <v>1814</v>
      </c>
      <c r="D925" s="5" t="s">
        <v>6210</v>
      </c>
      <c r="E925" s="5">
        <v>100888</v>
      </c>
      <c r="F925" s="5" t="s">
        <v>7161</v>
      </c>
      <c r="G925" s="5" t="s">
        <v>10328</v>
      </c>
      <c r="H925" s="5" t="s">
        <v>6491</v>
      </c>
    </row>
    <row r="926" spans="1:8" ht="30.75" customHeight="1">
      <c r="A926" s="6">
        <v>10340</v>
      </c>
      <c r="B926" s="5" t="s">
        <v>1813</v>
      </c>
      <c r="C926" s="11" t="s">
        <v>1814</v>
      </c>
      <c r="D926" s="5" t="s">
        <v>6197</v>
      </c>
      <c r="E926" s="5">
        <v>101571</v>
      </c>
      <c r="F926" s="5" t="s">
        <v>7162</v>
      </c>
      <c r="G926" s="5" t="s">
        <v>10329</v>
      </c>
      <c r="H926" s="5" t="s">
        <v>6205</v>
      </c>
    </row>
    <row r="927" spans="1:8" ht="30.75" customHeight="1">
      <c r="A927" s="6">
        <v>10340</v>
      </c>
      <c r="B927" s="5" t="s">
        <v>1813</v>
      </c>
      <c r="C927" s="11" t="s">
        <v>1814</v>
      </c>
      <c r="D927" s="5" t="s">
        <v>6197</v>
      </c>
      <c r="E927" s="5">
        <v>103319</v>
      </c>
      <c r="F927" s="5" t="s">
        <v>7163</v>
      </c>
      <c r="G927" s="5" t="s">
        <v>10330</v>
      </c>
      <c r="H927" s="5" t="s">
        <v>6205</v>
      </c>
    </row>
    <row r="928" spans="1:8" ht="30.75" customHeight="1">
      <c r="A928" s="6">
        <v>10340</v>
      </c>
      <c r="B928" s="5" t="s">
        <v>1813</v>
      </c>
      <c r="C928" s="11" t="s">
        <v>1814</v>
      </c>
      <c r="D928" s="5" t="s">
        <v>6190</v>
      </c>
      <c r="E928" s="5">
        <v>100781</v>
      </c>
      <c r="F928" s="5" t="s">
        <v>7164</v>
      </c>
      <c r="G928" s="5" t="s">
        <v>7164</v>
      </c>
      <c r="H928" s="5" t="s">
        <v>6195</v>
      </c>
    </row>
    <row r="929" spans="1:8" ht="30.75" customHeight="1">
      <c r="A929" s="6">
        <v>10340</v>
      </c>
      <c r="B929" s="5" t="s">
        <v>1813</v>
      </c>
      <c r="C929" s="11" t="s">
        <v>1814</v>
      </c>
      <c r="D929" s="5" t="s">
        <v>6201</v>
      </c>
      <c r="E929" s="5">
        <v>101439</v>
      </c>
      <c r="F929" s="5" t="s">
        <v>7165</v>
      </c>
      <c r="G929" s="5" t="s">
        <v>10331</v>
      </c>
      <c r="H929" s="5" t="s">
        <v>6195</v>
      </c>
    </row>
    <row r="930" spans="1:8" ht="30.75" customHeight="1">
      <c r="A930" s="6">
        <v>10340</v>
      </c>
      <c r="B930" s="5" t="s">
        <v>1813</v>
      </c>
      <c r="C930" s="11" t="s">
        <v>1814</v>
      </c>
      <c r="D930" s="5" t="s">
        <v>6190</v>
      </c>
      <c r="E930" s="5">
        <v>101231</v>
      </c>
      <c r="F930" s="5" t="s">
        <v>7166</v>
      </c>
      <c r="G930" s="5" t="s">
        <v>10332</v>
      </c>
      <c r="H930" s="5" t="s">
        <v>6212</v>
      </c>
    </row>
    <row r="931" spans="1:8" ht="30.75" customHeight="1">
      <c r="A931" s="6">
        <v>10340</v>
      </c>
      <c r="B931" s="5" t="s">
        <v>1813</v>
      </c>
      <c r="C931" s="11" t="s">
        <v>1814</v>
      </c>
      <c r="D931" s="5" t="s">
        <v>6197</v>
      </c>
      <c r="E931" s="5">
        <v>103781</v>
      </c>
      <c r="F931" s="5" t="s">
        <v>7167</v>
      </c>
      <c r="G931" s="5" t="s">
        <v>10333</v>
      </c>
      <c r="H931" s="5" t="s">
        <v>6205</v>
      </c>
    </row>
    <row r="932" spans="1:8" ht="30.75" customHeight="1">
      <c r="A932" s="6">
        <v>10340</v>
      </c>
      <c r="B932" s="5" t="s">
        <v>1813</v>
      </c>
      <c r="C932" s="11" t="s">
        <v>1814</v>
      </c>
      <c r="D932" s="5" t="s">
        <v>6197</v>
      </c>
      <c r="E932" s="5">
        <v>105192</v>
      </c>
      <c r="F932" s="5" t="s">
        <v>7168</v>
      </c>
      <c r="G932" s="5" t="s">
        <v>10334</v>
      </c>
      <c r="H932" s="5" t="s">
        <v>6205</v>
      </c>
    </row>
    <row r="933" spans="1:8" ht="30.75" customHeight="1">
      <c r="A933" s="6">
        <v>10340</v>
      </c>
      <c r="B933" s="5" t="s">
        <v>1813</v>
      </c>
      <c r="C933" s="11" t="s">
        <v>1814</v>
      </c>
      <c r="D933" s="5" t="s">
        <v>6190</v>
      </c>
      <c r="E933" s="5">
        <v>104172</v>
      </c>
      <c r="F933" s="5" t="s">
        <v>7169</v>
      </c>
      <c r="G933" s="5" t="s">
        <v>7169</v>
      </c>
      <c r="H933" s="5" t="s">
        <v>6195</v>
      </c>
    </row>
    <row r="934" spans="1:8" ht="30.75" customHeight="1">
      <c r="A934" s="6">
        <v>10340</v>
      </c>
      <c r="B934" s="5" t="s">
        <v>1813</v>
      </c>
      <c r="C934" s="11" t="s">
        <v>1814</v>
      </c>
      <c r="D934" s="5" t="s">
        <v>6218</v>
      </c>
      <c r="E934" s="5">
        <v>100509</v>
      </c>
      <c r="F934" s="5" t="s">
        <v>7170</v>
      </c>
      <c r="G934" s="5" t="s">
        <v>10335</v>
      </c>
      <c r="H934" s="5" t="s">
        <v>6512</v>
      </c>
    </row>
    <row r="935" spans="1:8" ht="30.75" customHeight="1">
      <c r="A935" s="6">
        <v>10340</v>
      </c>
      <c r="B935" s="5" t="s">
        <v>1813</v>
      </c>
      <c r="C935" s="11" t="s">
        <v>1814</v>
      </c>
      <c r="D935" s="5" t="s">
        <v>6197</v>
      </c>
      <c r="E935" s="5">
        <v>103788</v>
      </c>
      <c r="F935" s="5" t="s">
        <v>7171</v>
      </c>
      <c r="G935" s="5" t="s">
        <v>10336</v>
      </c>
      <c r="H935" s="5" t="s">
        <v>6205</v>
      </c>
    </row>
    <row r="936" spans="1:8" ht="30.75" customHeight="1">
      <c r="A936" s="6">
        <v>10340</v>
      </c>
      <c r="B936" s="5" t="s">
        <v>1813</v>
      </c>
      <c r="C936" s="11" t="s">
        <v>1814</v>
      </c>
      <c r="D936" s="5" t="s">
        <v>6197</v>
      </c>
      <c r="E936" s="5">
        <v>101710</v>
      </c>
      <c r="F936" s="5" t="s">
        <v>7172</v>
      </c>
      <c r="G936" s="5" t="s">
        <v>10337</v>
      </c>
      <c r="H936" s="5" t="s">
        <v>6205</v>
      </c>
    </row>
    <row r="937" spans="1:8" ht="30.75" customHeight="1">
      <c r="A937" s="6">
        <v>10340</v>
      </c>
      <c r="B937" s="5" t="s">
        <v>1813</v>
      </c>
      <c r="C937" s="11" t="s">
        <v>1814</v>
      </c>
      <c r="D937" s="5" t="s">
        <v>6190</v>
      </c>
      <c r="E937" s="5">
        <v>100792</v>
      </c>
      <c r="F937" s="5" t="s">
        <v>7173</v>
      </c>
      <c r="G937" s="5" t="s">
        <v>10338</v>
      </c>
      <c r="H937" s="5" t="s">
        <v>6205</v>
      </c>
    </row>
    <row r="938" spans="1:8" ht="30.75" customHeight="1">
      <c r="A938" s="6">
        <v>10340</v>
      </c>
      <c r="B938" s="5" t="s">
        <v>1813</v>
      </c>
      <c r="C938" s="11" t="s">
        <v>1814</v>
      </c>
      <c r="D938" s="5" t="s">
        <v>6197</v>
      </c>
      <c r="E938" s="5">
        <v>101507</v>
      </c>
      <c r="F938" s="5" t="s">
        <v>7174</v>
      </c>
      <c r="G938" s="5" t="s">
        <v>10339</v>
      </c>
      <c r="H938" s="5" t="s">
        <v>6205</v>
      </c>
    </row>
    <row r="939" spans="1:8" ht="30.75" customHeight="1">
      <c r="A939" s="6">
        <v>10340</v>
      </c>
      <c r="B939" s="5" t="s">
        <v>1813</v>
      </c>
      <c r="C939" s="11" t="s">
        <v>1814</v>
      </c>
      <c r="D939" s="5" t="s">
        <v>6190</v>
      </c>
      <c r="E939" s="5">
        <v>100011</v>
      </c>
      <c r="F939" s="5" t="s">
        <v>7175</v>
      </c>
      <c r="G939" s="5" t="s">
        <v>7175</v>
      </c>
      <c r="H939" s="5" t="s">
        <v>6195</v>
      </c>
    </row>
    <row r="940" spans="1:8" ht="30.75" customHeight="1">
      <c r="A940" s="6">
        <v>10340</v>
      </c>
      <c r="B940" s="5" t="s">
        <v>1813</v>
      </c>
      <c r="C940" s="11" t="s">
        <v>1814</v>
      </c>
      <c r="D940" s="5" t="s">
        <v>6201</v>
      </c>
      <c r="E940" s="5">
        <v>102067</v>
      </c>
      <c r="F940" s="5" t="s">
        <v>7176</v>
      </c>
      <c r="G940" s="5" t="s">
        <v>7176</v>
      </c>
      <c r="H940" s="5" t="s">
        <v>6195</v>
      </c>
    </row>
    <row r="941" spans="1:8" ht="30.75" customHeight="1">
      <c r="A941" s="6">
        <v>10340</v>
      </c>
      <c r="B941" s="5" t="s">
        <v>1813</v>
      </c>
      <c r="C941" s="11" t="s">
        <v>1814</v>
      </c>
      <c r="D941" s="5" t="s">
        <v>6197</v>
      </c>
      <c r="E941" s="5">
        <v>102975</v>
      </c>
      <c r="F941" s="5" t="s">
        <v>7177</v>
      </c>
      <c r="G941" s="5" t="s">
        <v>10340</v>
      </c>
      <c r="H941" s="5" t="s">
        <v>6205</v>
      </c>
    </row>
    <row r="942" spans="1:8" ht="30.75" customHeight="1">
      <c r="A942" s="6">
        <v>10340</v>
      </c>
      <c r="B942" s="5" t="s">
        <v>1813</v>
      </c>
      <c r="C942" s="11" t="s">
        <v>1814</v>
      </c>
      <c r="D942" s="5" t="s">
        <v>6190</v>
      </c>
      <c r="E942" s="5">
        <v>101445</v>
      </c>
      <c r="F942" s="5" t="s">
        <v>7178</v>
      </c>
      <c r="G942" s="5" t="s">
        <v>7178</v>
      </c>
      <c r="H942" s="5" t="s">
        <v>6195</v>
      </c>
    </row>
    <row r="943" spans="1:8" ht="30.75" customHeight="1">
      <c r="A943" s="6">
        <v>10340</v>
      </c>
      <c r="B943" s="5" t="s">
        <v>1813</v>
      </c>
      <c r="C943" s="11" t="s">
        <v>1814</v>
      </c>
      <c r="D943" s="5" t="s">
        <v>6190</v>
      </c>
      <c r="E943" s="5">
        <v>100712</v>
      </c>
      <c r="F943" s="5" t="s">
        <v>7179</v>
      </c>
      <c r="G943" s="5" t="s">
        <v>7179</v>
      </c>
      <c r="H943" s="5" t="s">
        <v>6220</v>
      </c>
    </row>
    <row r="944" spans="1:8" ht="30.75" customHeight="1">
      <c r="A944" s="6">
        <v>10340</v>
      </c>
      <c r="B944" s="5" t="s">
        <v>1813</v>
      </c>
      <c r="C944" s="11" t="s">
        <v>1814</v>
      </c>
      <c r="D944" s="5" t="s">
        <v>6210</v>
      </c>
      <c r="E944" s="5">
        <v>100882</v>
      </c>
      <c r="F944" s="5" t="s">
        <v>7180</v>
      </c>
      <c r="G944" s="5" t="s">
        <v>10341</v>
      </c>
      <c r="H944" s="5" t="s">
        <v>6533</v>
      </c>
    </row>
    <row r="945" spans="1:8" ht="30.75" customHeight="1">
      <c r="A945" s="6">
        <v>10359</v>
      </c>
      <c r="B945" s="5" t="s">
        <v>1834</v>
      </c>
      <c r="C945" s="12" t="s">
        <v>1835</v>
      </c>
      <c r="D945" s="5" t="s">
        <v>6197</v>
      </c>
      <c r="E945" s="5">
        <v>106146</v>
      </c>
      <c r="F945" s="5" t="s">
        <v>7181</v>
      </c>
      <c r="G945" s="5" t="s">
        <v>10342</v>
      </c>
      <c r="H945" s="5" t="s">
        <v>6195</v>
      </c>
    </row>
    <row r="946" spans="1:8" ht="30.75" customHeight="1">
      <c r="A946" s="6">
        <v>10341</v>
      </c>
      <c r="B946" s="5" t="s">
        <v>1840</v>
      </c>
      <c r="C946" s="11" t="s">
        <v>1841</v>
      </c>
      <c r="D946" s="5" t="s">
        <v>6201</v>
      </c>
      <c r="E946" s="5">
        <v>103083</v>
      </c>
      <c r="F946" s="5" t="s">
        <v>7182</v>
      </c>
      <c r="G946" s="5" t="s">
        <v>10343</v>
      </c>
      <c r="H946" s="5" t="s">
        <v>6195</v>
      </c>
    </row>
    <row r="947" spans="1:8" ht="30.75" customHeight="1">
      <c r="A947" s="6">
        <v>10341</v>
      </c>
      <c r="B947" s="5" t="s">
        <v>1840</v>
      </c>
      <c r="C947" s="11" t="s">
        <v>1841</v>
      </c>
      <c r="D947" s="5" t="s">
        <v>6197</v>
      </c>
      <c r="E947" s="5">
        <v>102972</v>
      </c>
      <c r="F947" s="5" t="s">
        <v>7183</v>
      </c>
      <c r="G947" s="5" t="s">
        <v>10344</v>
      </c>
      <c r="H947" s="5" t="s">
        <v>6205</v>
      </c>
    </row>
    <row r="948" spans="1:8" ht="30.75" customHeight="1">
      <c r="A948" s="6">
        <v>10341</v>
      </c>
      <c r="B948" s="5" t="s">
        <v>1840</v>
      </c>
      <c r="C948" s="11" t="s">
        <v>1841</v>
      </c>
      <c r="D948" s="5" t="s">
        <v>6190</v>
      </c>
      <c r="E948" s="5">
        <v>102375</v>
      </c>
      <c r="F948" s="5" t="s">
        <v>7184</v>
      </c>
      <c r="G948" s="5" t="s">
        <v>7184</v>
      </c>
      <c r="H948" s="5" t="s">
        <v>6195</v>
      </c>
    </row>
    <row r="949" spans="1:8" ht="30.75" customHeight="1">
      <c r="A949" s="6">
        <v>10341</v>
      </c>
      <c r="B949" s="5" t="s">
        <v>1840</v>
      </c>
      <c r="C949" s="11" t="s">
        <v>1841</v>
      </c>
      <c r="D949" s="5" t="s">
        <v>6190</v>
      </c>
      <c r="E949" s="5">
        <v>101227</v>
      </c>
      <c r="F949" s="5" t="s">
        <v>7185</v>
      </c>
      <c r="G949" s="5" t="s">
        <v>10345</v>
      </c>
      <c r="H949" s="5" t="s">
        <v>6212</v>
      </c>
    </row>
    <row r="950" spans="1:8" ht="30.75" customHeight="1">
      <c r="A950" s="6">
        <v>10341</v>
      </c>
      <c r="B950" s="5" t="s">
        <v>1840</v>
      </c>
      <c r="C950" s="11" t="s">
        <v>1841</v>
      </c>
      <c r="D950" s="5" t="s">
        <v>6197</v>
      </c>
      <c r="E950" s="5">
        <v>103317</v>
      </c>
      <c r="F950" s="5" t="s">
        <v>7186</v>
      </c>
      <c r="G950" s="5" t="s">
        <v>10346</v>
      </c>
      <c r="H950" s="5" t="s">
        <v>6205</v>
      </c>
    </row>
    <row r="951" spans="1:8" ht="30.75" customHeight="1">
      <c r="A951" s="6">
        <v>10341</v>
      </c>
      <c r="B951" s="5" t="s">
        <v>1840</v>
      </c>
      <c r="C951" s="11" t="s">
        <v>1841</v>
      </c>
      <c r="D951" s="5" t="s">
        <v>6197</v>
      </c>
      <c r="E951" s="5">
        <v>100742</v>
      </c>
      <c r="F951" s="5" t="s">
        <v>7187</v>
      </c>
      <c r="G951" s="5" t="s">
        <v>10347</v>
      </c>
      <c r="H951" s="5" t="s">
        <v>6205</v>
      </c>
    </row>
    <row r="952" spans="1:8" ht="30.75" customHeight="1">
      <c r="A952" s="6">
        <v>10341</v>
      </c>
      <c r="B952" s="5" t="s">
        <v>1840</v>
      </c>
      <c r="C952" s="11" t="s">
        <v>1841</v>
      </c>
      <c r="D952" s="5" t="s">
        <v>6197</v>
      </c>
      <c r="E952" s="5">
        <v>101505</v>
      </c>
      <c r="F952" s="5" t="s">
        <v>7188</v>
      </c>
      <c r="G952" s="5" t="s">
        <v>10348</v>
      </c>
      <c r="H952" s="5" t="s">
        <v>6205</v>
      </c>
    </row>
    <row r="953" spans="1:8" ht="30.75" customHeight="1">
      <c r="A953" s="6">
        <v>10341</v>
      </c>
      <c r="B953" s="5" t="s">
        <v>1840</v>
      </c>
      <c r="C953" s="11" t="s">
        <v>1841</v>
      </c>
      <c r="D953" s="5" t="s">
        <v>6197</v>
      </c>
      <c r="E953" s="5">
        <v>103770</v>
      </c>
      <c r="F953" s="5" t="s">
        <v>7189</v>
      </c>
      <c r="G953" s="5" t="s">
        <v>10349</v>
      </c>
      <c r="H953" s="5" t="s">
        <v>6195</v>
      </c>
    </row>
    <row r="954" spans="1:8" ht="30.75" customHeight="1">
      <c r="A954" s="6">
        <v>10341</v>
      </c>
      <c r="B954" s="5" t="s">
        <v>1840</v>
      </c>
      <c r="C954" s="11" t="s">
        <v>1841</v>
      </c>
      <c r="D954" s="5" t="s">
        <v>6190</v>
      </c>
      <c r="E954" s="5">
        <v>102600</v>
      </c>
      <c r="F954" s="5" t="s">
        <v>7190</v>
      </c>
      <c r="G954" s="5" t="s">
        <v>7190</v>
      </c>
      <c r="H954" s="5" t="s">
        <v>6195</v>
      </c>
    </row>
    <row r="955" spans="1:8" ht="30.75" customHeight="1">
      <c r="A955" s="6">
        <v>10341</v>
      </c>
      <c r="B955" s="5" t="s">
        <v>1840</v>
      </c>
      <c r="C955" s="11" t="s">
        <v>1841</v>
      </c>
      <c r="D955" s="5" t="s">
        <v>6197</v>
      </c>
      <c r="E955" s="5">
        <v>100739</v>
      </c>
      <c r="F955" s="5" t="s">
        <v>7191</v>
      </c>
      <c r="G955" s="5" t="s">
        <v>10350</v>
      </c>
      <c r="H955" s="5" t="s">
        <v>6195</v>
      </c>
    </row>
    <row r="956" spans="1:8" ht="30.75" customHeight="1">
      <c r="A956" s="6">
        <v>10341</v>
      </c>
      <c r="B956" s="5" t="s">
        <v>1840</v>
      </c>
      <c r="C956" s="11" t="s">
        <v>1841</v>
      </c>
      <c r="D956" s="5" t="s">
        <v>6190</v>
      </c>
      <c r="E956" s="5">
        <v>102082</v>
      </c>
      <c r="F956" s="5" t="s">
        <v>7192</v>
      </c>
      <c r="G956" s="5" t="s">
        <v>10351</v>
      </c>
      <c r="H956" s="5" t="s">
        <v>6195</v>
      </c>
    </row>
    <row r="957" spans="1:8" ht="30.75" customHeight="1">
      <c r="A957" s="6">
        <v>10341</v>
      </c>
      <c r="B957" s="5" t="s">
        <v>1840</v>
      </c>
      <c r="C957" s="11" t="s">
        <v>1841</v>
      </c>
      <c r="D957" s="5" t="s">
        <v>6197</v>
      </c>
      <c r="E957" s="5">
        <v>105193</v>
      </c>
      <c r="F957" s="5" t="s">
        <v>7193</v>
      </c>
      <c r="G957" s="5" t="s">
        <v>10352</v>
      </c>
      <c r="H957" s="5" t="s">
        <v>6205</v>
      </c>
    </row>
    <row r="958" spans="1:8" ht="30.75" customHeight="1">
      <c r="A958" s="6">
        <v>10341</v>
      </c>
      <c r="B958" s="5" t="s">
        <v>1840</v>
      </c>
      <c r="C958" s="11" t="s">
        <v>1841</v>
      </c>
      <c r="D958" s="5" t="s">
        <v>6197</v>
      </c>
      <c r="E958" s="5">
        <v>103771</v>
      </c>
      <c r="F958" s="5" t="s">
        <v>7194</v>
      </c>
      <c r="G958" s="5" t="s">
        <v>10353</v>
      </c>
      <c r="H958" s="5" t="s">
        <v>6205</v>
      </c>
    </row>
    <row r="959" spans="1:8" ht="30.75" customHeight="1">
      <c r="A959" s="6">
        <v>10341</v>
      </c>
      <c r="B959" s="5" t="s">
        <v>1840</v>
      </c>
      <c r="C959" s="11" t="s">
        <v>1841</v>
      </c>
      <c r="D959" s="5" t="s">
        <v>6190</v>
      </c>
      <c r="E959" s="5">
        <v>102366</v>
      </c>
      <c r="F959" s="5" t="s">
        <v>7195</v>
      </c>
      <c r="G959" s="5" t="s">
        <v>10354</v>
      </c>
      <c r="H959" s="5" t="s">
        <v>6195</v>
      </c>
    </row>
    <row r="960" spans="1:8" ht="30.75" customHeight="1">
      <c r="A960" s="6">
        <v>10341</v>
      </c>
      <c r="B960" s="5" t="s">
        <v>1840</v>
      </c>
      <c r="C960" s="11" t="s">
        <v>1841</v>
      </c>
      <c r="D960" s="5" t="s">
        <v>6201</v>
      </c>
      <c r="E960" s="5">
        <v>108916</v>
      </c>
      <c r="F960" s="5" t="s">
        <v>7196</v>
      </c>
      <c r="G960" s="5" t="s">
        <v>10355</v>
      </c>
      <c r="H960" s="5" t="s">
        <v>6195</v>
      </c>
    </row>
    <row r="961" spans="1:8" ht="30.75" customHeight="1">
      <c r="A961" s="6">
        <v>10341</v>
      </c>
      <c r="B961" s="5" t="s">
        <v>1840</v>
      </c>
      <c r="C961" s="11" t="s">
        <v>1841</v>
      </c>
      <c r="D961" s="5" t="s">
        <v>6201</v>
      </c>
      <c r="E961" s="5">
        <v>103081</v>
      </c>
      <c r="F961" s="5" t="s">
        <v>7197</v>
      </c>
      <c r="G961" s="5" t="s">
        <v>10356</v>
      </c>
      <c r="H961" s="5" t="s">
        <v>6195</v>
      </c>
    </row>
    <row r="962" spans="1:8" ht="30.75" customHeight="1">
      <c r="A962" s="6">
        <v>10341</v>
      </c>
      <c r="B962" s="5" t="s">
        <v>1840</v>
      </c>
      <c r="C962" s="11" t="s">
        <v>1841</v>
      </c>
      <c r="D962" s="5" t="s">
        <v>6190</v>
      </c>
      <c r="E962" s="5">
        <v>102573</v>
      </c>
      <c r="F962" s="5" t="s">
        <v>7198</v>
      </c>
      <c r="G962" s="5" t="s">
        <v>7198</v>
      </c>
      <c r="H962" s="5" t="s">
        <v>6195</v>
      </c>
    </row>
    <row r="963" spans="1:8" ht="30.75" customHeight="1">
      <c r="A963" s="6">
        <v>10341</v>
      </c>
      <c r="B963" s="5" t="s">
        <v>1840</v>
      </c>
      <c r="C963" s="11" t="s">
        <v>1841</v>
      </c>
      <c r="D963" s="5" t="s">
        <v>6190</v>
      </c>
      <c r="E963" s="5">
        <v>100004</v>
      </c>
      <c r="F963" s="5" t="s">
        <v>7199</v>
      </c>
      <c r="G963" s="5" t="s">
        <v>7199</v>
      </c>
      <c r="H963" s="5" t="s">
        <v>6195</v>
      </c>
    </row>
    <row r="964" spans="1:8" ht="30.75" customHeight="1">
      <c r="A964" s="6">
        <v>10341</v>
      </c>
      <c r="B964" s="5" t="s">
        <v>1840</v>
      </c>
      <c r="C964" s="11" t="s">
        <v>1841</v>
      </c>
      <c r="D964" s="5" t="s">
        <v>6201</v>
      </c>
      <c r="E964" s="5">
        <v>108915</v>
      </c>
      <c r="F964" s="5" t="s">
        <v>7200</v>
      </c>
      <c r="G964" s="5" t="s">
        <v>7200</v>
      </c>
      <c r="H964" s="5" t="s">
        <v>6195</v>
      </c>
    </row>
    <row r="965" spans="1:8" ht="30.75" customHeight="1">
      <c r="A965" s="6">
        <v>10341</v>
      </c>
      <c r="B965" s="5" t="s">
        <v>1840</v>
      </c>
      <c r="C965" s="11" t="s">
        <v>1841</v>
      </c>
      <c r="D965" s="5" t="s">
        <v>6201</v>
      </c>
      <c r="E965" s="5">
        <v>107421</v>
      </c>
      <c r="F965" s="5" t="s">
        <v>7201</v>
      </c>
      <c r="G965" s="5" t="s">
        <v>10357</v>
      </c>
      <c r="H965" s="5" t="s">
        <v>6195</v>
      </c>
    </row>
    <row r="966" spans="1:8" ht="30.75" customHeight="1">
      <c r="A966" s="6">
        <v>10341</v>
      </c>
      <c r="B966" s="5" t="s">
        <v>1840</v>
      </c>
      <c r="C966" s="11" t="s">
        <v>1841</v>
      </c>
      <c r="D966" s="5" t="s">
        <v>6201</v>
      </c>
      <c r="E966" s="5">
        <v>101437</v>
      </c>
      <c r="F966" s="5" t="s">
        <v>7202</v>
      </c>
      <c r="G966" s="5" t="s">
        <v>10358</v>
      </c>
      <c r="H966" s="5" t="s">
        <v>6195</v>
      </c>
    </row>
    <row r="967" spans="1:8" ht="30.75" customHeight="1">
      <c r="A967" s="6">
        <v>10341</v>
      </c>
      <c r="B967" s="5" t="s">
        <v>1840</v>
      </c>
      <c r="C967" s="11" t="s">
        <v>1841</v>
      </c>
      <c r="D967" s="5" t="s">
        <v>6218</v>
      </c>
      <c r="E967" s="5">
        <v>100520</v>
      </c>
      <c r="F967" s="5" t="s">
        <v>7203</v>
      </c>
      <c r="G967" s="5" t="s">
        <v>10359</v>
      </c>
      <c r="H967" s="5" t="s">
        <v>6220</v>
      </c>
    </row>
    <row r="968" spans="1:8" ht="30.75" customHeight="1">
      <c r="A968" s="6">
        <v>10341</v>
      </c>
      <c r="B968" s="5" t="s">
        <v>1840</v>
      </c>
      <c r="C968" s="11" t="s">
        <v>1841</v>
      </c>
      <c r="D968" s="5" t="s">
        <v>6197</v>
      </c>
      <c r="E968" s="5">
        <v>105191</v>
      </c>
      <c r="F968" s="5" t="s">
        <v>7204</v>
      </c>
      <c r="G968" s="5" t="s">
        <v>10360</v>
      </c>
      <c r="H968" s="5" t="s">
        <v>6205</v>
      </c>
    </row>
    <row r="969" spans="1:8" ht="30.75" customHeight="1">
      <c r="A969" s="6">
        <v>10341</v>
      </c>
      <c r="B969" s="5" t="s">
        <v>1840</v>
      </c>
      <c r="C969" s="11" t="s">
        <v>1841</v>
      </c>
      <c r="D969" s="5" t="s">
        <v>6197</v>
      </c>
      <c r="E969" s="5">
        <v>103774</v>
      </c>
      <c r="F969" s="5" t="s">
        <v>7205</v>
      </c>
      <c r="G969" s="5" t="s">
        <v>10361</v>
      </c>
      <c r="H969" s="5" t="s">
        <v>6205</v>
      </c>
    </row>
    <row r="970" spans="1:8" ht="30.75" customHeight="1">
      <c r="A970" s="6">
        <v>10341</v>
      </c>
      <c r="B970" s="5" t="s">
        <v>1840</v>
      </c>
      <c r="C970" s="11" t="s">
        <v>1841</v>
      </c>
      <c r="D970" s="5" t="s">
        <v>6197</v>
      </c>
      <c r="E970" s="5">
        <v>103778</v>
      </c>
      <c r="F970" s="5" t="s">
        <v>7206</v>
      </c>
      <c r="G970" s="5" t="s">
        <v>10362</v>
      </c>
      <c r="H970" s="5" t="s">
        <v>6205</v>
      </c>
    </row>
    <row r="971" spans="1:8" ht="30.75" customHeight="1">
      <c r="A971" s="6">
        <v>10341</v>
      </c>
      <c r="B971" s="5" t="s">
        <v>1840</v>
      </c>
      <c r="C971" s="11" t="s">
        <v>1841</v>
      </c>
      <c r="D971" s="5" t="s">
        <v>6190</v>
      </c>
      <c r="E971" s="5">
        <v>102357</v>
      </c>
      <c r="F971" s="5" t="s">
        <v>7207</v>
      </c>
      <c r="G971" s="5" t="s">
        <v>10363</v>
      </c>
      <c r="H971" s="5" t="s">
        <v>6195</v>
      </c>
    </row>
    <row r="972" spans="1:8" ht="30.75" customHeight="1">
      <c r="A972" s="6">
        <v>10341</v>
      </c>
      <c r="B972" s="5" t="s">
        <v>1840</v>
      </c>
      <c r="C972" s="11" t="s">
        <v>1841</v>
      </c>
      <c r="D972" s="5" t="s">
        <v>6197</v>
      </c>
      <c r="E972" s="5">
        <v>101708</v>
      </c>
      <c r="F972" s="5" t="s">
        <v>7208</v>
      </c>
      <c r="G972" s="5" t="s">
        <v>10364</v>
      </c>
      <c r="H972" s="5" t="s">
        <v>6205</v>
      </c>
    </row>
    <row r="973" spans="1:8" ht="30.75" customHeight="1">
      <c r="A973" s="6">
        <v>10341</v>
      </c>
      <c r="B973" s="5" t="s">
        <v>1840</v>
      </c>
      <c r="C973" s="11" t="s">
        <v>1841</v>
      </c>
      <c r="D973" s="5" t="s">
        <v>6201</v>
      </c>
      <c r="E973" s="5">
        <v>108958</v>
      </c>
      <c r="F973" s="5" t="s">
        <v>7209</v>
      </c>
      <c r="G973" s="5" t="s">
        <v>7209</v>
      </c>
      <c r="H973" s="5" t="s">
        <v>6195</v>
      </c>
    </row>
    <row r="974" spans="1:8" ht="30.75" customHeight="1">
      <c r="A974" s="6">
        <v>10341</v>
      </c>
      <c r="B974" s="5" t="s">
        <v>1840</v>
      </c>
      <c r="C974" s="11" t="s">
        <v>1841</v>
      </c>
      <c r="D974" s="5" t="s">
        <v>6197</v>
      </c>
      <c r="E974" s="5">
        <v>101569</v>
      </c>
      <c r="F974" s="5" t="s">
        <v>7210</v>
      </c>
      <c r="G974" s="5" t="s">
        <v>10365</v>
      </c>
      <c r="H974" s="5" t="s">
        <v>6205</v>
      </c>
    </row>
    <row r="975" spans="1:8" ht="30.75" customHeight="1">
      <c r="A975" s="6">
        <v>10341</v>
      </c>
      <c r="B975" s="5" t="s">
        <v>1840</v>
      </c>
      <c r="C975" s="11" t="s">
        <v>1841</v>
      </c>
      <c r="D975" s="5" t="s">
        <v>6197</v>
      </c>
      <c r="E975" s="5">
        <v>105190</v>
      </c>
      <c r="F975" s="5" t="s">
        <v>7211</v>
      </c>
      <c r="G975" s="5" t="s">
        <v>7211</v>
      </c>
      <c r="H975" s="5" t="s">
        <v>6205</v>
      </c>
    </row>
    <row r="976" spans="1:8" ht="30.75" customHeight="1">
      <c r="A976" s="6">
        <v>10341</v>
      </c>
      <c r="B976" s="5" t="s">
        <v>1840</v>
      </c>
      <c r="C976" s="11" t="s">
        <v>1841</v>
      </c>
      <c r="D976" s="5" t="s">
        <v>6190</v>
      </c>
      <c r="E976" s="5">
        <v>102832</v>
      </c>
      <c r="F976" s="5" t="s">
        <v>7212</v>
      </c>
      <c r="G976" s="5" t="s">
        <v>7212</v>
      </c>
      <c r="H976" s="5" t="s">
        <v>6195</v>
      </c>
    </row>
    <row r="977" spans="1:8" ht="30.75" customHeight="1">
      <c r="A977" s="6">
        <v>10341</v>
      </c>
      <c r="B977" s="5" t="s">
        <v>1840</v>
      </c>
      <c r="C977" s="11" t="s">
        <v>1841</v>
      </c>
      <c r="D977" s="5" t="s">
        <v>6201</v>
      </c>
      <c r="E977" s="5">
        <v>102592</v>
      </c>
      <c r="F977" s="5" t="s">
        <v>7213</v>
      </c>
      <c r="G977" s="5" t="s">
        <v>10366</v>
      </c>
      <c r="H977" s="5" t="s">
        <v>6195</v>
      </c>
    </row>
    <row r="978" spans="1:8" ht="30.75" customHeight="1">
      <c r="A978" s="6">
        <v>10341</v>
      </c>
      <c r="B978" s="5" t="s">
        <v>1840</v>
      </c>
      <c r="C978" s="11" t="s">
        <v>1841</v>
      </c>
      <c r="D978" s="5" t="s">
        <v>6190</v>
      </c>
      <c r="E978" s="5">
        <v>102597</v>
      </c>
      <c r="F978" s="5" t="s">
        <v>7214</v>
      </c>
      <c r="G978" s="5" t="s">
        <v>10367</v>
      </c>
      <c r="H978" s="5" t="s">
        <v>6195</v>
      </c>
    </row>
    <row r="979" spans="1:8" ht="30.75" customHeight="1">
      <c r="A979" s="6">
        <v>20025</v>
      </c>
      <c r="B979" s="5" t="s">
        <v>23</v>
      </c>
      <c r="C979" s="5" t="s">
        <v>24</v>
      </c>
      <c r="D979" s="5" t="s">
        <v>6201</v>
      </c>
      <c r="E979" s="5">
        <v>105417</v>
      </c>
      <c r="F979" s="5" t="s">
        <v>7215</v>
      </c>
      <c r="G979" s="5" t="s">
        <v>10368</v>
      </c>
      <c r="H979" s="5" t="s">
        <v>6195</v>
      </c>
    </row>
    <row r="980" spans="1:8" ht="30.75" customHeight="1">
      <c r="A980" s="6">
        <v>20025</v>
      </c>
      <c r="B980" s="5" t="s">
        <v>23</v>
      </c>
      <c r="C980" s="5" t="s">
        <v>24</v>
      </c>
      <c r="D980" s="5" t="s">
        <v>6201</v>
      </c>
      <c r="E980" s="5">
        <v>105414</v>
      </c>
      <c r="F980" s="5" t="s">
        <v>7216</v>
      </c>
      <c r="G980" s="5" t="s">
        <v>10369</v>
      </c>
      <c r="H980" s="5" t="s">
        <v>6195</v>
      </c>
    </row>
    <row r="981" spans="1:8" ht="30.75" customHeight="1">
      <c r="A981" s="6">
        <v>20025</v>
      </c>
      <c r="B981" s="5" t="s">
        <v>23</v>
      </c>
      <c r="C981" s="5" t="s">
        <v>24</v>
      </c>
      <c r="D981" s="5" t="s">
        <v>6201</v>
      </c>
      <c r="E981" s="5">
        <v>105416</v>
      </c>
      <c r="F981" s="5" t="s">
        <v>7217</v>
      </c>
      <c r="G981" s="5" t="s">
        <v>10370</v>
      </c>
      <c r="H981" s="5" t="s">
        <v>6195</v>
      </c>
    </row>
    <row r="982" spans="1:8" ht="30.75" customHeight="1">
      <c r="A982" s="6">
        <v>20025</v>
      </c>
      <c r="B982" s="5" t="s">
        <v>23</v>
      </c>
      <c r="C982" s="5" t="s">
        <v>24</v>
      </c>
      <c r="D982" s="5" t="s">
        <v>6201</v>
      </c>
      <c r="E982" s="5">
        <v>105413</v>
      </c>
      <c r="F982" s="5" t="s">
        <v>7218</v>
      </c>
      <c r="G982" s="5" t="s">
        <v>10371</v>
      </c>
      <c r="H982" s="5" t="s">
        <v>6195</v>
      </c>
    </row>
    <row r="983" spans="1:8" ht="30.75" customHeight="1">
      <c r="A983" s="6">
        <v>20085</v>
      </c>
      <c r="B983" s="5" t="s">
        <v>26</v>
      </c>
      <c r="C983" s="5" t="s">
        <v>27</v>
      </c>
      <c r="D983" s="5" t="s">
        <v>6201</v>
      </c>
      <c r="E983" s="5">
        <v>107309</v>
      </c>
      <c r="F983" s="5" t="s">
        <v>7219</v>
      </c>
      <c r="G983" s="5" t="s">
        <v>10372</v>
      </c>
      <c r="H983" s="5" t="s">
        <v>6195</v>
      </c>
    </row>
    <row r="984" spans="1:8" ht="30.75" customHeight="1">
      <c r="A984" s="6">
        <v>20085</v>
      </c>
      <c r="B984" s="5" t="s">
        <v>26</v>
      </c>
      <c r="C984" s="5" t="s">
        <v>27</v>
      </c>
      <c r="D984" s="5" t="s">
        <v>6201</v>
      </c>
      <c r="E984" s="5">
        <v>107292</v>
      </c>
      <c r="F984" s="5" t="s">
        <v>7220</v>
      </c>
      <c r="G984" s="5" t="s">
        <v>10373</v>
      </c>
      <c r="H984" s="5" t="s">
        <v>6195</v>
      </c>
    </row>
    <row r="985" spans="1:8" ht="30.75" customHeight="1">
      <c r="A985" s="6">
        <v>20085</v>
      </c>
      <c r="B985" s="5" t="s">
        <v>26</v>
      </c>
      <c r="C985" s="5" t="s">
        <v>27</v>
      </c>
      <c r="D985" s="5" t="s">
        <v>6197</v>
      </c>
      <c r="E985" s="5">
        <v>107293</v>
      </c>
      <c r="F985" s="5" t="s">
        <v>7221</v>
      </c>
      <c r="G985" s="5" t="s">
        <v>7221</v>
      </c>
      <c r="H985" s="5" t="s">
        <v>6205</v>
      </c>
    </row>
    <row r="986" spans="1:8" ht="30.75" customHeight="1">
      <c r="A986" s="6">
        <v>20085</v>
      </c>
      <c r="B986" s="5" t="s">
        <v>26</v>
      </c>
      <c r="C986" s="5" t="s">
        <v>27</v>
      </c>
      <c r="D986" s="5" t="s">
        <v>6201</v>
      </c>
      <c r="E986" s="5">
        <v>107288</v>
      </c>
      <c r="F986" s="5" t="s">
        <v>7222</v>
      </c>
      <c r="G986" s="5" t="s">
        <v>10374</v>
      </c>
      <c r="H986" s="5" t="s">
        <v>6195</v>
      </c>
    </row>
    <row r="987" spans="1:8" ht="30.75" customHeight="1">
      <c r="A987" s="6">
        <v>20085</v>
      </c>
      <c r="B987" s="5" t="s">
        <v>26</v>
      </c>
      <c r="C987" s="5" t="s">
        <v>27</v>
      </c>
      <c r="D987" s="5" t="s">
        <v>6218</v>
      </c>
      <c r="E987" s="5">
        <v>107304</v>
      </c>
      <c r="F987" s="5" t="s">
        <v>7223</v>
      </c>
      <c r="G987" s="5" t="s">
        <v>10375</v>
      </c>
      <c r="H987" s="5" t="s">
        <v>6220</v>
      </c>
    </row>
    <row r="988" spans="1:8" ht="30.75" customHeight="1">
      <c r="A988" s="6">
        <v>20085</v>
      </c>
      <c r="B988" s="5" t="s">
        <v>26</v>
      </c>
      <c r="C988" s="5" t="s">
        <v>27</v>
      </c>
      <c r="D988" s="5" t="s">
        <v>6197</v>
      </c>
      <c r="E988" s="5">
        <v>107294</v>
      </c>
      <c r="F988" s="5" t="s">
        <v>7224</v>
      </c>
      <c r="G988" s="5" t="s">
        <v>10376</v>
      </c>
      <c r="H988" s="5" t="s">
        <v>6205</v>
      </c>
    </row>
    <row r="989" spans="1:8" ht="30.75" customHeight="1">
      <c r="A989" s="6">
        <v>20085</v>
      </c>
      <c r="B989" s="5" t="s">
        <v>26</v>
      </c>
      <c r="C989" s="5" t="s">
        <v>27</v>
      </c>
      <c r="D989" s="5" t="s">
        <v>6190</v>
      </c>
      <c r="E989" s="5">
        <v>107301</v>
      </c>
      <c r="F989" s="5" t="s">
        <v>7225</v>
      </c>
      <c r="G989" s="5" t="s">
        <v>10377</v>
      </c>
      <c r="H989" s="5" t="s">
        <v>6195</v>
      </c>
    </row>
    <row r="990" spans="1:8" ht="30.75" customHeight="1">
      <c r="A990" s="6">
        <v>20085</v>
      </c>
      <c r="B990" s="5" t="s">
        <v>26</v>
      </c>
      <c r="C990" s="5" t="s">
        <v>27</v>
      </c>
      <c r="D990" s="5" t="s">
        <v>6218</v>
      </c>
      <c r="E990" s="5">
        <v>107305</v>
      </c>
      <c r="F990" s="5" t="s">
        <v>7226</v>
      </c>
      <c r="G990" s="5" t="s">
        <v>10378</v>
      </c>
      <c r="H990" s="5" t="s">
        <v>6220</v>
      </c>
    </row>
    <row r="991" spans="1:8" ht="30.75" customHeight="1">
      <c r="A991" s="6">
        <v>20085</v>
      </c>
      <c r="B991" s="5" t="s">
        <v>26</v>
      </c>
      <c r="C991" s="5" t="s">
        <v>27</v>
      </c>
      <c r="D991" s="5" t="s">
        <v>6190</v>
      </c>
      <c r="E991" s="5">
        <v>101194</v>
      </c>
      <c r="F991" s="5" t="s">
        <v>7227</v>
      </c>
      <c r="G991" s="5" t="s">
        <v>10379</v>
      </c>
      <c r="H991" s="5" t="s">
        <v>6212</v>
      </c>
    </row>
    <row r="992" spans="1:8" ht="30.75" customHeight="1">
      <c r="A992" s="6">
        <v>20085</v>
      </c>
      <c r="B992" s="5" t="s">
        <v>26</v>
      </c>
      <c r="C992" s="5" t="s">
        <v>27</v>
      </c>
      <c r="D992" s="5" t="s">
        <v>6210</v>
      </c>
      <c r="E992" s="5">
        <v>107287</v>
      </c>
      <c r="F992" s="5" t="s">
        <v>7228</v>
      </c>
      <c r="G992" s="5" t="s">
        <v>10380</v>
      </c>
      <c r="H992" s="5" t="s">
        <v>7229</v>
      </c>
    </row>
    <row r="993" spans="1:8" ht="30.75" customHeight="1">
      <c r="A993" s="6">
        <v>20085</v>
      </c>
      <c r="B993" s="5" t="s">
        <v>26</v>
      </c>
      <c r="C993" s="5" t="s">
        <v>27</v>
      </c>
      <c r="D993" s="5" t="s">
        <v>6197</v>
      </c>
      <c r="E993" s="5">
        <v>107307</v>
      </c>
      <c r="F993" s="5" t="s">
        <v>7230</v>
      </c>
      <c r="G993" s="5" t="s">
        <v>10381</v>
      </c>
      <c r="H993" s="5" t="s">
        <v>6205</v>
      </c>
    </row>
    <row r="994" spans="1:8" ht="30.75" customHeight="1">
      <c r="A994" s="6">
        <v>20085</v>
      </c>
      <c r="B994" s="5" t="s">
        <v>26</v>
      </c>
      <c r="C994" s="5" t="s">
        <v>27</v>
      </c>
      <c r="D994" s="5" t="s">
        <v>6190</v>
      </c>
      <c r="E994" s="5">
        <v>107290</v>
      </c>
      <c r="F994" s="5" t="s">
        <v>7231</v>
      </c>
      <c r="G994" s="5" t="s">
        <v>10382</v>
      </c>
      <c r="H994" s="5" t="s">
        <v>6195</v>
      </c>
    </row>
    <row r="995" spans="1:8" ht="30.75" customHeight="1">
      <c r="A995" s="6">
        <v>20085</v>
      </c>
      <c r="B995" s="5" t="s">
        <v>26</v>
      </c>
      <c r="C995" s="5" t="s">
        <v>27</v>
      </c>
      <c r="D995" s="5" t="s">
        <v>6210</v>
      </c>
      <c r="E995" s="5">
        <v>106367</v>
      </c>
      <c r="F995" s="5" t="s">
        <v>7232</v>
      </c>
      <c r="G995" s="5" t="s">
        <v>10383</v>
      </c>
      <c r="H995" s="5" t="s">
        <v>6212</v>
      </c>
    </row>
    <row r="996" spans="1:8" ht="30.75" customHeight="1">
      <c r="A996" s="6">
        <v>20085</v>
      </c>
      <c r="B996" s="5" t="s">
        <v>26</v>
      </c>
      <c r="C996" s="5" t="s">
        <v>27</v>
      </c>
      <c r="D996" s="5" t="s">
        <v>6190</v>
      </c>
      <c r="E996" s="5">
        <v>107289</v>
      </c>
      <c r="F996" s="5" t="s">
        <v>7233</v>
      </c>
      <c r="G996" s="5" t="s">
        <v>10384</v>
      </c>
      <c r="H996" s="5" t="s">
        <v>6195</v>
      </c>
    </row>
    <row r="997" spans="1:8" ht="30.75" customHeight="1">
      <c r="A997" s="6">
        <v>20085</v>
      </c>
      <c r="B997" s="5" t="s">
        <v>26</v>
      </c>
      <c r="C997" s="5" t="s">
        <v>27</v>
      </c>
      <c r="D997" s="5" t="s">
        <v>6190</v>
      </c>
      <c r="E997" s="5">
        <v>107291</v>
      </c>
      <c r="F997" s="5" t="s">
        <v>7234</v>
      </c>
      <c r="G997" s="5" t="s">
        <v>10385</v>
      </c>
      <c r="H997" s="5" t="s">
        <v>6195</v>
      </c>
    </row>
    <row r="998" spans="1:8" ht="30.75" customHeight="1">
      <c r="A998" s="6">
        <v>20085</v>
      </c>
      <c r="B998" s="5" t="s">
        <v>26</v>
      </c>
      <c r="C998" s="5" t="s">
        <v>27</v>
      </c>
      <c r="D998" s="5" t="s">
        <v>6197</v>
      </c>
      <c r="E998" s="5">
        <v>107308</v>
      </c>
      <c r="F998" s="5" t="s">
        <v>7235</v>
      </c>
      <c r="G998" s="5" t="s">
        <v>10386</v>
      </c>
      <c r="H998" s="5" t="s">
        <v>6205</v>
      </c>
    </row>
    <row r="999" spans="1:8" ht="30.75" customHeight="1">
      <c r="A999" s="6">
        <v>20085</v>
      </c>
      <c r="B999" s="5" t="s">
        <v>26</v>
      </c>
      <c r="C999" s="5" t="s">
        <v>27</v>
      </c>
      <c r="D999" s="5" t="s">
        <v>6190</v>
      </c>
      <c r="E999" s="5">
        <v>107296</v>
      </c>
      <c r="F999" s="5" t="s">
        <v>7236</v>
      </c>
      <c r="G999" s="5" t="s">
        <v>10387</v>
      </c>
      <c r="H999" s="5" t="s">
        <v>6195</v>
      </c>
    </row>
    <row r="1000" spans="1:8" ht="30.75" customHeight="1">
      <c r="A1000" s="6">
        <v>10378</v>
      </c>
      <c r="B1000" s="5" t="s">
        <v>2127</v>
      </c>
      <c r="C1000" s="10" t="s">
        <v>2128</v>
      </c>
      <c r="D1000" s="5" t="s">
        <v>6197</v>
      </c>
      <c r="E1000" s="5">
        <v>101538</v>
      </c>
      <c r="F1000" s="5" t="s">
        <v>7237</v>
      </c>
      <c r="G1000" s="5" t="s">
        <v>10388</v>
      </c>
      <c r="H1000" s="5" t="s">
        <v>6205</v>
      </c>
    </row>
    <row r="1001" spans="1:8" ht="30.75" customHeight="1">
      <c r="A1001" s="6">
        <v>10378</v>
      </c>
      <c r="B1001" s="5" t="s">
        <v>2127</v>
      </c>
      <c r="C1001" s="10" t="s">
        <v>2128</v>
      </c>
      <c r="D1001" s="5" t="s">
        <v>6197</v>
      </c>
      <c r="E1001" s="5">
        <v>103581</v>
      </c>
      <c r="F1001" s="5" t="s">
        <v>7238</v>
      </c>
      <c r="G1001" s="5" t="s">
        <v>10389</v>
      </c>
      <c r="H1001" s="5" t="s">
        <v>6205</v>
      </c>
    </row>
    <row r="1002" spans="1:8" ht="30.75" customHeight="1">
      <c r="A1002" s="6">
        <v>10378</v>
      </c>
      <c r="B1002" s="5" t="s">
        <v>2127</v>
      </c>
      <c r="C1002" s="10" t="s">
        <v>2128</v>
      </c>
      <c r="D1002" s="5" t="s">
        <v>6197</v>
      </c>
      <c r="E1002" s="5">
        <v>101668</v>
      </c>
      <c r="F1002" s="5" t="s">
        <v>7239</v>
      </c>
      <c r="G1002" s="5" t="s">
        <v>10390</v>
      </c>
      <c r="H1002" s="5" t="s">
        <v>6205</v>
      </c>
    </row>
    <row r="1003" spans="1:8" ht="30.75" customHeight="1">
      <c r="A1003" s="6">
        <v>10378</v>
      </c>
      <c r="B1003" s="5" t="s">
        <v>2127</v>
      </c>
      <c r="C1003" s="10" t="s">
        <v>2128</v>
      </c>
      <c r="D1003" s="5" t="s">
        <v>6197</v>
      </c>
      <c r="E1003" s="5">
        <v>102873</v>
      </c>
      <c r="F1003" s="5" t="s">
        <v>7240</v>
      </c>
      <c r="G1003" s="5" t="s">
        <v>10391</v>
      </c>
      <c r="H1003" s="5" t="s">
        <v>6205</v>
      </c>
    </row>
    <row r="1004" spans="1:8" ht="30.75" customHeight="1">
      <c r="A1004" s="6">
        <v>10378</v>
      </c>
      <c r="B1004" s="5" t="s">
        <v>2127</v>
      </c>
      <c r="C1004" s="10" t="s">
        <v>2128</v>
      </c>
      <c r="D1004" s="5" t="s">
        <v>6190</v>
      </c>
      <c r="E1004" s="5">
        <v>100992</v>
      </c>
      <c r="F1004" s="5" t="s">
        <v>7241</v>
      </c>
      <c r="G1004" s="5" t="s">
        <v>10392</v>
      </c>
      <c r="H1004" s="5" t="s">
        <v>6212</v>
      </c>
    </row>
    <row r="1005" spans="1:8" ht="30.75" customHeight="1">
      <c r="A1005" s="6">
        <v>10378</v>
      </c>
      <c r="B1005" s="5" t="s">
        <v>2127</v>
      </c>
      <c r="C1005" s="10" t="s">
        <v>2128</v>
      </c>
      <c r="D1005" s="5" t="s">
        <v>6197</v>
      </c>
      <c r="E1005" s="5">
        <v>103234</v>
      </c>
      <c r="F1005" s="5" t="s">
        <v>7242</v>
      </c>
      <c r="G1005" s="5" t="s">
        <v>10393</v>
      </c>
      <c r="H1005" s="5" t="s">
        <v>6205</v>
      </c>
    </row>
    <row r="1006" spans="1:8" ht="30.75" customHeight="1">
      <c r="A1006" s="6">
        <v>10378</v>
      </c>
      <c r="B1006" s="5" t="s">
        <v>2127</v>
      </c>
      <c r="C1006" s="10" t="s">
        <v>2128</v>
      </c>
      <c r="D1006" s="5" t="s">
        <v>6197</v>
      </c>
      <c r="E1006" s="5">
        <v>103585</v>
      </c>
      <c r="F1006" s="5" t="s">
        <v>7243</v>
      </c>
      <c r="G1006" s="5" t="s">
        <v>10394</v>
      </c>
      <c r="H1006" s="5" t="s">
        <v>6205</v>
      </c>
    </row>
    <row r="1007" spans="1:8" ht="30.75" customHeight="1">
      <c r="A1007" s="6">
        <v>10378</v>
      </c>
      <c r="B1007" s="5" t="s">
        <v>2127</v>
      </c>
      <c r="C1007" s="10" t="s">
        <v>2128</v>
      </c>
      <c r="D1007" s="5" t="s">
        <v>6197</v>
      </c>
      <c r="E1007" s="5">
        <v>101465</v>
      </c>
      <c r="F1007" s="5" t="s">
        <v>7244</v>
      </c>
      <c r="G1007" s="5" t="s">
        <v>10395</v>
      </c>
      <c r="H1007" s="5" t="s">
        <v>6205</v>
      </c>
    </row>
    <row r="1008" spans="1:8" ht="30.75" customHeight="1">
      <c r="A1008" s="6">
        <v>10378</v>
      </c>
      <c r="B1008" s="5" t="s">
        <v>2127</v>
      </c>
      <c r="C1008" s="10" t="s">
        <v>2128</v>
      </c>
      <c r="D1008" s="5" t="s">
        <v>6197</v>
      </c>
      <c r="E1008" s="5">
        <v>103589</v>
      </c>
      <c r="F1008" s="5" t="s">
        <v>7245</v>
      </c>
      <c r="G1008" s="5" t="s">
        <v>10396</v>
      </c>
      <c r="H1008" s="5" t="s">
        <v>6205</v>
      </c>
    </row>
    <row r="1009" spans="1:8" ht="30.75" customHeight="1">
      <c r="A1009" s="6">
        <v>20088</v>
      </c>
      <c r="B1009" s="5" t="s">
        <v>2137</v>
      </c>
      <c r="C1009" s="11" t="s">
        <v>2138</v>
      </c>
      <c r="D1009" s="5" t="s">
        <v>6201</v>
      </c>
      <c r="E1009" s="5">
        <v>111663</v>
      </c>
      <c r="F1009" s="5" t="s">
        <v>7246</v>
      </c>
      <c r="G1009" s="5" t="s">
        <v>12191</v>
      </c>
      <c r="H1009" s="5" t="s">
        <v>6195</v>
      </c>
    </row>
    <row r="1010" spans="1:8" ht="30.75" customHeight="1">
      <c r="A1010" s="6">
        <v>10383</v>
      </c>
      <c r="B1010" s="5" t="s">
        <v>2143</v>
      </c>
      <c r="C1010" s="11" t="s">
        <v>2144</v>
      </c>
      <c r="D1010" s="5" t="s">
        <v>6190</v>
      </c>
      <c r="E1010" s="5">
        <v>103177</v>
      </c>
      <c r="F1010" s="5" t="s">
        <v>7247</v>
      </c>
      <c r="G1010" s="5" t="s">
        <v>7247</v>
      </c>
      <c r="H1010" s="5" t="s">
        <v>7248</v>
      </c>
    </row>
    <row r="1011" spans="1:8" ht="30.75" customHeight="1">
      <c r="A1011" s="6">
        <v>10379</v>
      </c>
      <c r="B1011" s="5" t="s">
        <v>2149</v>
      </c>
      <c r="C1011" s="10" t="s">
        <v>2150</v>
      </c>
      <c r="D1011" s="5" t="s">
        <v>6201</v>
      </c>
      <c r="E1011" s="5">
        <v>104525</v>
      </c>
      <c r="F1011" s="5" t="s">
        <v>7249</v>
      </c>
      <c r="G1011" s="5" t="s">
        <v>10397</v>
      </c>
      <c r="H1011" s="5" t="s">
        <v>6195</v>
      </c>
    </row>
    <row r="1012" spans="1:8" ht="30.75" customHeight="1">
      <c r="A1012" s="6">
        <v>10379</v>
      </c>
      <c r="B1012" s="5" t="s">
        <v>2149</v>
      </c>
      <c r="C1012" s="10" t="s">
        <v>2150</v>
      </c>
      <c r="D1012" s="5" t="s">
        <v>6190</v>
      </c>
      <c r="E1012" s="5">
        <v>104561</v>
      </c>
      <c r="F1012" s="5" t="s">
        <v>7250</v>
      </c>
      <c r="G1012" s="5" t="s">
        <v>10398</v>
      </c>
      <c r="H1012" s="5" t="s">
        <v>7251</v>
      </c>
    </row>
    <row r="1013" spans="1:8" ht="30.75" customHeight="1">
      <c r="A1013" s="6">
        <v>10379</v>
      </c>
      <c r="B1013" s="5" t="s">
        <v>2149</v>
      </c>
      <c r="C1013" s="10" t="s">
        <v>2150</v>
      </c>
      <c r="D1013" s="5" t="s">
        <v>6201</v>
      </c>
      <c r="E1013" s="5">
        <v>104523</v>
      </c>
      <c r="F1013" s="5" t="s">
        <v>7252</v>
      </c>
      <c r="G1013" s="5" t="s">
        <v>10399</v>
      </c>
      <c r="H1013" s="5" t="s">
        <v>6195</v>
      </c>
    </row>
    <row r="1014" spans="1:8" ht="30.75" customHeight="1">
      <c r="A1014" s="6">
        <v>10379</v>
      </c>
      <c r="B1014" s="5" t="s">
        <v>2149</v>
      </c>
      <c r="C1014" s="10" t="s">
        <v>2150</v>
      </c>
      <c r="D1014" s="5" t="s">
        <v>6210</v>
      </c>
      <c r="E1014" s="5">
        <v>104123</v>
      </c>
      <c r="F1014" s="5" t="s">
        <v>7253</v>
      </c>
      <c r="G1014" s="5" t="s">
        <v>10400</v>
      </c>
      <c r="H1014" s="5" t="s">
        <v>7229</v>
      </c>
    </row>
    <row r="1015" spans="1:8" ht="30.75" customHeight="1">
      <c r="A1015" s="6">
        <v>10379</v>
      </c>
      <c r="B1015" s="5" t="s">
        <v>2149</v>
      </c>
      <c r="C1015" s="10" t="s">
        <v>2150</v>
      </c>
      <c r="D1015" s="5" t="s">
        <v>6197</v>
      </c>
      <c r="E1015" s="5">
        <v>111658</v>
      </c>
      <c r="F1015" s="5" t="s">
        <v>7254</v>
      </c>
      <c r="G1015" s="5" t="s">
        <v>12192</v>
      </c>
      <c r="H1015" s="5" t="s">
        <v>6195</v>
      </c>
    </row>
    <row r="1016" spans="1:8" ht="30.75" customHeight="1">
      <c r="A1016" s="6">
        <v>10379</v>
      </c>
      <c r="B1016" s="5" t="s">
        <v>2149</v>
      </c>
      <c r="C1016" s="10" t="s">
        <v>2150</v>
      </c>
      <c r="D1016" s="5" t="s">
        <v>6190</v>
      </c>
      <c r="E1016" s="5">
        <v>100392</v>
      </c>
      <c r="F1016" s="5" t="s">
        <v>7255</v>
      </c>
      <c r="G1016" s="5" t="s">
        <v>7255</v>
      </c>
      <c r="H1016" s="5" t="s">
        <v>6195</v>
      </c>
    </row>
    <row r="1017" spans="1:8" ht="30.75" customHeight="1">
      <c r="A1017" s="6">
        <v>10379</v>
      </c>
      <c r="B1017" s="5" t="s">
        <v>2149</v>
      </c>
      <c r="C1017" s="10" t="s">
        <v>2150</v>
      </c>
      <c r="D1017" s="5" t="s">
        <v>6201</v>
      </c>
      <c r="E1017" s="5">
        <v>101526</v>
      </c>
      <c r="F1017" s="5" t="s">
        <v>7256</v>
      </c>
      <c r="G1017" s="5" t="s">
        <v>10401</v>
      </c>
      <c r="H1017" s="5" t="s">
        <v>6195</v>
      </c>
    </row>
    <row r="1018" spans="1:8" ht="30.75" customHeight="1">
      <c r="A1018" s="6">
        <v>10379</v>
      </c>
      <c r="B1018" s="5" t="s">
        <v>2149</v>
      </c>
      <c r="C1018" s="10" t="s">
        <v>2150</v>
      </c>
      <c r="D1018" s="5" t="s">
        <v>6201</v>
      </c>
      <c r="E1018" s="5">
        <v>111000</v>
      </c>
      <c r="F1018" s="5" t="s">
        <v>7257</v>
      </c>
      <c r="G1018" s="5" t="s">
        <v>7257</v>
      </c>
      <c r="H1018" s="5" t="s">
        <v>6195</v>
      </c>
    </row>
    <row r="1019" spans="1:8" ht="30.75" customHeight="1">
      <c r="A1019" s="6">
        <v>10379</v>
      </c>
      <c r="B1019" s="5" t="s">
        <v>2149</v>
      </c>
      <c r="C1019" s="10" t="s">
        <v>2150</v>
      </c>
      <c r="D1019" s="5" t="s">
        <v>6218</v>
      </c>
      <c r="E1019" s="5">
        <v>104514</v>
      </c>
      <c r="F1019" s="5" t="s">
        <v>7258</v>
      </c>
      <c r="G1019" s="5" t="s">
        <v>10402</v>
      </c>
      <c r="H1019" s="5" t="s">
        <v>7248</v>
      </c>
    </row>
    <row r="1020" spans="1:8" ht="30.75" customHeight="1">
      <c r="A1020" s="6">
        <v>10379</v>
      </c>
      <c r="B1020" s="5" t="s">
        <v>2149</v>
      </c>
      <c r="C1020" s="10" t="s">
        <v>2150</v>
      </c>
      <c r="D1020" s="5" t="s">
        <v>6201</v>
      </c>
      <c r="E1020" s="5">
        <v>104535</v>
      </c>
      <c r="F1020" s="5" t="s">
        <v>7259</v>
      </c>
      <c r="G1020" s="5" t="s">
        <v>10403</v>
      </c>
      <c r="H1020" s="5" t="s">
        <v>6195</v>
      </c>
    </row>
    <row r="1021" spans="1:8" ht="30.75" customHeight="1">
      <c r="A1021" s="6">
        <v>10379</v>
      </c>
      <c r="B1021" s="5" t="s">
        <v>2149</v>
      </c>
      <c r="C1021" s="10" t="s">
        <v>2150</v>
      </c>
      <c r="D1021" s="5" t="s">
        <v>6201</v>
      </c>
      <c r="E1021" s="5">
        <v>111002</v>
      </c>
      <c r="F1021" s="5" t="s">
        <v>7260</v>
      </c>
      <c r="G1021" s="5" t="s">
        <v>7260</v>
      </c>
      <c r="H1021" s="5" t="s">
        <v>6195</v>
      </c>
    </row>
    <row r="1022" spans="1:8" ht="30.75" customHeight="1">
      <c r="A1022" s="6">
        <v>10379</v>
      </c>
      <c r="B1022" s="5" t="s">
        <v>2149</v>
      </c>
      <c r="C1022" s="10" t="s">
        <v>2150</v>
      </c>
      <c r="D1022" s="5" t="s">
        <v>6201</v>
      </c>
      <c r="E1022" s="5">
        <v>110993</v>
      </c>
      <c r="F1022" s="5" t="s">
        <v>7261</v>
      </c>
      <c r="G1022" s="5" t="s">
        <v>10404</v>
      </c>
      <c r="H1022" s="5" t="s">
        <v>6195</v>
      </c>
    </row>
    <row r="1023" spans="1:8" ht="30.75" customHeight="1">
      <c r="A1023" s="6">
        <v>10379</v>
      </c>
      <c r="B1023" s="5" t="s">
        <v>2149</v>
      </c>
      <c r="C1023" s="10" t="s">
        <v>2150</v>
      </c>
      <c r="D1023" s="5" t="s">
        <v>6201</v>
      </c>
      <c r="E1023" s="5">
        <v>111003</v>
      </c>
      <c r="F1023" s="5" t="s">
        <v>7262</v>
      </c>
      <c r="G1023" s="5" t="s">
        <v>7262</v>
      </c>
      <c r="H1023" s="5" t="s">
        <v>6195</v>
      </c>
    </row>
    <row r="1024" spans="1:8" ht="30.75" customHeight="1">
      <c r="A1024" s="6">
        <v>10379</v>
      </c>
      <c r="B1024" s="5" t="s">
        <v>2149</v>
      </c>
      <c r="C1024" s="10" t="s">
        <v>2150</v>
      </c>
      <c r="D1024" s="5" t="s">
        <v>6197</v>
      </c>
      <c r="E1024" s="5">
        <v>100409</v>
      </c>
      <c r="F1024" s="5" t="s">
        <v>7263</v>
      </c>
      <c r="G1024" s="5" t="s">
        <v>10405</v>
      </c>
      <c r="H1024" s="5" t="s">
        <v>6205</v>
      </c>
    </row>
    <row r="1025" spans="1:8" ht="30.75" customHeight="1">
      <c r="A1025" s="6">
        <v>10379</v>
      </c>
      <c r="B1025" s="5" t="s">
        <v>2149</v>
      </c>
      <c r="C1025" s="10" t="s">
        <v>2150</v>
      </c>
      <c r="D1025" s="5" t="s">
        <v>6218</v>
      </c>
      <c r="E1025" s="5">
        <v>100124</v>
      </c>
      <c r="F1025" s="5" t="s">
        <v>7264</v>
      </c>
      <c r="G1025" s="5" t="s">
        <v>10406</v>
      </c>
      <c r="H1025" s="5" t="s">
        <v>7248</v>
      </c>
    </row>
    <row r="1026" spans="1:8" ht="30.75" customHeight="1">
      <c r="A1026" s="6">
        <v>10379</v>
      </c>
      <c r="B1026" s="5" t="s">
        <v>2149</v>
      </c>
      <c r="C1026" s="10" t="s">
        <v>2150</v>
      </c>
      <c r="D1026" s="5" t="s">
        <v>6201</v>
      </c>
      <c r="E1026" s="5">
        <v>110994</v>
      </c>
      <c r="F1026" s="5" t="s">
        <v>7265</v>
      </c>
      <c r="G1026" s="5" t="s">
        <v>10407</v>
      </c>
      <c r="H1026" s="5" t="s">
        <v>6195</v>
      </c>
    </row>
    <row r="1027" spans="1:8" ht="30.75" customHeight="1">
      <c r="A1027" s="6">
        <v>10379</v>
      </c>
      <c r="B1027" s="5" t="s">
        <v>2149</v>
      </c>
      <c r="C1027" s="10" t="s">
        <v>2150</v>
      </c>
      <c r="D1027" s="5" t="s">
        <v>6190</v>
      </c>
      <c r="E1027" s="5">
        <v>104513</v>
      </c>
      <c r="F1027" s="5" t="s">
        <v>7266</v>
      </c>
      <c r="G1027" s="5" t="s">
        <v>10408</v>
      </c>
      <c r="H1027" s="5" t="s">
        <v>6195</v>
      </c>
    </row>
    <row r="1028" spans="1:8" ht="30.75" customHeight="1">
      <c r="A1028" s="6">
        <v>10379</v>
      </c>
      <c r="B1028" s="5" t="s">
        <v>2149</v>
      </c>
      <c r="C1028" s="10" t="s">
        <v>2150</v>
      </c>
      <c r="D1028" s="5" t="s">
        <v>6197</v>
      </c>
      <c r="E1028" s="5">
        <v>103931</v>
      </c>
      <c r="F1028" s="5" t="s">
        <v>7267</v>
      </c>
      <c r="G1028" s="5" t="s">
        <v>10409</v>
      </c>
      <c r="H1028" s="5" t="s">
        <v>6205</v>
      </c>
    </row>
    <row r="1029" spans="1:8" ht="30.75" customHeight="1">
      <c r="A1029" s="6">
        <v>10379</v>
      </c>
      <c r="B1029" s="5" t="s">
        <v>2149</v>
      </c>
      <c r="C1029" s="10" t="s">
        <v>2150</v>
      </c>
      <c r="D1029" s="5" t="s">
        <v>6197</v>
      </c>
      <c r="E1029" s="5">
        <v>101527</v>
      </c>
      <c r="F1029" s="5" t="s">
        <v>7268</v>
      </c>
      <c r="G1029" s="5" t="s">
        <v>10410</v>
      </c>
      <c r="H1029" s="5" t="s">
        <v>6205</v>
      </c>
    </row>
    <row r="1030" spans="1:8" ht="30.75" customHeight="1">
      <c r="A1030" s="6">
        <v>10379</v>
      </c>
      <c r="B1030" s="5" t="s">
        <v>2149</v>
      </c>
      <c r="C1030" s="10" t="s">
        <v>2150</v>
      </c>
      <c r="D1030" s="5" t="s">
        <v>6190</v>
      </c>
      <c r="E1030" s="5">
        <v>100389</v>
      </c>
      <c r="F1030" s="5" t="s">
        <v>7269</v>
      </c>
      <c r="G1030" s="5" t="s">
        <v>7269</v>
      </c>
      <c r="H1030" s="5" t="s">
        <v>6195</v>
      </c>
    </row>
    <row r="1031" spans="1:8" ht="30.75" customHeight="1">
      <c r="A1031" s="6">
        <v>10379</v>
      </c>
      <c r="B1031" s="5" t="s">
        <v>2149</v>
      </c>
      <c r="C1031" s="10" t="s">
        <v>2150</v>
      </c>
      <c r="D1031" s="5" t="s">
        <v>6201</v>
      </c>
      <c r="E1031" s="5">
        <v>102092</v>
      </c>
      <c r="F1031" s="5" t="s">
        <v>7270</v>
      </c>
      <c r="G1031" s="5" t="s">
        <v>10411</v>
      </c>
      <c r="H1031" s="5" t="s">
        <v>6195</v>
      </c>
    </row>
    <row r="1032" spans="1:8" ht="30.75" customHeight="1">
      <c r="A1032" s="6">
        <v>10379</v>
      </c>
      <c r="B1032" s="5" t="s">
        <v>2149</v>
      </c>
      <c r="C1032" s="10" t="s">
        <v>2150</v>
      </c>
      <c r="D1032" s="5" t="s">
        <v>6197</v>
      </c>
      <c r="E1032" s="5">
        <v>104502</v>
      </c>
      <c r="F1032" s="5" t="s">
        <v>7271</v>
      </c>
      <c r="G1032" s="5" t="s">
        <v>10412</v>
      </c>
      <c r="H1032" s="5" t="s">
        <v>6205</v>
      </c>
    </row>
    <row r="1033" spans="1:8" ht="30.75" customHeight="1">
      <c r="A1033" s="6">
        <v>10379</v>
      </c>
      <c r="B1033" s="5" t="s">
        <v>2149</v>
      </c>
      <c r="C1033" s="10" t="s">
        <v>2150</v>
      </c>
      <c r="D1033" s="5" t="s">
        <v>6201</v>
      </c>
      <c r="E1033" s="5">
        <v>102111</v>
      </c>
      <c r="F1033" s="5" t="s">
        <v>7272</v>
      </c>
      <c r="G1033" s="5" t="s">
        <v>10413</v>
      </c>
      <c r="H1033" s="5" t="s">
        <v>6195</v>
      </c>
    </row>
    <row r="1034" spans="1:8" ht="30.75" customHeight="1">
      <c r="A1034" s="6">
        <v>10379</v>
      </c>
      <c r="B1034" s="5" t="s">
        <v>2149</v>
      </c>
      <c r="C1034" s="10" t="s">
        <v>2150</v>
      </c>
      <c r="D1034" s="5" t="s">
        <v>6201</v>
      </c>
      <c r="E1034" s="5">
        <v>104546</v>
      </c>
      <c r="F1034" s="5" t="s">
        <v>7273</v>
      </c>
      <c r="G1034" s="5" t="s">
        <v>10414</v>
      </c>
      <c r="H1034" s="5" t="s">
        <v>6195</v>
      </c>
    </row>
    <row r="1035" spans="1:8" ht="30.75" customHeight="1">
      <c r="A1035" s="6">
        <v>10379</v>
      </c>
      <c r="B1035" s="5" t="s">
        <v>2149</v>
      </c>
      <c r="C1035" s="10" t="s">
        <v>2150</v>
      </c>
      <c r="D1035" s="5" t="s">
        <v>6197</v>
      </c>
      <c r="E1035" s="5">
        <v>103048</v>
      </c>
      <c r="F1035" s="5" t="s">
        <v>7274</v>
      </c>
      <c r="G1035" s="5" t="s">
        <v>10415</v>
      </c>
      <c r="H1035" s="5" t="s">
        <v>6205</v>
      </c>
    </row>
    <row r="1036" spans="1:8" ht="30.75" customHeight="1">
      <c r="A1036" s="6">
        <v>10379</v>
      </c>
      <c r="B1036" s="5" t="s">
        <v>2149</v>
      </c>
      <c r="C1036" s="10" t="s">
        <v>2150</v>
      </c>
      <c r="D1036" s="5" t="s">
        <v>6197</v>
      </c>
      <c r="E1036" s="5">
        <v>101609</v>
      </c>
      <c r="F1036" s="5" t="s">
        <v>7275</v>
      </c>
      <c r="G1036" s="5" t="s">
        <v>10416</v>
      </c>
      <c r="H1036" s="5" t="s">
        <v>6205</v>
      </c>
    </row>
    <row r="1037" spans="1:8" ht="30.75" customHeight="1">
      <c r="A1037" s="6">
        <v>10379</v>
      </c>
      <c r="B1037" s="5" t="s">
        <v>2149</v>
      </c>
      <c r="C1037" s="10" t="s">
        <v>2150</v>
      </c>
      <c r="D1037" s="5" t="s">
        <v>6190</v>
      </c>
      <c r="E1037" s="5">
        <v>101852</v>
      </c>
      <c r="F1037" s="5" t="s">
        <v>7276</v>
      </c>
      <c r="G1037" s="5" t="s">
        <v>10417</v>
      </c>
      <c r="H1037" s="5" t="s">
        <v>6195</v>
      </c>
    </row>
    <row r="1038" spans="1:8" ht="30.75" customHeight="1">
      <c r="A1038" s="6">
        <v>10379</v>
      </c>
      <c r="B1038" s="5" t="s">
        <v>2149</v>
      </c>
      <c r="C1038" s="10" t="s">
        <v>2150</v>
      </c>
      <c r="D1038" s="5" t="s">
        <v>6197</v>
      </c>
      <c r="E1038" s="5">
        <v>101635</v>
      </c>
      <c r="F1038" s="5" t="s">
        <v>7277</v>
      </c>
      <c r="G1038" s="5" t="s">
        <v>10418</v>
      </c>
      <c r="H1038" s="5" t="s">
        <v>6205</v>
      </c>
    </row>
    <row r="1039" spans="1:8" ht="30.75" customHeight="1">
      <c r="A1039" s="6">
        <v>10379</v>
      </c>
      <c r="B1039" s="5" t="s">
        <v>2149</v>
      </c>
      <c r="C1039" s="10" t="s">
        <v>2150</v>
      </c>
      <c r="D1039" s="5" t="s">
        <v>6197</v>
      </c>
      <c r="E1039" s="5">
        <v>103050</v>
      </c>
      <c r="F1039" s="5" t="s">
        <v>7278</v>
      </c>
      <c r="G1039" s="5" t="s">
        <v>10419</v>
      </c>
      <c r="H1039" s="5" t="s">
        <v>6205</v>
      </c>
    </row>
    <row r="1040" spans="1:8" ht="30.75" customHeight="1">
      <c r="A1040" s="6">
        <v>10379</v>
      </c>
      <c r="B1040" s="5" t="s">
        <v>2149</v>
      </c>
      <c r="C1040" s="10" t="s">
        <v>2150</v>
      </c>
      <c r="D1040" s="5" t="s">
        <v>6197</v>
      </c>
      <c r="E1040" s="5">
        <v>100403</v>
      </c>
      <c r="F1040" s="5" t="s">
        <v>7279</v>
      </c>
      <c r="G1040" s="5" t="s">
        <v>10420</v>
      </c>
      <c r="H1040" s="5" t="s">
        <v>6205</v>
      </c>
    </row>
    <row r="1041" spans="1:8" ht="30.75" customHeight="1">
      <c r="A1041" s="6">
        <v>10379</v>
      </c>
      <c r="B1041" s="5" t="s">
        <v>2149</v>
      </c>
      <c r="C1041" s="10" t="s">
        <v>2150</v>
      </c>
      <c r="D1041" s="5" t="s">
        <v>6190</v>
      </c>
      <c r="E1041" s="5">
        <v>102721</v>
      </c>
      <c r="F1041" s="5" t="s">
        <v>7280</v>
      </c>
      <c r="G1041" s="5" t="s">
        <v>7280</v>
      </c>
      <c r="H1041" s="5" t="s">
        <v>6195</v>
      </c>
    </row>
    <row r="1042" spans="1:8" ht="30.75" customHeight="1">
      <c r="A1042" s="6">
        <v>10379</v>
      </c>
      <c r="B1042" s="5" t="s">
        <v>2149</v>
      </c>
      <c r="C1042" s="10" t="s">
        <v>2150</v>
      </c>
      <c r="D1042" s="5" t="s">
        <v>6201</v>
      </c>
      <c r="E1042" s="5">
        <v>103049</v>
      </c>
      <c r="F1042" s="5" t="s">
        <v>7281</v>
      </c>
      <c r="G1042" s="5" t="s">
        <v>10421</v>
      </c>
      <c r="H1042" s="5" t="s">
        <v>6195</v>
      </c>
    </row>
    <row r="1043" spans="1:8" ht="30.75" customHeight="1">
      <c r="A1043" s="6">
        <v>10379</v>
      </c>
      <c r="B1043" s="5" t="s">
        <v>2149</v>
      </c>
      <c r="C1043" s="10" t="s">
        <v>2150</v>
      </c>
      <c r="D1043" s="5" t="s">
        <v>6197</v>
      </c>
      <c r="E1043" s="5">
        <v>104152</v>
      </c>
      <c r="F1043" s="5" t="s">
        <v>7282</v>
      </c>
      <c r="G1043" s="5" t="s">
        <v>10422</v>
      </c>
      <c r="H1043" s="5" t="s">
        <v>6205</v>
      </c>
    </row>
    <row r="1044" spans="1:8" ht="30.75" customHeight="1">
      <c r="A1044" s="6">
        <v>10379</v>
      </c>
      <c r="B1044" s="5" t="s">
        <v>2149</v>
      </c>
      <c r="C1044" s="10" t="s">
        <v>2150</v>
      </c>
      <c r="D1044" s="5" t="s">
        <v>6190</v>
      </c>
      <c r="E1044" s="5">
        <v>103118</v>
      </c>
      <c r="F1044" s="5" t="s">
        <v>7283</v>
      </c>
      <c r="G1044" s="5" t="s">
        <v>10423</v>
      </c>
      <c r="H1044" s="5" t="s">
        <v>7284</v>
      </c>
    </row>
    <row r="1045" spans="1:8" ht="30.75" customHeight="1">
      <c r="A1045" s="6">
        <v>10379</v>
      </c>
      <c r="B1045" s="5" t="s">
        <v>2149</v>
      </c>
      <c r="C1045" s="10" t="s">
        <v>2150</v>
      </c>
      <c r="D1045" s="5" t="s">
        <v>6201</v>
      </c>
      <c r="E1045" s="5">
        <v>101858</v>
      </c>
      <c r="F1045" s="5" t="s">
        <v>7285</v>
      </c>
      <c r="G1045" s="5" t="s">
        <v>10424</v>
      </c>
      <c r="H1045" s="5" t="s">
        <v>6195</v>
      </c>
    </row>
    <row r="1046" spans="1:8" ht="30.75" customHeight="1">
      <c r="A1046" s="6">
        <v>10379</v>
      </c>
      <c r="B1046" s="5" t="s">
        <v>2149</v>
      </c>
      <c r="C1046" s="10" t="s">
        <v>2150</v>
      </c>
      <c r="D1046" s="5" t="s">
        <v>6201</v>
      </c>
      <c r="E1046" s="5">
        <v>104520</v>
      </c>
      <c r="F1046" s="5" t="s">
        <v>7286</v>
      </c>
      <c r="G1046" s="5" t="s">
        <v>10425</v>
      </c>
      <c r="H1046" s="5" t="s">
        <v>6195</v>
      </c>
    </row>
    <row r="1047" spans="1:8" ht="30.75" customHeight="1">
      <c r="A1047" s="6">
        <v>10379</v>
      </c>
      <c r="B1047" s="5" t="s">
        <v>2149</v>
      </c>
      <c r="C1047" s="10" t="s">
        <v>2150</v>
      </c>
      <c r="D1047" s="5" t="s">
        <v>6190</v>
      </c>
      <c r="E1047" s="5">
        <v>102129</v>
      </c>
      <c r="F1047" s="5" t="s">
        <v>7287</v>
      </c>
      <c r="G1047" s="5" t="s">
        <v>7287</v>
      </c>
      <c r="H1047" s="5" t="s">
        <v>6195</v>
      </c>
    </row>
    <row r="1048" spans="1:8" ht="30.75" customHeight="1">
      <c r="A1048" s="6">
        <v>10379</v>
      </c>
      <c r="B1048" s="5" t="s">
        <v>2149</v>
      </c>
      <c r="C1048" s="10" t="s">
        <v>2150</v>
      </c>
      <c r="D1048" s="5" t="s">
        <v>6190</v>
      </c>
      <c r="E1048" s="5">
        <v>102722</v>
      </c>
      <c r="F1048" s="5" t="s">
        <v>7288</v>
      </c>
      <c r="G1048" s="5" t="s">
        <v>7288</v>
      </c>
      <c r="H1048" s="5" t="s">
        <v>6195</v>
      </c>
    </row>
    <row r="1049" spans="1:8" ht="30.75" customHeight="1">
      <c r="A1049" s="6">
        <v>10379</v>
      </c>
      <c r="B1049" s="5" t="s">
        <v>2149</v>
      </c>
      <c r="C1049" s="10" t="s">
        <v>2150</v>
      </c>
      <c r="D1049" s="5" t="s">
        <v>6218</v>
      </c>
      <c r="E1049" s="5">
        <v>103463</v>
      </c>
      <c r="F1049" s="5" t="s">
        <v>7289</v>
      </c>
      <c r="G1049" s="5" t="s">
        <v>7289</v>
      </c>
      <c r="H1049" s="5" t="s">
        <v>7248</v>
      </c>
    </row>
    <row r="1050" spans="1:8" ht="30.75" customHeight="1">
      <c r="A1050" s="6">
        <v>10379</v>
      </c>
      <c r="B1050" s="5" t="s">
        <v>2149</v>
      </c>
      <c r="C1050" s="10" t="s">
        <v>2150</v>
      </c>
      <c r="D1050" s="5" t="s">
        <v>6197</v>
      </c>
      <c r="E1050" s="5">
        <v>101641</v>
      </c>
      <c r="F1050" s="5" t="s">
        <v>7290</v>
      </c>
      <c r="G1050" s="5" t="s">
        <v>10426</v>
      </c>
      <c r="H1050" s="5" t="s">
        <v>6205</v>
      </c>
    </row>
    <row r="1051" spans="1:8" ht="30.75" customHeight="1">
      <c r="A1051" s="6">
        <v>10379</v>
      </c>
      <c r="B1051" s="5" t="s">
        <v>2149</v>
      </c>
      <c r="C1051" s="10" t="s">
        <v>2150</v>
      </c>
      <c r="D1051" s="5" t="s">
        <v>6201</v>
      </c>
      <c r="E1051" s="5">
        <v>102093</v>
      </c>
      <c r="F1051" s="5" t="s">
        <v>7291</v>
      </c>
      <c r="G1051" s="5" t="s">
        <v>10427</v>
      </c>
      <c r="H1051" s="5" t="s">
        <v>6195</v>
      </c>
    </row>
    <row r="1052" spans="1:8" ht="30.75" customHeight="1">
      <c r="A1052" s="6">
        <v>10379</v>
      </c>
      <c r="B1052" s="5" t="s">
        <v>2149</v>
      </c>
      <c r="C1052" s="10" t="s">
        <v>2150</v>
      </c>
      <c r="D1052" s="5" t="s">
        <v>6190</v>
      </c>
      <c r="E1052" s="5">
        <v>100898</v>
      </c>
      <c r="F1052" s="5" t="s">
        <v>7292</v>
      </c>
      <c r="G1052" s="5" t="s">
        <v>10428</v>
      </c>
      <c r="H1052" s="5" t="s">
        <v>7293</v>
      </c>
    </row>
    <row r="1053" spans="1:8" ht="30.75" customHeight="1">
      <c r="A1053" s="6">
        <v>10379</v>
      </c>
      <c r="B1053" s="5" t="s">
        <v>2149</v>
      </c>
      <c r="C1053" s="10" t="s">
        <v>2150</v>
      </c>
      <c r="D1053" s="5" t="s">
        <v>6201</v>
      </c>
      <c r="E1053" s="5">
        <v>110979</v>
      </c>
      <c r="F1053" s="5" t="s">
        <v>7294</v>
      </c>
      <c r="G1053" s="5" t="s">
        <v>10429</v>
      </c>
      <c r="H1053" s="5" t="s">
        <v>7229</v>
      </c>
    </row>
    <row r="1054" spans="1:8" s="16" customFormat="1" ht="30.75" customHeight="1">
      <c r="A1054" s="6">
        <v>10379</v>
      </c>
      <c r="B1054" s="5" t="s">
        <v>2149</v>
      </c>
      <c r="C1054" s="10" t="s">
        <v>2150</v>
      </c>
      <c r="D1054" s="5" t="s">
        <v>6201</v>
      </c>
      <c r="E1054" s="5">
        <v>104522</v>
      </c>
      <c r="F1054" s="5" t="s">
        <v>7295</v>
      </c>
      <c r="G1054" s="5" t="s">
        <v>10430</v>
      </c>
      <c r="H1054" s="5" t="s">
        <v>6195</v>
      </c>
    </row>
    <row r="1055" spans="1:8" ht="30.75" customHeight="1">
      <c r="A1055" s="6">
        <v>10379</v>
      </c>
      <c r="B1055" s="5" t="s">
        <v>2149</v>
      </c>
      <c r="C1055" s="10" t="s">
        <v>2150</v>
      </c>
      <c r="D1055" s="5" t="s">
        <v>6201</v>
      </c>
      <c r="E1055" s="5">
        <v>104533</v>
      </c>
      <c r="F1055" s="5" t="s">
        <v>7296</v>
      </c>
      <c r="G1055" s="5" t="s">
        <v>10431</v>
      </c>
      <c r="H1055" s="5" t="s">
        <v>6195</v>
      </c>
    </row>
    <row r="1056" spans="1:8" ht="30.75" customHeight="1">
      <c r="A1056" s="6">
        <v>10379</v>
      </c>
      <c r="B1056" s="5" t="s">
        <v>2149</v>
      </c>
      <c r="C1056" s="10" t="s">
        <v>2150</v>
      </c>
      <c r="D1056" s="5" t="s">
        <v>6201</v>
      </c>
      <c r="E1056" s="5">
        <v>110995</v>
      </c>
      <c r="F1056" s="5" t="s">
        <v>7297</v>
      </c>
      <c r="G1056" s="5" t="s">
        <v>10432</v>
      </c>
      <c r="H1056" s="5" t="s">
        <v>6195</v>
      </c>
    </row>
    <row r="1057" spans="1:8" ht="30.75" customHeight="1">
      <c r="A1057" s="6">
        <v>10379</v>
      </c>
      <c r="B1057" s="5" t="s">
        <v>2149</v>
      </c>
      <c r="C1057" s="10" t="s">
        <v>2150</v>
      </c>
      <c r="D1057" s="5" t="s">
        <v>6190</v>
      </c>
      <c r="E1057" s="5">
        <v>104506</v>
      </c>
      <c r="F1057" s="5" t="s">
        <v>7298</v>
      </c>
      <c r="G1057" s="5" t="s">
        <v>7298</v>
      </c>
      <c r="H1057" s="5" t="s">
        <v>6195</v>
      </c>
    </row>
    <row r="1058" spans="1:8" ht="30.75" customHeight="1">
      <c r="A1058" s="6">
        <v>10379</v>
      </c>
      <c r="B1058" s="5" t="s">
        <v>2149</v>
      </c>
      <c r="C1058" s="10" t="s">
        <v>2150</v>
      </c>
      <c r="D1058" s="5" t="s">
        <v>6190</v>
      </c>
      <c r="E1058" s="5">
        <v>104192</v>
      </c>
      <c r="F1058" s="5" t="s">
        <v>7299</v>
      </c>
      <c r="G1058" s="5" t="s">
        <v>7299</v>
      </c>
      <c r="H1058" s="5" t="s">
        <v>6195</v>
      </c>
    </row>
    <row r="1059" spans="1:8" ht="30.75" customHeight="1">
      <c r="A1059" s="6">
        <v>10379</v>
      </c>
      <c r="B1059" s="5" t="s">
        <v>2149</v>
      </c>
      <c r="C1059" s="10" t="s">
        <v>2150</v>
      </c>
      <c r="D1059" s="5" t="s">
        <v>6190</v>
      </c>
      <c r="E1059" s="5">
        <v>101910</v>
      </c>
      <c r="F1059" s="5" t="s">
        <v>7300</v>
      </c>
      <c r="G1059" s="5" t="s">
        <v>10433</v>
      </c>
      <c r="H1059" s="5" t="s">
        <v>6195</v>
      </c>
    </row>
    <row r="1060" spans="1:8" ht="30.75" customHeight="1">
      <c r="A1060" s="6">
        <v>10379</v>
      </c>
      <c r="B1060" s="5" t="s">
        <v>2149</v>
      </c>
      <c r="C1060" s="10" t="s">
        <v>2150</v>
      </c>
      <c r="D1060" s="5" t="s">
        <v>6197</v>
      </c>
      <c r="E1060" s="5">
        <v>101633</v>
      </c>
      <c r="F1060" s="5" t="s">
        <v>7301</v>
      </c>
      <c r="G1060" s="5" t="s">
        <v>10434</v>
      </c>
      <c r="H1060" s="5" t="s">
        <v>6205</v>
      </c>
    </row>
    <row r="1061" spans="1:8" ht="30.75" customHeight="1">
      <c r="A1061" s="6">
        <v>10379</v>
      </c>
      <c r="B1061" s="5" t="s">
        <v>2149</v>
      </c>
      <c r="C1061" s="10" t="s">
        <v>2150</v>
      </c>
      <c r="D1061" s="5" t="s">
        <v>6201</v>
      </c>
      <c r="E1061" s="5">
        <v>104532</v>
      </c>
      <c r="F1061" s="5" t="s">
        <v>7302</v>
      </c>
      <c r="G1061" s="5" t="s">
        <v>10435</v>
      </c>
      <c r="H1061" s="5" t="s">
        <v>6195</v>
      </c>
    </row>
    <row r="1062" spans="1:8" ht="30.75" customHeight="1">
      <c r="A1062" s="6">
        <v>10379</v>
      </c>
      <c r="B1062" s="5" t="s">
        <v>2149</v>
      </c>
      <c r="C1062" s="10" t="s">
        <v>2150</v>
      </c>
      <c r="D1062" s="5" t="s">
        <v>6201</v>
      </c>
      <c r="E1062" s="5">
        <v>104524</v>
      </c>
      <c r="F1062" s="5" t="s">
        <v>7303</v>
      </c>
      <c r="G1062" s="5" t="s">
        <v>10436</v>
      </c>
      <c r="H1062" s="5" t="s">
        <v>6195</v>
      </c>
    </row>
    <row r="1063" spans="1:8" ht="30.75" customHeight="1">
      <c r="A1063" s="6">
        <v>10379</v>
      </c>
      <c r="B1063" s="5" t="s">
        <v>2149</v>
      </c>
      <c r="C1063" s="10" t="s">
        <v>2150</v>
      </c>
      <c r="D1063" s="5" t="s">
        <v>6190</v>
      </c>
      <c r="E1063" s="5">
        <v>102103</v>
      </c>
      <c r="F1063" s="5" t="s">
        <v>7304</v>
      </c>
      <c r="G1063" s="5" t="s">
        <v>7304</v>
      </c>
      <c r="H1063" s="5" t="s">
        <v>6195</v>
      </c>
    </row>
    <row r="1064" spans="1:8" ht="30.75" customHeight="1">
      <c r="A1064" s="6">
        <v>10379</v>
      </c>
      <c r="B1064" s="5" t="s">
        <v>2149</v>
      </c>
      <c r="C1064" s="10" t="s">
        <v>2150</v>
      </c>
      <c r="D1064" s="5" t="s">
        <v>6197</v>
      </c>
      <c r="E1064" s="5">
        <v>101640</v>
      </c>
      <c r="F1064" s="5" t="s">
        <v>7305</v>
      </c>
      <c r="G1064" s="5" t="s">
        <v>10437</v>
      </c>
      <c r="H1064" s="5" t="s">
        <v>6205</v>
      </c>
    </row>
    <row r="1065" spans="1:8" ht="30.75" customHeight="1">
      <c r="A1065" s="6">
        <v>10379</v>
      </c>
      <c r="B1065" s="5" t="s">
        <v>2149</v>
      </c>
      <c r="C1065" s="10" t="s">
        <v>2150</v>
      </c>
      <c r="D1065" s="5" t="s">
        <v>6201</v>
      </c>
      <c r="E1065" s="5">
        <v>102098</v>
      </c>
      <c r="F1065" s="5" t="s">
        <v>7306</v>
      </c>
      <c r="G1065" s="5" t="s">
        <v>10438</v>
      </c>
      <c r="H1065" s="5" t="s">
        <v>6195</v>
      </c>
    </row>
    <row r="1066" spans="1:8" s="16" customFormat="1" ht="30.75" customHeight="1">
      <c r="A1066" s="6">
        <v>10379</v>
      </c>
      <c r="B1066" s="5" t="s">
        <v>2149</v>
      </c>
      <c r="C1066" s="10" t="s">
        <v>2150</v>
      </c>
      <c r="D1066" s="5" t="s">
        <v>6197</v>
      </c>
      <c r="E1066" s="5">
        <v>101730</v>
      </c>
      <c r="F1066" s="5" t="s">
        <v>7307</v>
      </c>
      <c r="G1066" s="5" t="s">
        <v>10439</v>
      </c>
      <c r="H1066" s="5" t="s">
        <v>6205</v>
      </c>
    </row>
    <row r="1067" spans="1:8" ht="30.75" customHeight="1">
      <c r="A1067" s="6">
        <v>10379</v>
      </c>
      <c r="B1067" s="5" t="s">
        <v>2149</v>
      </c>
      <c r="C1067" s="10" t="s">
        <v>2150</v>
      </c>
      <c r="D1067" s="5" t="s">
        <v>6201</v>
      </c>
      <c r="E1067" s="5">
        <v>111001</v>
      </c>
      <c r="F1067" s="5" t="s">
        <v>7308</v>
      </c>
      <c r="G1067" s="5" t="s">
        <v>7308</v>
      </c>
      <c r="H1067" s="5" t="s">
        <v>6195</v>
      </c>
    </row>
    <row r="1068" spans="1:8" ht="30.75" customHeight="1">
      <c r="A1068" s="6">
        <v>10379</v>
      </c>
      <c r="B1068" s="5" t="s">
        <v>2149</v>
      </c>
      <c r="C1068" s="10" t="s">
        <v>2150</v>
      </c>
      <c r="D1068" s="5" t="s">
        <v>6190</v>
      </c>
      <c r="E1068" s="5">
        <v>100393</v>
      </c>
      <c r="F1068" s="5" t="s">
        <v>7309</v>
      </c>
      <c r="G1068" s="5" t="s">
        <v>7309</v>
      </c>
      <c r="H1068" s="5" t="s">
        <v>6195</v>
      </c>
    </row>
    <row r="1069" spans="1:8" ht="30.75" customHeight="1">
      <c r="A1069" s="6">
        <v>10379</v>
      </c>
      <c r="B1069" s="5" t="s">
        <v>2149</v>
      </c>
      <c r="C1069" s="10" t="s">
        <v>2150</v>
      </c>
      <c r="D1069" s="5" t="s">
        <v>6190</v>
      </c>
      <c r="E1069" s="5">
        <v>102104</v>
      </c>
      <c r="F1069" s="5" t="s">
        <v>7310</v>
      </c>
      <c r="G1069" s="5" t="s">
        <v>7310</v>
      </c>
      <c r="H1069" s="5" t="s">
        <v>6195</v>
      </c>
    </row>
    <row r="1070" spans="1:8" ht="30.75" customHeight="1">
      <c r="A1070" s="6">
        <v>10379</v>
      </c>
      <c r="B1070" s="5" t="s">
        <v>2149</v>
      </c>
      <c r="C1070" s="10" t="s">
        <v>2150</v>
      </c>
      <c r="D1070" s="5" t="s">
        <v>6218</v>
      </c>
      <c r="E1070" s="5">
        <v>100321</v>
      </c>
      <c r="F1070" s="5" t="s">
        <v>7311</v>
      </c>
      <c r="G1070" s="5" t="s">
        <v>7311</v>
      </c>
      <c r="H1070" s="5" t="s">
        <v>7248</v>
      </c>
    </row>
    <row r="1071" spans="1:8" ht="30.75" customHeight="1">
      <c r="A1071" s="6">
        <v>10379</v>
      </c>
      <c r="B1071" s="5" t="s">
        <v>2149</v>
      </c>
      <c r="C1071" s="10" t="s">
        <v>2150</v>
      </c>
      <c r="D1071" s="5" t="s">
        <v>6190</v>
      </c>
      <c r="E1071" s="5">
        <v>100780</v>
      </c>
      <c r="F1071" s="5" t="s">
        <v>7312</v>
      </c>
      <c r="G1071" s="5" t="s">
        <v>7312</v>
      </c>
      <c r="H1071" s="5" t="s">
        <v>6195</v>
      </c>
    </row>
    <row r="1072" spans="1:8" ht="30.75" customHeight="1">
      <c r="A1072" s="6">
        <v>10379</v>
      </c>
      <c r="B1072" s="5" t="s">
        <v>2149</v>
      </c>
      <c r="C1072" s="10" t="s">
        <v>2150</v>
      </c>
      <c r="D1072" s="5" t="s">
        <v>6201</v>
      </c>
      <c r="E1072" s="5">
        <v>104544</v>
      </c>
      <c r="F1072" s="5" t="s">
        <v>7313</v>
      </c>
      <c r="G1072" s="5" t="s">
        <v>10440</v>
      </c>
      <c r="H1072" s="5" t="s">
        <v>6195</v>
      </c>
    </row>
    <row r="1073" spans="1:8" ht="30.75" customHeight="1">
      <c r="A1073" s="6">
        <v>10379</v>
      </c>
      <c r="B1073" s="5" t="s">
        <v>2149</v>
      </c>
      <c r="C1073" s="10" t="s">
        <v>2150</v>
      </c>
      <c r="D1073" s="5" t="s">
        <v>6201</v>
      </c>
      <c r="E1073" s="5">
        <v>104537</v>
      </c>
      <c r="F1073" s="5" t="s">
        <v>7314</v>
      </c>
      <c r="G1073" s="5" t="s">
        <v>10441</v>
      </c>
      <c r="H1073" s="5" t="s">
        <v>6195</v>
      </c>
    </row>
    <row r="1074" spans="1:8" ht="30.75" customHeight="1">
      <c r="A1074" s="6">
        <v>10379</v>
      </c>
      <c r="B1074" s="5" t="s">
        <v>2149</v>
      </c>
      <c r="C1074" s="10" t="s">
        <v>2150</v>
      </c>
      <c r="D1074" s="5" t="s">
        <v>6201</v>
      </c>
      <c r="E1074" s="5">
        <v>102106</v>
      </c>
      <c r="F1074" s="5" t="s">
        <v>7315</v>
      </c>
      <c r="G1074" s="5" t="s">
        <v>10442</v>
      </c>
      <c r="H1074" s="5" t="s">
        <v>6195</v>
      </c>
    </row>
    <row r="1075" spans="1:8" ht="30.75" customHeight="1">
      <c r="A1075" s="6">
        <v>10379</v>
      </c>
      <c r="B1075" s="5" t="s">
        <v>2149</v>
      </c>
      <c r="C1075" s="10" t="s">
        <v>2150</v>
      </c>
      <c r="D1075" s="5" t="s">
        <v>6197</v>
      </c>
      <c r="E1075" s="5">
        <v>101523</v>
      </c>
      <c r="F1075" s="5" t="s">
        <v>7316</v>
      </c>
      <c r="G1075" s="5" t="s">
        <v>10443</v>
      </c>
      <c r="H1075" s="5" t="s">
        <v>6205</v>
      </c>
    </row>
    <row r="1076" spans="1:8" ht="30.75" customHeight="1">
      <c r="A1076" s="6">
        <v>10379</v>
      </c>
      <c r="B1076" s="5" t="s">
        <v>2149</v>
      </c>
      <c r="C1076" s="10" t="s">
        <v>2150</v>
      </c>
      <c r="D1076" s="5" t="s">
        <v>6201</v>
      </c>
      <c r="E1076" s="5">
        <v>104534</v>
      </c>
      <c r="F1076" s="5" t="s">
        <v>7317</v>
      </c>
      <c r="G1076" s="5" t="s">
        <v>10444</v>
      </c>
      <c r="H1076" s="5" t="s">
        <v>6195</v>
      </c>
    </row>
    <row r="1077" spans="1:8" ht="30.75" customHeight="1">
      <c r="A1077" s="6">
        <v>10379</v>
      </c>
      <c r="B1077" s="5" t="s">
        <v>2149</v>
      </c>
      <c r="C1077" s="10" t="s">
        <v>2150</v>
      </c>
      <c r="D1077" s="5" t="s">
        <v>6201</v>
      </c>
      <c r="E1077" s="5">
        <v>104542</v>
      </c>
      <c r="F1077" s="5" t="s">
        <v>7318</v>
      </c>
      <c r="G1077" s="5" t="s">
        <v>10445</v>
      </c>
      <c r="H1077" s="5" t="s">
        <v>6195</v>
      </c>
    </row>
    <row r="1078" spans="1:8" ht="30.75" customHeight="1">
      <c r="A1078" s="6">
        <v>10379</v>
      </c>
      <c r="B1078" s="5" t="s">
        <v>2149</v>
      </c>
      <c r="C1078" s="10" t="s">
        <v>2150</v>
      </c>
      <c r="D1078" s="5" t="s">
        <v>6201</v>
      </c>
      <c r="E1078" s="5">
        <v>101636</v>
      </c>
      <c r="F1078" s="5" t="s">
        <v>7319</v>
      </c>
      <c r="G1078" s="5" t="s">
        <v>10446</v>
      </c>
      <c r="H1078" s="5" t="s">
        <v>6195</v>
      </c>
    </row>
    <row r="1079" spans="1:8" ht="30.75" customHeight="1">
      <c r="A1079" s="6">
        <v>10379</v>
      </c>
      <c r="B1079" s="5" t="s">
        <v>2149</v>
      </c>
      <c r="C1079" s="10" t="s">
        <v>2150</v>
      </c>
      <c r="D1079" s="5" t="s">
        <v>6201</v>
      </c>
      <c r="E1079" s="5">
        <v>102105</v>
      </c>
      <c r="F1079" s="5" t="s">
        <v>7320</v>
      </c>
      <c r="G1079" s="5" t="s">
        <v>10447</v>
      </c>
      <c r="H1079" s="5" t="s">
        <v>6195</v>
      </c>
    </row>
    <row r="1080" spans="1:8" ht="30.75" customHeight="1">
      <c r="A1080" s="6">
        <v>10379</v>
      </c>
      <c r="B1080" s="5" t="s">
        <v>2149</v>
      </c>
      <c r="C1080" s="10" t="s">
        <v>2150</v>
      </c>
      <c r="D1080" s="5" t="s">
        <v>6201</v>
      </c>
      <c r="E1080" s="5">
        <v>101729</v>
      </c>
      <c r="F1080" s="5" t="s">
        <v>7321</v>
      </c>
      <c r="G1080" s="5" t="s">
        <v>10448</v>
      </c>
      <c r="H1080" s="5" t="s">
        <v>6195</v>
      </c>
    </row>
    <row r="1081" spans="1:8" ht="30.75" customHeight="1">
      <c r="A1081" s="6">
        <v>10379</v>
      </c>
      <c r="B1081" s="5" t="s">
        <v>2149</v>
      </c>
      <c r="C1081" s="10" t="s">
        <v>2150</v>
      </c>
      <c r="D1081" s="5" t="s">
        <v>6201</v>
      </c>
      <c r="E1081" s="5">
        <v>104543</v>
      </c>
      <c r="F1081" s="5" t="s">
        <v>7322</v>
      </c>
      <c r="G1081" s="5" t="s">
        <v>10449</v>
      </c>
      <c r="H1081" s="5" t="s">
        <v>6195</v>
      </c>
    </row>
    <row r="1082" spans="1:8" ht="30.75" customHeight="1">
      <c r="A1082" s="6">
        <v>10379</v>
      </c>
      <c r="B1082" s="5" t="s">
        <v>2149</v>
      </c>
      <c r="C1082" s="10" t="s">
        <v>2150</v>
      </c>
      <c r="D1082" s="5" t="s">
        <v>6197</v>
      </c>
      <c r="E1082" s="5">
        <v>103047</v>
      </c>
      <c r="F1082" s="5" t="s">
        <v>7323</v>
      </c>
      <c r="G1082" s="5" t="s">
        <v>10450</v>
      </c>
      <c r="H1082" s="5" t="s">
        <v>6205</v>
      </c>
    </row>
    <row r="1083" spans="1:8" ht="30.75" customHeight="1">
      <c r="A1083" s="6">
        <v>10379</v>
      </c>
      <c r="B1083" s="5" t="s">
        <v>2149</v>
      </c>
      <c r="C1083" s="10" t="s">
        <v>2150</v>
      </c>
      <c r="D1083" s="5" t="s">
        <v>6197</v>
      </c>
      <c r="E1083" s="5">
        <v>103727</v>
      </c>
      <c r="F1083" s="5" t="s">
        <v>7324</v>
      </c>
      <c r="G1083" s="5" t="s">
        <v>10451</v>
      </c>
      <c r="H1083" s="5" t="s">
        <v>6205</v>
      </c>
    </row>
    <row r="1084" spans="1:8" ht="30.75" customHeight="1">
      <c r="A1084" s="6">
        <v>10379</v>
      </c>
      <c r="B1084" s="5" t="s">
        <v>2149</v>
      </c>
      <c r="C1084" s="10" t="s">
        <v>2150</v>
      </c>
      <c r="D1084" s="5" t="s">
        <v>6201</v>
      </c>
      <c r="E1084" s="5">
        <v>102109</v>
      </c>
      <c r="F1084" s="5" t="s">
        <v>7325</v>
      </c>
      <c r="G1084" s="5" t="s">
        <v>10452</v>
      </c>
      <c r="H1084" s="5" t="s">
        <v>6195</v>
      </c>
    </row>
    <row r="1085" spans="1:8" ht="30.75" customHeight="1">
      <c r="A1085" s="6">
        <v>10379</v>
      </c>
      <c r="B1085" s="5" t="s">
        <v>2149</v>
      </c>
      <c r="C1085" s="10" t="s">
        <v>2150</v>
      </c>
      <c r="D1085" s="5" t="s">
        <v>6210</v>
      </c>
      <c r="E1085" s="5">
        <v>104121</v>
      </c>
      <c r="F1085" s="5" t="s">
        <v>7326</v>
      </c>
      <c r="G1085" s="5" t="s">
        <v>10453</v>
      </c>
      <c r="H1085" s="5" t="s">
        <v>7327</v>
      </c>
    </row>
    <row r="1086" spans="1:8" ht="30.75" customHeight="1">
      <c r="A1086" s="6">
        <v>10379</v>
      </c>
      <c r="B1086" s="5" t="s">
        <v>2149</v>
      </c>
      <c r="C1086" s="10" t="s">
        <v>2150</v>
      </c>
      <c r="D1086" s="5" t="s">
        <v>6190</v>
      </c>
      <c r="E1086" s="5">
        <v>101859</v>
      </c>
      <c r="F1086" s="5" t="s">
        <v>7328</v>
      </c>
      <c r="G1086" s="5" t="s">
        <v>10454</v>
      </c>
      <c r="H1086" s="5" t="s">
        <v>6195</v>
      </c>
    </row>
    <row r="1087" spans="1:8" ht="30.75" customHeight="1">
      <c r="A1087" s="6">
        <v>10379</v>
      </c>
      <c r="B1087" s="5" t="s">
        <v>2149</v>
      </c>
      <c r="C1087" s="10" t="s">
        <v>2150</v>
      </c>
      <c r="D1087" s="5" t="s">
        <v>6197</v>
      </c>
      <c r="E1087" s="5">
        <v>102946</v>
      </c>
      <c r="F1087" s="5" t="s">
        <v>7329</v>
      </c>
      <c r="G1087" s="5" t="s">
        <v>10455</v>
      </c>
      <c r="H1087" s="5" t="s">
        <v>6205</v>
      </c>
    </row>
    <row r="1088" spans="1:8" ht="30.75" customHeight="1">
      <c r="A1088" s="6">
        <v>10379</v>
      </c>
      <c r="B1088" s="5" t="s">
        <v>2149</v>
      </c>
      <c r="C1088" s="10" t="s">
        <v>2150</v>
      </c>
      <c r="D1088" s="5" t="s">
        <v>6190</v>
      </c>
      <c r="E1088" s="5">
        <v>102792</v>
      </c>
      <c r="F1088" s="5" t="s">
        <v>7330</v>
      </c>
      <c r="G1088" s="5" t="s">
        <v>7330</v>
      </c>
      <c r="H1088" s="5" t="s">
        <v>6195</v>
      </c>
    </row>
    <row r="1089" spans="1:8" ht="30.75" customHeight="1">
      <c r="A1089" s="6">
        <v>10379</v>
      </c>
      <c r="B1089" s="5" t="s">
        <v>2149</v>
      </c>
      <c r="C1089" s="10" t="s">
        <v>2150</v>
      </c>
      <c r="D1089" s="5" t="s">
        <v>6197</v>
      </c>
      <c r="E1089" s="5">
        <v>100401</v>
      </c>
      <c r="F1089" s="5" t="s">
        <v>7331</v>
      </c>
      <c r="G1089" s="5" t="s">
        <v>10456</v>
      </c>
      <c r="H1089" s="5" t="s">
        <v>6205</v>
      </c>
    </row>
    <row r="1090" spans="1:8" ht="30.75" customHeight="1">
      <c r="A1090" s="6">
        <v>10379</v>
      </c>
      <c r="B1090" s="5" t="s">
        <v>2149</v>
      </c>
      <c r="C1090" s="10" t="s">
        <v>2150</v>
      </c>
      <c r="D1090" s="5" t="s">
        <v>6190</v>
      </c>
      <c r="E1090" s="5">
        <v>100020</v>
      </c>
      <c r="F1090" s="5" t="s">
        <v>7332</v>
      </c>
      <c r="G1090" s="5" t="s">
        <v>10457</v>
      </c>
      <c r="H1090" s="5" t="s">
        <v>6195</v>
      </c>
    </row>
    <row r="1091" spans="1:8" ht="30.75" customHeight="1">
      <c r="A1091" s="6">
        <v>10379</v>
      </c>
      <c r="B1091" s="5" t="s">
        <v>2149</v>
      </c>
      <c r="C1091" s="10" t="s">
        <v>2150</v>
      </c>
      <c r="D1091" s="5" t="s">
        <v>6218</v>
      </c>
      <c r="E1091" s="5">
        <v>111659</v>
      </c>
      <c r="F1091" s="5" t="s">
        <v>7333</v>
      </c>
      <c r="G1091" s="5" t="s">
        <v>12193</v>
      </c>
      <c r="H1091" s="5" t="s">
        <v>6195</v>
      </c>
    </row>
    <row r="1092" spans="1:8" ht="30.75" customHeight="1">
      <c r="A1092" s="6">
        <v>10379</v>
      </c>
      <c r="B1092" s="5" t="s">
        <v>2149</v>
      </c>
      <c r="C1092" s="10" t="s">
        <v>2150</v>
      </c>
      <c r="D1092" s="5" t="s">
        <v>6201</v>
      </c>
      <c r="E1092" s="5">
        <v>102091</v>
      </c>
      <c r="F1092" s="5" t="s">
        <v>7334</v>
      </c>
      <c r="G1092" s="5" t="s">
        <v>10458</v>
      </c>
      <c r="H1092" s="5" t="s">
        <v>6195</v>
      </c>
    </row>
    <row r="1093" spans="1:8" ht="30.75" customHeight="1">
      <c r="A1093" s="6">
        <v>10379</v>
      </c>
      <c r="B1093" s="5" t="s">
        <v>2149</v>
      </c>
      <c r="C1093" s="10" t="s">
        <v>2150</v>
      </c>
      <c r="D1093" s="5" t="s">
        <v>6201</v>
      </c>
      <c r="E1093" s="5">
        <v>102108</v>
      </c>
      <c r="F1093" s="5" t="s">
        <v>7335</v>
      </c>
      <c r="G1093" s="5" t="s">
        <v>10459</v>
      </c>
      <c r="H1093" s="5" t="s">
        <v>6195</v>
      </c>
    </row>
    <row r="1094" spans="1:8" ht="30.75" customHeight="1">
      <c r="A1094" s="6">
        <v>10379</v>
      </c>
      <c r="B1094" s="5" t="s">
        <v>2149</v>
      </c>
      <c r="C1094" s="10" t="s">
        <v>2150</v>
      </c>
      <c r="D1094" s="5" t="s">
        <v>6201</v>
      </c>
      <c r="E1094" s="5">
        <v>111004</v>
      </c>
      <c r="F1094" s="5" t="s">
        <v>7336</v>
      </c>
      <c r="G1094" s="5" t="s">
        <v>7336</v>
      </c>
      <c r="H1094" s="5" t="s">
        <v>6195</v>
      </c>
    </row>
    <row r="1095" spans="1:8" ht="30.75" customHeight="1">
      <c r="A1095" s="6">
        <v>10379</v>
      </c>
      <c r="B1095" s="5" t="s">
        <v>2149</v>
      </c>
      <c r="C1095" s="10" t="s">
        <v>2150</v>
      </c>
      <c r="D1095" s="5" t="s">
        <v>6197</v>
      </c>
      <c r="E1095" s="5">
        <v>100410</v>
      </c>
      <c r="F1095" s="5" t="s">
        <v>7337</v>
      </c>
      <c r="G1095" s="5" t="s">
        <v>10460</v>
      </c>
      <c r="H1095" s="5" t="s">
        <v>6205</v>
      </c>
    </row>
    <row r="1096" spans="1:8" ht="30.75" customHeight="1">
      <c r="A1096" s="6">
        <v>10379</v>
      </c>
      <c r="B1096" s="5" t="s">
        <v>2149</v>
      </c>
      <c r="C1096" s="10" t="s">
        <v>2150</v>
      </c>
      <c r="D1096" s="5" t="s">
        <v>6197</v>
      </c>
      <c r="E1096" s="5">
        <v>100411</v>
      </c>
      <c r="F1096" s="5" t="s">
        <v>7338</v>
      </c>
      <c r="G1096" s="5" t="s">
        <v>10461</v>
      </c>
      <c r="H1096" s="5" t="s">
        <v>6205</v>
      </c>
    </row>
    <row r="1097" spans="1:8" ht="30.75" customHeight="1">
      <c r="A1097" s="6">
        <v>10379</v>
      </c>
      <c r="B1097" s="5" t="s">
        <v>2149</v>
      </c>
      <c r="C1097" s="10" t="s">
        <v>2150</v>
      </c>
      <c r="D1097" s="5" t="s">
        <v>6190</v>
      </c>
      <c r="E1097" s="5">
        <v>102100</v>
      </c>
      <c r="F1097" s="5" t="s">
        <v>7339</v>
      </c>
      <c r="G1097" s="5" t="s">
        <v>7339</v>
      </c>
      <c r="H1097" s="5" t="s">
        <v>6195</v>
      </c>
    </row>
    <row r="1098" spans="1:8" ht="30.75" customHeight="1">
      <c r="A1098" s="6">
        <v>10379</v>
      </c>
      <c r="B1098" s="5" t="s">
        <v>2149</v>
      </c>
      <c r="C1098" s="10" t="s">
        <v>2150</v>
      </c>
      <c r="D1098" s="5" t="s">
        <v>6197</v>
      </c>
      <c r="E1098" s="5">
        <v>101634</v>
      </c>
      <c r="F1098" s="5" t="s">
        <v>7340</v>
      </c>
      <c r="G1098" s="5" t="s">
        <v>10462</v>
      </c>
      <c r="H1098" s="5" t="s">
        <v>6205</v>
      </c>
    </row>
    <row r="1099" spans="1:8" ht="30.75" customHeight="1">
      <c r="A1099" s="6">
        <v>10379</v>
      </c>
      <c r="B1099" s="5" t="s">
        <v>2149</v>
      </c>
      <c r="C1099" s="10" t="s">
        <v>2150</v>
      </c>
      <c r="D1099" s="5" t="s">
        <v>6190</v>
      </c>
      <c r="E1099" s="5">
        <v>101860</v>
      </c>
      <c r="F1099" s="5" t="s">
        <v>7341</v>
      </c>
      <c r="G1099" s="5" t="s">
        <v>10463</v>
      </c>
      <c r="H1099" s="5" t="s">
        <v>6195</v>
      </c>
    </row>
    <row r="1100" spans="1:8" ht="30.75" customHeight="1">
      <c r="A1100" s="6">
        <v>10379</v>
      </c>
      <c r="B1100" s="5" t="s">
        <v>2149</v>
      </c>
      <c r="C1100" s="10" t="s">
        <v>2150</v>
      </c>
      <c r="D1100" s="5" t="s">
        <v>6201</v>
      </c>
      <c r="E1100" s="5">
        <v>104545</v>
      </c>
      <c r="F1100" s="5" t="s">
        <v>7342</v>
      </c>
      <c r="G1100" s="5" t="s">
        <v>10464</v>
      </c>
      <c r="H1100" s="5" t="s">
        <v>6195</v>
      </c>
    </row>
    <row r="1101" spans="1:8" ht="30.75" customHeight="1">
      <c r="A1101" s="6">
        <v>10379</v>
      </c>
      <c r="B1101" s="5" t="s">
        <v>2149</v>
      </c>
      <c r="C1101" s="10" t="s">
        <v>2150</v>
      </c>
      <c r="D1101" s="5" t="s">
        <v>6190</v>
      </c>
      <c r="E1101" s="5">
        <v>100320</v>
      </c>
      <c r="F1101" s="5" t="s">
        <v>7343</v>
      </c>
      <c r="G1101" s="5" t="s">
        <v>7343</v>
      </c>
      <c r="H1101" s="5" t="s">
        <v>6195</v>
      </c>
    </row>
    <row r="1102" spans="1:8" ht="30.75" customHeight="1">
      <c r="A1102" s="6">
        <v>10379</v>
      </c>
      <c r="B1102" s="5" t="s">
        <v>2149</v>
      </c>
      <c r="C1102" s="10" t="s">
        <v>2150</v>
      </c>
      <c r="D1102" s="5" t="s">
        <v>6190</v>
      </c>
      <c r="E1102" s="5">
        <v>102604</v>
      </c>
      <c r="F1102" s="5" t="s">
        <v>7344</v>
      </c>
      <c r="G1102" s="5" t="s">
        <v>7344</v>
      </c>
      <c r="H1102" s="5" t="s">
        <v>6195</v>
      </c>
    </row>
    <row r="1103" spans="1:8" ht="30.75" customHeight="1">
      <c r="A1103" s="6">
        <v>10379</v>
      </c>
      <c r="B1103" s="5" t="s">
        <v>2149</v>
      </c>
      <c r="C1103" s="10" t="s">
        <v>2150</v>
      </c>
      <c r="D1103" s="5" t="s">
        <v>6201</v>
      </c>
      <c r="E1103" s="5">
        <v>102099</v>
      </c>
      <c r="F1103" s="5" t="s">
        <v>7345</v>
      </c>
      <c r="G1103" s="5" t="s">
        <v>10465</v>
      </c>
      <c r="H1103" s="5" t="s">
        <v>6195</v>
      </c>
    </row>
    <row r="1104" spans="1:8" ht="30.75" customHeight="1">
      <c r="A1104" s="6">
        <v>10379</v>
      </c>
      <c r="B1104" s="5" t="s">
        <v>2149</v>
      </c>
      <c r="C1104" s="10" t="s">
        <v>2150</v>
      </c>
      <c r="D1104" s="5" t="s">
        <v>6190</v>
      </c>
      <c r="E1104" s="5">
        <v>101857</v>
      </c>
      <c r="F1104" s="5" t="s">
        <v>7346</v>
      </c>
      <c r="G1104" s="5" t="s">
        <v>10466</v>
      </c>
      <c r="H1104" s="5" t="s">
        <v>6195</v>
      </c>
    </row>
    <row r="1105" spans="1:8" ht="30.75" customHeight="1">
      <c r="A1105" s="6">
        <v>10379</v>
      </c>
      <c r="B1105" s="5" t="s">
        <v>2149</v>
      </c>
      <c r="C1105" s="10" t="s">
        <v>2150</v>
      </c>
      <c r="D1105" s="5" t="s">
        <v>6190</v>
      </c>
      <c r="E1105" s="5">
        <v>100394</v>
      </c>
      <c r="F1105" s="5" t="s">
        <v>7347</v>
      </c>
      <c r="G1105" s="5" t="s">
        <v>7347</v>
      </c>
      <c r="H1105" s="5" t="s">
        <v>6195</v>
      </c>
    </row>
    <row r="1106" spans="1:8" ht="30.75" customHeight="1">
      <c r="A1106" s="6">
        <v>10379</v>
      </c>
      <c r="B1106" s="5" t="s">
        <v>2149</v>
      </c>
      <c r="C1106" s="10" t="s">
        <v>2150</v>
      </c>
      <c r="D1106" s="5" t="s">
        <v>6197</v>
      </c>
      <c r="E1106" s="5">
        <v>103046</v>
      </c>
      <c r="F1106" s="5" t="s">
        <v>7348</v>
      </c>
      <c r="G1106" s="5" t="s">
        <v>10467</v>
      </c>
      <c r="H1106" s="5" t="s">
        <v>6205</v>
      </c>
    </row>
    <row r="1107" spans="1:8" ht="30.75" customHeight="1">
      <c r="A1107" s="6">
        <v>10379</v>
      </c>
      <c r="B1107" s="5" t="s">
        <v>2149</v>
      </c>
      <c r="C1107" s="10" t="s">
        <v>2150</v>
      </c>
      <c r="D1107" s="5" t="s">
        <v>6201</v>
      </c>
      <c r="E1107" s="5">
        <v>104521</v>
      </c>
      <c r="F1107" s="5" t="s">
        <v>7349</v>
      </c>
      <c r="G1107" s="5" t="s">
        <v>10468</v>
      </c>
      <c r="H1107" s="5" t="s">
        <v>6195</v>
      </c>
    </row>
    <row r="1108" spans="1:8" ht="30.75" customHeight="1">
      <c r="A1108" s="6">
        <v>10379</v>
      </c>
      <c r="B1108" s="5" t="s">
        <v>2149</v>
      </c>
      <c r="C1108" s="10" t="s">
        <v>2150</v>
      </c>
      <c r="D1108" s="5" t="s">
        <v>6201</v>
      </c>
      <c r="E1108" s="5">
        <v>102110</v>
      </c>
      <c r="F1108" s="5" t="s">
        <v>7350</v>
      </c>
      <c r="G1108" s="5" t="s">
        <v>10469</v>
      </c>
      <c r="H1108" s="5" t="s">
        <v>6195</v>
      </c>
    </row>
    <row r="1109" spans="1:8" ht="30.75" customHeight="1">
      <c r="A1109" s="6">
        <v>10379</v>
      </c>
      <c r="B1109" s="5" t="s">
        <v>2149</v>
      </c>
      <c r="C1109" s="10" t="s">
        <v>2150</v>
      </c>
      <c r="D1109" s="5" t="s">
        <v>6190</v>
      </c>
      <c r="E1109" s="5">
        <v>102605</v>
      </c>
      <c r="F1109" s="5" t="s">
        <v>7351</v>
      </c>
      <c r="G1109" s="5" t="s">
        <v>7351</v>
      </c>
      <c r="H1109" s="5" t="s">
        <v>6195</v>
      </c>
    </row>
    <row r="1110" spans="1:8" ht="30.75" customHeight="1">
      <c r="A1110" s="6">
        <v>10387</v>
      </c>
      <c r="B1110" s="5" t="s">
        <v>2153</v>
      </c>
      <c r="C1110" s="11" t="s">
        <v>2154</v>
      </c>
      <c r="D1110" s="5" t="s">
        <v>6201</v>
      </c>
      <c r="E1110" s="5">
        <v>111660</v>
      </c>
      <c r="F1110" s="5" t="s">
        <v>7352</v>
      </c>
      <c r="G1110" s="5" t="s">
        <v>12194</v>
      </c>
      <c r="H1110" s="5" t="s">
        <v>6195</v>
      </c>
    </row>
    <row r="1111" spans="1:8" ht="30.75" customHeight="1">
      <c r="A1111" s="6">
        <v>10387</v>
      </c>
      <c r="B1111" s="5" t="s">
        <v>2153</v>
      </c>
      <c r="C1111" s="11" t="s">
        <v>2154</v>
      </c>
      <c r="D1111" s="5" t="s">
        <v>6218</v>
      </c>
      <c r="E1111" s="5">
        <v>110986</v>
      </c>
      <c r="F1111" s="5" t="s">
        <v>7353</v>
      </c>
      <c r="G1111" s="5" t="s">
        <v>10470</v>
      </c>
      <c r="H1111" s="5" t="s">
        <v>6434</v>
      </c>
    </row>
    <row r="1112" spans="1:8" ht="30.75" customHeight="1">
      <c r="A1112" s="6">
        <v>10387</v>
      </c>
      <c r="B1112" s="5" t="s">
        <v>2153</v>
      </c>
      <c r="C1112" s="11" t="s">
        <v>2154</v>
      </c>
      <c r="D1112" s="5" t="s">
        <v>6201</v>
      </c>
      <c r="E1112" s="5">
        <v>110980</v>
      </c>
      <c r="F1112" s="5" t="s">
        <v>7354</v>
      </c>
      <c r="G1112" s="5" t="s">
        <v>10471</v>
      </c>
      <c r="H1112" s="5" t="s">
        <v>7229</v>
      </c>
    </row>
    <row r="1113" spans="1:8" ht="30.75" customHeight="1">
      <c r="A1113" s="6">
        <v>10387</v>
      </c>
      <c r="B1113" s="5" t="s">
        <v>2153</v>
      </c>
      <c r="C1113" s="11" t="s">
        <v>2154</v>
      </c>
      <c r="D1113" s="5" t="s">
        <v>6201</v>
      </c>
      <c r="E1113" s="5">
        <v>111666</v>
      </c>
      <c r="F1113" s="5" t="s">
        <v>7355</v>
      </c>
      <c r="G1113" s="5" t="s">
        <v>12195</v>
      </c>
      <c r="H1113" s="5" t="s">
        <v>6195</v>
      </c>
    </row>
    <row r="1114" spans="1:8" ht="30.75" customHeight="1">
      <c r="A1114" s="6">
        <v>10387</v>
      </c>
      <c r="B1114" s="5" t="s">
        <v>2153</v>
      </c>
      <c r="C1114" s="11" t="s">
        <v>2154</v>
      </c>
      <c r="D1114" s="5" t="s">
        <v>6201</v>
      </c>
      <c r="E1114" s="5">
        <v>110983</v>
      </c>
      <c r="F1114" s="5" t="s">
        <v>7356</v>
      </c>
      <c r="G1114" s="5" t="s">
        <v>10472</v>
      </c>
      <c r="H1114" s="5" t="s">
        <v>7229</v>
      </c>
    </row>
    <row r="1115" spans="1:8" ht="30.75" customHeight="1">
      <c r="A1115" s="6">
        <v>10387</v>
      </c>
      <c r="B1115" s="5" t="s">
        <v>2153</v>
      </c>
      <c r="C1115" s="11" t="s">
        <v>2154</v>
      </c>
      <c r="D1115" s="5" t="s">
        <v>6201</v>
      </c>
      <c r="E1115" s="5">
        <v>110997</v>
      </c>
      <c r="F1115" s="5" t="s">
        <v>7357</v>
      </c>
      <c r="G1115" s="5" t="s">
        <v>7357</v>
      </c>
      <c r="H1115" s="5" t="s">
        <v>6195</v>
      </c>
    </row>
    <row r="1116" spans="1:8" ht="30.75" customHeight="1">
      <c r="A1116" s="6">
        <v>10387</v>
      </c>
      <c r="B1116" s="5" t="s">
        <v>2153</v>
      </c>
      <c r="C1116" s="11" t="s">
        <v>2154</v>
      </c>
      <c r="D1116" s="5" t="s">
        <v>6201</v>
      </c>
      <c r="E1116" s="5">
        <v>111662</v>
      </c>
      <c r="F1116" s="5" t="s">
        <v>7358</v>
      </c>
      <c r="G1116" s="5" t="s">
        <v>12196</v>
      </c>
      <c r="H1116" s="5" t="s">
        <v>6195</v>
      </c>
    </row>
    <row r="1117" spans="1:8" ht="30.75" customHeight="1">
      <c r="A1117" s="6">
        <v>10387</v>
      </c>
      <c r="B1117" s="5" t="s">
        <v>2153</v>
      </c>
      <c r="C1117" s="11" t="s">
        <v>2154</v>
      </c>
      <c r="D1117" s="5" t="s">
        <v>6201</v>
      </c>
      <c r="E1117" s="5">
        <v>111661</v>
      </c>
      <c r="F1117" s="5" t="s">
        <v>7359</v>
      </c>
      <c r="G1117" s="5" t="s">
        <v>12197</v>
      </c>
      <c r="H1117" s="5" t="s">
        <v>6195</v>
      </c>
    </row>
    <row r="1118" spans="1:8" ht="30.75" customHeight="1">
      <c r="A1118" s="6">
        <v>10387</v>
      </c>
      <c r="B1118" s="5" t="s">
        <v>2153</v>
      </c>
      <c r="C1118" s="11" t="s">
        <v>2154</v>
      </c>
      <c r="D1118" s="5" t="s">
        <v>6218</v>
      </c>
      <c r="E1118" s="5">
        <v>110984</v>
      </c>
      <c r="F1118" s="5" t="s">
        <v>7360</v>
      </c>
      <c r="G1118" s="5" t="s">
        <v>7360</v>
      </c>
      <c r="H1118" s="5" t="s">
        <v>7248</v>
      </c>
    </row>
    <row r="1119" spans="1:8" ht="30.75" customHeight="1">
      <c r="A1119" s="6">
        <v>10387</v>
      </c>
      <c r="B1119" s="5" t="s">
        <v>2153</v>
      </c>
      <c r="C1119" s="11" t="s">
        <v>2154</v>
      </c>
      <c r="D1119" s="5" t="s">
        <v>6201</v>
      </c>
      <c r="E1119" s="5">
        <v>110981</v>
      </c>
      <c r="F1119" s="5" t="s">
        <v>7361</v>
      </c>
      <c r="G1119" s="5" t="s">
        <v>10473</v>
      </c>
      <c r="H1119" s="5" t="s">
        <v>7229</v>
      </c>
    </row>
    <row r="1120" spans="1:8" ht="30.75" customHeight="1">
      <c r="A1120" s="6">
        <v>10387</v>
      </c>
      <c r="B1120" s="5" t="s">
        <v>2153</v>
      </c>
      <c r="C1120" s="11" t="s">
        <v>2154</v>
      </c>
      <c r="D1120" s="5" t="s">
        <v>6218</v>
      </c>
      <c r="E1120" s="5">
        <v>110985</v>
      </c>
      <c r="F1120" s="5" t="s">
        <v>7362</v>
      </c>
      <c r="G1120" s="5" t="s">
        <v>7362</v>
      </c>
      <c r="H1120" s="5" t="s">
        <v>7248</v>
      </c>
    </row>
    <row r="1121" spans="1:8" ht="30.75" customHeight="1">
      <c r="A1121" s="6">
        <v>10387</v>
      </c>
      <c r="B1121" s="5" t="s">
        <v>2153</v>
      </c>
      <c r="C1121" s="11" t="s">
        <v>2154</v>
      </c>
      <c r="D1121" s="5" t="s">
        <v>6201</v>
      </c>
      <c r="E1121" s="5">
        <v>110992</v>
      </c>
      <c r="F1121" s="5" t="s">
        <v>7363</v>
      </c>
      <c r="G1121" s="5" t="s">
        <v>10474</v>
      </c>
      <c r="H1121" s="5" t="s">
        <v>6297</v>
      </c>
    </row>
    <row r="1122" spans="1:8" ht="30.75" customHeight="1">
      <c r="A1122" s="6">
        <v>10387</v>
      </c>
      <c r="B1122" s="5" t="s">
        <v>2153</v>
      </c>
      <c r="C1122" s="11" t="s">
        <v>2154</v>
      </c>
      <c r="D1122" s="5" t="s">
        <v>6218</v>
      </c>
      <c r="E1122" s="5">
        <v>110987</v>
      </c>
      <c r="F1122" s="5" t="s">
        <v>7364</v>
      </c>
      <c r="G1122" s="5" t="s">
        <v>10475</v>
      </c>
      <c r="H1122" s="5" t="s">
        <v>6434</v>
      </c>
    </row>
    <row r="1123" spans="1:8" ht="30.75" customHeight="1">
      <c r="A1123" s="6">
        <v>10387</v>
      </c>
      <c r="B1123" s="5" t="s">
        <v>2153</v>
      </c>
      <c r="C1123" s="11" t="s">
        <v>2154</v>
      </c>
      <c r="D1123" s="5" t="s">
        <v>6201</v>
      </c>
      <c r="E1123" s="5">
        <v>111005</v>
      </c>
      <c r="F1123" s="5" t="s">
        <v>7365</v>
      </c>
      <c r="G1123" s="5" t="s">
        <v>10476</v>
      </c>
      <c r="H1123" s="5" t="s">
        <v>6195</v>
      </c>
    </row>
    <row r="1124" spans="1:8" ht="30.75" customHeight="1">
      <c r="A1124" s="6">
        <v>10387</v>
      </c>
      <c r="B1124" s="5" t="s">
        <v>2153</v>
      </c>
      <c r="C1124" s="11" t="s">
        <v>2154</v>
      </c>
      <c r="D1124" s="5" t="s">
        <v>6197</v>
      </c>
      <c r="E1124" s="5">
        <v>110989</v>
      </c>
      <c r="F1124" s="5" t="s">
        <v>7366</v>
      </c>
      <c r="G1124" s="5" t="s">
        <v>10477</v>
      </c>
      <c r="H1124" s="5" t="s">
        <v>6205</v>
      </c>
    </row>
    <row r="1125" spans="1:8" ht="30.75" customHeight="1">
      <c r="A1125" s="6">
        <v>10387</v>
      </c>
      <c r="B1125" s="5" t="s">
        <v>2153</v>
      </c>
      <c r="C1125" s="11" t="s">
        <v>2154</v>
      </c>
      <c r="D1125" s="5" t="s">
        <v>6210</v>
      </c>
      <c r="E1125" s="5">
        <v>110998</v>
      </c>
      <c r="F1125" s="5" t="s">
        <v>7367</v>
      </c>
      <c r="G1125" s="5" t="s">
        <v>7367</v>
      </c>
      <c r="H1125" s="5" t="s">
        <v>6195</v>
      </c>
    </row>
    <row r="1126" spans="1:8" ht="30.75" customHeight="1">
      <c r="A1126" s="6">
        <v>10387</v>
      </c>
      <c r="B1126" s="5" t="s">
        <v>2153</v>
      </c>
      <c r="C1126" s="11" t="s">
        <v>2154</v>
      </c>
      <c r="D1126" s="5" t="s">
        <v>6210</v>
      </c>
      <c r="E1126" s="5">
        <v>110982</v>
      </c>
      <c r="F1126" s="5" t="s">
        <v>7368</v>
      </c>
      <c r="G1126" s="5" t="s">
        <v>10478</v>
      </c>
      <c r="H1126" s="5" t="s">
        <v>7229</v>
      </c>
    </row>
    <row r="1127" spans="1:8" ht="30.75" customHeight="1">
      <c r="A1127" s="6">
        <v>10387</v>
      </c>
      <c r="B1127" s="5" t="s">
        <v>2153</v>
      </c>
      <c r="C1127" s="11" t="s">
        <v>2154</v>
      </c>
      <c r="D1127" s="5" t="s">
        <v>6210</v>
      </c>
      <c r="E1127" s="5">
        <v>110999</v>
      </c>
      <c r="F1127" s="5" t="s">
        <v>7369</v>
      </c>
      <c r="G1127" s="5" t="s">
        <v>10479</v>
      </c>
      <c r="H1127" s="5" t="s">
        <v>6195</v>
      </c>
    </row>
    <row r="1128" spans="1:8" ht="30.75" customHeight="1">
      <c r="A1128" s="6">
        <v>10388</v>
      </c>
      <c r="B1128" s="5" t="s">
        <v>2171</v>
      </c>
      <c r="C1128" s="11" t="s">
        <v>2172</v>
      </c>
      <c r="D1128" s="5" t="s">
        <v>6201</v>
      </c>
      <c r="E1128" s="5">
        <v>104540</v>
      </c>
      <c r="F1128" s="5" t="s">
        <v>7370</v>
      </c>
      <c r="G1128" s="5" t="s">
        <v>10480</v>
      </c>
      <c r="H1128" s="5" t="s">
        <v>6195</v>
      </c>
    </row>
    <row r="1129" spans="1:8" ht="30.75" customHeight="1">
      <c r="A1129" s="6">
        <v>10388</v>
      </c>
      <c r="B1129" s="5" t="s">
        <v>2171</v>
      </c>
      <c r="C1129" s="11" t="s">
        <v>2172</v>
      </c>
      <c r="D1129" s="5" t="s">
        <v>6218</v>
      </c>
      <c r="E1129" s="5">
        <v>103146</v>
      </c>
      <c r="F1129" s="5" t="s">
        <v>7371</v>
      </c>
      <c r="G1129" s="5" t="s">
        <v>10481</v>
      </c>
      <c r="H1129" s="5" t="s">
        <v>6434</v>
      </c>
    </row>
    <row r="1130" spans="1:8" ht="30.75" customHeight="1">
      <c r="A1130" s="6">
        <v>10388</v>
      </c>
      <c r="B1130" s="5" t="s">
        <v>2171</v>
      </c>
      <c r="C1130" s="11" t="s">
        <v>2172</v>
      </c>
      <c r="D1130" s="5" t="s">
        <v>6218</v>
      </c>
      <c r="E1130" s="5">
        <v>104517</v>
      </c>
      <c r="F1130" s="5" t="s">
        <v>7372</v>
      </c>
      <c r="G1130" s="5" t="s">
        <v>10482</v>
      </c>
      <c r="H1130" s="5" t="s">
        <v>6434</v>
      </c>
    </row>
    <row r="1131" spans="1:8" ht="30.75" customHeight="1">
      <c r="A1131" s="6">
        <v>10388</v>
      </c>
      <c r="B1131" s="5" t="s">
        <v>2171</v>
      </c>
      <c r="C1131" s="11" t="s">
        <v>2172</v>
      </c>
      <c r="D1131" s="5" t="s">
        <v>6201</v>
      </c>
      <c r="E1131" s="5">
        <v>104539</v>
      </c>
      <c r="F1131" s="5" t="s">
        <v>7373</v>
      </c>
      <c r="G1131" s="5" t="s">
        <v>10483</v>
      </c>
      <c r="H1131" s="5" t="s">
        <v>6195</v>
      </c>
    </row>
    <row r="1132" spans="1:8" ht="30.75" customHeight="1">
      <c r="A1132" s="6">
        <v>10388</v>
      </c>
      <c r="B1132" s="5" t="s">
        <v>2171</v>
      </c>
      <c r="C1132" s="11" t="s">
        <v>2172</v>
      </c>
      <c r="D1132" s="5" t="s">
        <v>6190</v>
      </c>
      <c r="E1132" s="5">
        <v>104504</v>
      </c>
      <c r="F1132" s="5" t="s">
        <v>7374</v>
      </c>
      <c r="G1132" s="5" t="s">
        <v>10484</v>
      </c>
      <c r="H1132" s="5" t="s">
        <v>6195</v>
      </c>
    </row>
    <row r="1133" spans="1:8" ht="30.75" customHeight="1">
      <c r="A1133" s="6">
        <v>10388</v>
      </c>
      <c r="B1133" s="5" t="s">
        <v>2171</v>
      </c>
      <c r="C1133" s="11" t="s">
        <v>2172</v>
      </c>
      <c r="D1133" s="5" t="s">
        <v>6218</v>
      </c>
      <c r="E1133" s="5">
        <v>103145</v>
      </c>
      <c r="F1133" s="5" t="s">
        <v>7375</v>
      </c>
      <c r="G1133" s="5" t="s">
        <v>10485</v>
      </c>
      <c r="H1133" s="5" t="s">
        <v>6434</v>
      </c>
    </row>
    <row r="1134" spans="1:8" ht="30.75" customHeight="1">
      <c r="A1134" s="6">
        <v>10388</v>
      </c>
      <c r="B1134" s="5" t="s">
        <v>2171</v>
      </c>
      <c r="C1134" s="11" t="s">
        <v>2172</v>
      </c>
      <c r="D1134" s="5" t="s">
        <v>6190</v>
      </c>
      <c r="E1134" s="5">
        <v>104508</v>
      </c>
      <c r="F1134" s="5" t="s">
        <v>7376</v>
      </c>
      <c r="G1134" s="5" t="s">
        <v>10486</v>
      </c>
      <c r="H1134" s="5" t="s">
        <v>6195</v>
      </c>
    </row>
    <row r="1135" spans="1:8" ht="30.75" customHeight="1">
      <c r="A1135" s="6">
        <v>10388</v>
      </c>
      <c r="B1135" s="5" t="s">
        <v>2171</v>
      </c>
      <c r="C1135" s="11" t="s">
        <v>2172</v>
      </c>
      <c r="D1135" s="5" t="s">
        <v>6218</v>
      </c>
      <c r="E1135" s="5">
        <v>103147</v>
      </c>
      <c r="F1135" s="5" t="s">
        <v>7377</v>
      </c>
      <c r="G1135" s="5" t="s">
        <v>10487</v>
      </c>
      <c r="H1135" s="5" t="s">
        <v>6434</v>
      </c>
    </row>
    <row r="1136" spans="1:8" ht="30.75" customHeight="1">
      <c r="A1136" s="6">
        <v>10388</v>
      </c>
      <c r="B1136" s="5" t="s">
        <v>2171</v>
      </c>
      <c r="C1136" s="11" t="s">
        <v>2172</v>
      </c>
      <c r="D1136" s="5" t="s">
        <v>6201</v>
      </c>
      <c r="E1136" s="5">
        <v>104530</v>
      </c>
      <c r="F1136" s="5" t="s">
        <v>7378</v>
      </c>
      <c r="G1136" s="5" t="s">
        <v>10488</v>
      </c>
      <c r="H1136" s="5" t="s">
        <v>6195</v>
      </c>
    </row>
    <row r="1137" spans="1:8" ht="30.75" customHeight="1">
      <c r="A1137" s="6">
        <v>10388</v>
      </c>
      <c r="B1137" s="5" t="s">
        <v>2171</v>
      </c>
      <c r="C1137" s="11" t="s">
        <v>2172</v>
      </c>
      <c r="D1137" s="5" t="s">
        <v>6201</v>
      </c>
      <c r="E1137" s="5">
        <v>111665</v>
      </c>
      <c r="F1137" s="5" t="s">
        <v>7379</v>
      </c>
      <c r="G1137" s="5" t="s">
        <v>12198</v>
      </c>
      <c r="H1137" s="5" t="s">
        <v>6195</v>
      </c>
    </row>
    <row r="1138" spans="1:8" ht="30.75" customHeight="1">
      <c r="A1138" s="6">
        <v>10388</v>
      </c>
      <c r="B1138" s="5" t="s">
        <v>2171</v>
      </c>
      <c r="C1138" s="11" t="s">
        <v>2172</v>
      </c>
      <c r="D1138" s="5" t="s">
        <v>6201</v>
      </c>
      <c r="E1138" s="5">
        <v>104528</v>
      </c>
      <c r="F1138" s="5" t="s">
        <v>7380</v>
      </c>
      <c r="G1138" s="5" t="s">
        <v>10489</v>
      </c>
      <c r="H1138" s="5" t="s">
        <v>6195</v>
      </c>
    </row>
    <row r="1139" spans="1:8" ht="30.75" customHeight="1">
      <c r="A1139" s="6">
        <v>10388</v>
      </c>
      <c r="B1139" s="5" t="s">
        <v>2171</v>
      </c>
      <c r="C1139" s="11" t="s">
        <v>2172</v>
      </c>
      <c r="D1139" s="5" t="s">
        <v>6190</v>
      </c>
      <c r="E1139" s="5">
        <v>104505</v>
      </c>
      <c r="F1139" s="5" t="s">
        <v>7381</v>
      </c>
      <c r="G1139" s="5" t="s">
        <v>7381</v>
      </c>
      <c r="H1139" s="5" t="s">
        <v>6195</v>
      </c>
    </row>
    <row r="1140" spans="1:8" ht="30.75" customHeight="1">
      <c r="A1140" s="6">
        <v>10388</v>
      </c>
      <c r="B1140" s="5" t="s">
        <v>2171</v>
      </c>
      <c r="C1140" s="11" t="s">
        <v>2172</v>
      </c>
      <c r="D1140" s="5" t="s">
        <v>6190</v>
      </c>
      <c r="E1140" s="5">
        <v>104510</v>
      </c>
      <c r="F1140" s="5" t="s">
        <v>7382</v>
      </c>
      <c r="G1140" s="5" t="s">
        <v>7382</v>
      </c>
      <c r="H1140" s="5" t="s">
        <v>6195</v>
      </c>
    </row>
    <row r="1141" spans="1:8" ht="30.75" customHeight="1">
      <c r="A1141" s="6">
        <v>10388</v>
      </c>
      <c r="B1141" s="5" t="s">
        <v>2171</v>
      </c>
      <c r="C1141" s="11" t="s">
        <v>2172</v>
      </c>
      <c r="D1141" s="5" t="s">
        <v>6201</v>
      </c>
      <c r="E1141" s="5">
        <v>104531</v>
      </c>
      <c r="F1141" s="5" t="s">
        <v>7383</v>
      </c>
      <c r="G1141" s="5" t="s">
        <v>10490</v>
      </c>
      <c r="H1141" s="5" t="s">
        <v>6195</v>
      </c>
    </row>
    <row r="1142" spans="1:8" ht="30.75" customHeight="1">
      <c r="A1142" s="6">
        <v>10388</v>
      </c>
      <c r="B1142" s="5" t="s">
        <v>2171</v>
      </c>
      <c r="C1142" s="11" t="s">
        <v>2172</v>
      </c>
      <c r="D1142" s="5" t="s">
        <v>6190</v>
      </c>
      <c r="E1142" s="5">
        <v>104509</v>
      </c>
      <c r="F1142" s="5" t="s">
        <v>7384</v>
      </c>
      <c r="G1142" s="5" t="s">
        <v>10491</v>
      </c>
      <c r="H1142" s="5" t="s">
        <v>6195</v>
      </c>
    </row>
    <row r="1143" spans="1:8" ht="30.75" customHeight="1">
      <c r="A1143" s="6">
        <v>10388</v>
      </c>
      <c r="B1143" s="5" t="s">
        <v>2171</v>
      </c>
      <c r="C1143" s="11" t="s">
        <v>2172</v>
      </c>
      <c r="D1143" s="5" t="s">
        <v>6218</v>
      </c>
      <c r="E1143" s="5">
        <v>104515</v>
      </c>
      <c r="F1143" s="5" t="s">
        <v>7385</v>
      </c>
      <c r="G1143" s="5" t="s">
        <v>10492</v>
      </c>
      <c r="H1143" s="5" t="s">
        <v>6434</v>
      </c>
    </row>
    <row r="1144" spans="1:8" ht="30.75" customHeight="1">
      <c r="A1144" s="6">
        <v>10388</v>
      </c>
      <c r="B1144" s="5" t="s">
        <v>2171</v>
      </c>
      <c r="C1144" s="11" t="s">
        <v>2172</v>
      </c>
      <c r="D1144" s="5" t="s">
        <v>6201</v>
      </c>
      <c r="E1144" s="5">
        <v>104529</v>
      </c>
      <c r="F1144" s="5" t="s">
        <v>7386</v>
      </c>
      <c r="G1144" s="5" t="s">
        <v>10493</v>
      </c>
      <c r="H1144" s="5" t="s">
        <v>6195</v>
      </c>
    </row>
    <row r="1145" spans="1:8" ht="30.75" customHeight="1">
      <c r="A1145" s="6">
        <v>10388</v>
      </c>
      <c r="B1145" s="5" t="s">
        <v>2171</v>
      </c>
      <c r="C1145" s="11" t="s">
        <v>2172</v>
      </c>
      <c r="D1145" s="5" t="s">
        <v>6218</v>
      </c>
      <c r="E1145" s="5">
        <v>104519</v>
      </c>
      <c r="F1145" s="5" t="s">
        <v>7387</v>
      </c>
      <c r="G1145" s="5" t="s">
        <v>10494</v>
      </c>
      <c r="H1145" s="5" t="s">
        <v>7248</v>
      </c>
    </row>
    <row r="1146" spans="1:8" ht="30.75" customHeight="1">
      <c r="A1146" s="6">
        <v>10388</v>
      </c>
      <c r="B1146" s="5" t="s">
        <v>2171</v>
      </c>
      <c r="C1146" s="11" t="s">
        <v>2172</v>
      </c>
      <c r="D1146" s="5" t="s">
        <v>6201</v>
      </c>
      <c r="E1146" s="5">
        <v>111664</v>
      </c>
      <c r="F1146" s="5" t="s">
        <v>7388</v>
      </c>
      <c r="G1146" s="5" t="s">
        <v>12199</v>
      </c>
      <c r="H1146" s="5" t="s">
        <v>6195</v>
      </c>
    </row>
    <row r="1147" spans="1:8" ht="30.75" customHeight="1">
      <c r="A1147" s="6">
        <v>10388</v>
      </c>
      <c r="B1147" s="5" t="s">
        <v>2171</v>
      </c>
      <c r="C1147" s="11" t="s">
        <v>2172</v>
      </c>
      <c r="D1147" s="5" t="s">
        <v>6201</v>
      </c>
      <c r="E1147" s="5">
        <v>104541</v>
      </c>
      <c r="F1147" s="5" t="s">
        <v>7389</v>
      </c>
      <c r="G1147" s="5" t="s">
        <v>10495</v>
      </c>
      <c r="H1147" s="5" t="s">
        <v>6195</v>
      </c>
    </row>
    <row r="1148" spans="1:8" ht="30.75" customHeight="1">
      <c r="A1148" s="6">
        <v>10389</v>
      </c>
      <c r="B1148" s="5" t="s">
        <v>2192</v>
      </c>
      <c r="C1148" s="11" t="s">
        <v>2193</v>
      </c>
      <c r="D1148" s="5" t="s">
        <v>6190</v>
      </c>
      <c r="E1148" s="5">
        <v>106148</v>
      </c>
      <c r="F1148" s="5" t="s">
        <v>7390</v>
      </c>
      <c r="G1148" s="5" t="s">
        <v>10496</v>
      </c>
      <c r="H1148" s="5" t="s">
        <v>6195</v>
      </c>
    </row>
    <row r="1149" spans="1:8" ht="30.75" customHeight="1">
      <c r="A1149" s="6">
        <v>12658</v>
      </c>
      <c r="B1149" s="5" t="s">
        <v>2222</v>
      </c>
      <c r="C1149" s="10" t="s">
        <v>2223</v>
      </c>
      <c r="D1149" s="5" t="s">
        <v>6190</v>
      </c>
      <c r="E1149" s="5">
        <v>104856</v>
      </c>
      <c r="F1149" s="5" t="s">
        <v>7391</v>
      </c>
      <c r="G1149" s="5" t="s">
        <v>10497</v>
      </c>
      <c r="H1149" s="5" t="s">
        <v>6287</v>
      </c>
    </row>
    <row r="1150" spans="1:8" ht="30.75" customHeight="1">
      <c r="A1150" s="6">
        <v>12658</v>
      </c>
      <c r="B1150" s="5" t="s">
        <v>2222</v>
      </c>
      <c r="C1150" s="10" t="s">
        <v>2223</v>
      </c>
      <c r="D1150" s="5" t="s">
        <v>6190</v>
      </c>
      <c r="E1150" s="5">
        <v>104860</v>
      </c>
      <c r="F1150" s="5" t="s">
        <v>7392</v>
      </c>
      <c r="G1150" s="5" t="s">
        <v>10498</v>
      </c>
      <c r="H1150" s="5" t="s">
        <v>6287</v>
      </c>
    </row>
    <row r="1151" spans="1:8" ht="30.75" customHeight="1">
      <c r="A1151" s="6">
        <v>12658</v>
      </c>
      <c r="B1151" s="5" t="s">
        <v>2222</v>
      </c>
      <c r="C1151" s="10" t="s">
        <v>2223</v>
      </c>
      <c r="D1151" s="5" t="s">
        <v>6218</v>
      </c>
      <c r="E1151" s="5">
        <v>104855</v>
      </c>
      <c r="F1151" s="5" t="s">
        <v>7393</v>
      </c>
      <c r="G1151" s="5" t="s">
        <v>10499</v>
      </c>
      <c r="H1151" s="5" t="s">
        <v>7394</v>
      </c>
    </row>
    <row r="1152" spans="1:8" ht="30.75" customHeight="1">
      <c r="A1152" s="6">
        <v>12658</v>
      </c>
      <c r="B1152" s="5" t="s">
        <v>2222</v>
      </c>
      <c r="C1152" s="10" t="s">
        <v>2223</v>
      </c>
      <c r="D1152" s="5" t="s">
        <v>6190</v>
      </c>
      <c r="E1152" s="5">
        <v>104887</v>
      </c>
      <c r="F1152" s="5" t="s">
        <v>7395</v>
      </c>
      <c r="G1152" s="5" t="s">
        <v>7395</v>
      </c>
      <c r="H1152" s="5" t="s">
        <v>6195</v>
      </c>
    </row>
    <row r="1153" spans="1:8" ht="30.75" customHeight="1">
      <c r="A1153" s="6">
        <v>12658</v>
      </c>
      <c r="B1153" s="5" t="s">
        <v>2222</v>
      </c>
      <c r="C1153" s="10" t="s">
        <v>2223</v>
      </c>
      <c r="D1153" s="5" t="s">
        <v>6190</v>
      </c>
      <c r="E1153" s="5">
        <v>104858</v>
      </c>
      <c r="F1153" s="5" t="s">
        <v>7396</v>
      </c>
      <c r="G1153" s="5" t="s">
        <v>7396</v>
      </c>
      <c r="H1153" s="5" t="s">
        <v>6287</v>
      </c>
    </row>
    <row r="1154" spans="1:8" ht="30.75" customHeight="1">
      <c r="A1154" s="6">
        <v>12658</v>
      </c>
      <c r="B1154" s="5" t="s">
        <v>2222</v>
      </c>
      <c r="C1154" s="10" t="s">
        <v>2223</v>
      </c>
      <c r="D1154" s="5" t="s">
        <v>6190</v>
      </c>
      <c r="E1154" s="5">
        <v>104857</v>
      </c>
      <c r="F1154" s="5" t="s">
        <v>7397</v>
      </c>
      <c r="G1154" s="5" t="s">
        <v>7397</v>
      </c>
      <c r="H1154" s="5" t="s">
        <v>6287</v>
      </c>
    </row>
    <row r="1155" spans="1:8" ht="30.75" customHeight="1">
      <c r="A1155" s="6">
        <v>12658</v>
      </c>
      <c r="B1155" s="5" t="s">
        <v>2222</v>
      </c>
      <c r="C1155" s="10" t="s">
        <v>2223</v>
      </c>
      <c r="D1155" s="5" t="s">
        <v>6190</v>
      </c>
      <c r="E1155" s="5">
        <v>104859</v>
      </c>
      <c r="F1155" s="5" t="s">
        <v>7398</v>
      </c>
      <c r="G1155" s="5" t="s">
        <v>10500</v>
      </c>
      <c r="H1155" s="5" t="s">
        <v>6287</v>
      </c>
    </row>
    <row r="1156" spans="1:8" ht="30.75" customHeight="1">
      <c r="A1156" s="6">
        <v>12669</v>
      </c>
      <c r="B1156" s="5" t="s">
        <v>2228</v>
      </c>
      <c r="C1156" s="11" t="s">
        <v>2229</v>
      </c>
      <c r="D1156" s="5" t="s">
        <v>6190</v>
      </c>
      <c r="E1156" s="5">
        <v>104885</v>
      </c>
      <c r="F1156" s="5" t="s">
        <v>7399</v>
      </c>
      <c r="G1156" s="5" t="s">
        <v>10501</v>
      </c>
      <c r="H1156" s="5" t="s">
        <v>6287</v>
      </c>
    </row>
    <row r="1157" spans="1:8" ht="30.75" customHeight="1">
      <c r="A1157" s="6">
        <v>12669</v>
      </c>
      <c r="B1157" s="5" t="s">
        <v>2228</v>
      </c>
      <c r="C1157" s="11" t="s">
        <v>2229</v>
      </c>
      <c r="D1157" s="5" t="s">
        <v>6197</v>
      </c>
      <c r="E1157" s="5">
        <v>104892</v>
      </c>
      <c r="F1157" s="5" t="s">
        <v>7400</v>
      </c>
      <c r="G1157" s="5" t="s">
        <v>10502</v>
      </c>
      <c r="H1157" s="5" t="s">
        <v>6205</v>
      </c>
    </row>
    <row r="1158" spans="1:8" ht="30.75" customHeight="1">
      <c r="A1158" s="6">
        <v>12669</v>
      </c>
      <c r="B1158" s="5" t="s">
        <v>2228</v>
      </c>
      <c r="C1158" s="11" t="s">
        <v>2229</v>
      </c>
      <c r="D1158" s="5" t="s">
        <v>6197</v>
      </c>
      <c r="E1158" s="5">
        <v>104861</v>
      </c>
      <c r="F1158" s="5" t="s">
        <v>7401</v>
      </c>
      <c r="G1158" s="5" t="s">
        <v>10503</v>
      </c>
      <c r="H1158" s="5" t="s">
        <v>7402</v>
      </c>
    </row>
    <row r="1159" spans="1:8" ht="30.75" customHeight="1">
      <c r="A1159" s="6">
        <v>12669</v>
      </c>
      <c r="B1159" s="5" t="s">
        <v>2228</v>
      </c>
      <c r="C1159" s="11" t="s">
        <v>2229</v>
      </c>
      <c r="D1159" s="5" t="s">
        <v>6190</v>
      </c>
      <c r="E1159" s="5">
        <v>104871</v>
      </c>
      <c r="F1159" s="5" t="s">
        <v>7403</v>
      </c>
      <c r="G1159" s="5" t="s">
        <v>10504</v>
      </c>
      <c r="H1159" s="5" t="s">
        <v>6212</v>
      </c>
    </row>
    <row r="1160" spans="1:8" ht="30.75" customHeight="1">
      <c r="A1160" s="6">
        <v>12669</v>
      </c>
      <c r="B1160" s="5" t="s">
        <v>2228</v>
      </c>
      <c r="C1160" s="11" t="s">
        <v>2229</v>
      </c>
      <c r="D1160" s="5" t="s">
        <v>6197</v>
      </c>
      <c r="E1160" s="5">
        <v>104867</v>
      </c>
      <c r="F1160" s="5" t="s">
        <v>7404</v>
      </c>
      <c r="G1160" s="5" t="s">
        <v>10505</v>
      </c>
      <c r="H1160" s="5" t="s">
        <v>7402</v>
      </c>
    </row>
    <row r="1161" spans="1:8" ht="30.75" customHeight="1">
      <c r="A1161" s="6">
        <v>12669</v>
      </c>
      <c r="B1161" s="5" t="s">
        <v>2228</v>
      </c>
      <c r="C1161" s="11" t="s">
        <v>2229</v>
      </c>
      <c r="D1161" s="5" t="s">
        <v>6197</v>
      </c>
      <c r="E1161" s="5">
        <v>104865</v>
      </c>
      <c r="F1161" s="5" t="s">
        <v>7405</v>
      </c>
      <c r="G1161" s="5" t="s">
        <v>10506</v>
      </c>
      <c r="H1161" s="5" t="s">
        <v>7402</v>
      </c>
    </row>
    <row r="1162" spans="1:8" ht="30.75" customHeight="1">
      <c r="A1162" s="6">
        <v>12669</v>
      </c>
      <c r="B1162" s="5" t="s">
        <v>2228</v>
      </c>
      <c r="C1162" s="11" t="s">
        <v>2229</v>
      </c>
      <c r="D1162" s="5" t="s">
        <v>6201</v>
      </c>
      <c r="E1162" s="5">
        <v>104891</v>
      </c>
      <c r="F1162" s="5" t="s">
        <v>7406</v>
      </c>
      <c r="G1162" s="5" t="s">
        <v>10507</v>
      </c>
      <c r="H1162" s="5" t="s">
        <v>6287</v>
      </c>
    </row>
    <row r="1163" spans="1:8" ht="30.75" customHeight="1">
      <c r="A1163" s="6">
        <v>12669</v>
      </c>
      <c r="B1163" s="5" t="s">
        <v>2228</v>
      </c>
      <c r="C1163" s="11" t="s">
        <v>2229</v>
      </c>
      <c r="D1163" s="5" t="s">
        <v>6190</v>
      </c>
      <c r="E1163" s="5">
        <v>104883</v>
      </c>
      <c r="F1163" s="5" t="s">
        <v>7407</v>
      </c>
      <c r="G1163" s="5" t="s">
        <v>10508</v>
      </c>
      <c r="H1163" s="5" t="s">
        <v>6287</v>
      </c>
    </row>
    <row r="1164" spans="1:8" ht="30.75" customHeight="1">
      <c r="A1164" s="6">
        <v>12669</v>
      </c>
      <c r="B1164" s="5" t="s">
        <v>2228</v>
      </c>
      <c r="C1164" s="11" t="s">
        <v>2229</v>
      </c>
      <c r="D1164" s="5" t="s">
        <v>6218</v>
      </c>
      <c r="E1164" s="5">
        <v>104870</v>
      </c>
      <c r="F1164" s="5" t="s">
        <v>7408</v>
      </c>
      <c r="G1164" s="5" t="s">
        <v>10509</v>
      </c>
      <c r="H1164" s="5" t="s">
        <v>7394</v>
      </c>
    </row>
    <row r="1165" spans="1:8" ht="30.75" customHeight="1">
      <c r="A1165" s="6">
        <v>12669</v>
      </c>
      <c r="B1165" s="5" t="s">
        <v>2228</v>
      </c>
      <c r="C1165" s="11" t="s">
        <v>2229</v>
      </c>
      <c r="D1165" s="5" t="s">
        <v>6190</v>
      </c>
      <c r="E1165" s="5">
        <v>104874</v>
      </c>
      <c r="F1165" s="5" t="s">
        <v>7409</v>
      </c>
      <c r="G1165" s="5" t="s">
        <v>10510</v>
      </c>
      <c r="H1165" s="5" t="s">
        <v>6287</v>
      </c>
    </row>
    <row r="1166" spans="1:8" ht="30.75" customHeight="1">
      <c r="A1166" s="6">
        <v>12669</v>
      </c>
      <c r="B1166" s="5" t="s">
        <v>2228</v>
      </c>
      <c r="C1166" s="11" t="s">
        <v>2229</v>
      </c>
      <c r="D1166" s="5" t="s">
        <v>6197</v>
      </c>
      <c r="E1166" s="5">
        <v>104863</v>
      </c>
      <c r="F1166" s="5" t="s">
        <v>7410</v>
      </c>
      <c r="G1166" s="5" t="s">
        <v>10511</v>
      </c>
      <c r="H1166" s="5" t="s">
        <v>7402</v>
      </c>
    </row>
    <row r="1167" spans="1:8" ht="30.75" customHeight="1">
      <c r="A1167" s="6">
        <v>12669</v>
      </c>
      <c r="B1167" s="5" t="s">
        <v>2228</v>
      </c>
      <c r="C1167" s="11" t="s">
        <v>2229</v>
      </c>
      <c r="D1167" s="5" t="s">
        <v>6210</v>
      </c>
      <c r="E1167" s="5">
        <v>105614</v>
      </c>
      <c r="F1167" s="5" t="s">
        <v>7411</v>
      </c>
      <c r="G1167" s="5" t="s">
        <v>10512</v>
      </c>
      <c r="H1167" s="5" t="s">
        <v>7412</v>
      </c>
    </row>
    <row r="1168" spans="1:8" ht="30.75" customHeight="1">
      <c r="A1168" s="6">
        <v>12669</v>
      </c>
      <c r="B1168" s="5" t="s">
        <v>2228</v>
      </c>
      <c r="C1168" s="11" t="s">
        <v>2229</v>
      </c>
      <c r="D1168" s="5" t="s">
        <v>6190</v>
      </c>
      <c r="E1168" s="5">
        <v>104884</v>
      </c>
      <c r="F1168" s="5" t="s">
        <v>7413</v>
      </c>
      <c r="G1168" s="5" t="s">
        <v>10513</v>
      </c>
      <c r="H1168" s="5" t="s">
        <v>6287</v>
      </c>
    </row>
    <row r="1169" spans="1:8" ht="30.75" customHeight="1">
      <c r="A1169" s="6">
        <v>12669</v>
      </c>
      <c r="B1169" s="5" t="s">
        <v>2228</v>
      </c>
      <c r="C1169" s="11" t="s">
        <v>2229</v>
      </c>
      <c r="D1169" s="5" t="s">
        <v>6190</v>
      </c>
      <c r="E1169" s="5">
        <v>104882</v>
      </c>
      <c r="F1169" s="5" t="s">
        <v>7414</v>
      </c>
      <c r="G1169" s="5" t="s">
        <v>10514</v>
      </c>
      <c r="H1169" s="5" t="s">
        <v>6287</v>
      </c>
    </row>
    <row r="1170" spans="1:8" ht="30.75" customHeight="1">
      <c r="A1170" s="6">
        <v>12669</v>
      </c>
      <c r="B1170" s="5" t="s">
        <v>2228</v>
      </c>
      <c r="C1170" s="11" t="s">
        <v>2229</v>
      </c>
      <c r="D1170" s="5" t="s">
        <v>6190</v>
      </c>
      <c r="E1170" s="5">
        <v>104873</v>
      </c>
      <c r="F1170" s="5" t="s">
        <v>7415</v>
      </c>
      <c r="G1170" s="5" t="s">
        <v>10515</v>
      </c>
      <c r="H1170" s="5" t="s">
        <v>7412</v>
      </c>
    </row>
    <row r="1171" spans="1:8" ht="30.75" customHeight="1">
      <c r="A1171" s="6">
        <v>12669</v>
      </c>
      <c r="B1171" s="5" t="s">
        <v>2228</v>
      </c>
      <c r="C1171" s="11" t="s">
        <v>2229</v>
      </c>
      <c r="D1171" s="5" t="s">
        <v>6201</v>
      </c>
      <c r="E1171" s="5">
        <v>104890</v>
      </c>
      <c r="F1171" s="5" t="s">
        <v>7416</v>
      </c>
      <c r="G1171" s="5" t="s">
        <v>10516</v>
      </c>
      <c r="H1171" s="5" t="s">
        <v>6287</v>
      </c>
    </row>
    <row r="1172" spans="1:8" ht="30.75" customHeight="1">
      <c r="A1172" s="6">
        <v>12669</v>
      </c>
      <c r="B1172" s="5" t="s">
        <v>2228</v>
      </c>
      <c r="C1172" s="11" t="s">
        <v>2229</v>
      </c>
      <c r="D1172" s="5" t="s">
        <v>6190</v>
      </c>
      <c r="E1172" s="5">
        <v>105611</v>
      </c>
      <c r="F1172" s="5" t="s">
        <v>7417</v>
      </c>
      <c r="G1172" s="5" t="s">
        <v>10517</v>
      </c>
      <c r="H1172" s="5" t="s">
        <v>7412</v>
      </c>
    </row>
    <row r="1173" spans="1:8" ht="30.75" customHeight="1">
      <c r="A1173" s="6">
        <v>12669</v>
      </c>
      <c r="B1173" s="5" t="s">
        <v>2228</v>
      </c>
      <c r="C1173" s="11" t="s">
        <v>2229</v>
      </c>
      <c r="D1173" s="5" t="s">
        <v>6197</v>
      </c>
      <c r="E1173" s="5">
        <v>105612</v>
      </c>
      <c r="F1173" s="5" t="s">
        <v>7418</v>
      </c>
      <c r="G1173" s="5" t="s">
        <v>10518</v>
      </c>
      <c r="H1173" s="5" t="s">
        <v>6205</v>
      </c>
    </row>
    <row r="1174" spans="1:8" ht="30.75" customHeight="1">
      <c r="A1174" s="6">
        <v>12669</v>
      </c>
      <c r="B1174" s="5" t="s">
        <v>2228</v>
      </c>
      <c r="C1174" s="11" t="s">
        <v>2229</v>
      </c>
      <c r="D1174" s="5" t="s">
        <v>6210</v>
      </c>
      <c r="E1174" s="5">
        <v>105615</v>
      </c>
      <c r="F1174" s="5" t="s">
        <v>7419</v>
      </c>
      <c r="G1174" s="5" t="s">
        <v>10519</v>
      </c>
      <c r="H1174" s="5" t="s">
        <v>7412</v>
      </c>
    </row>
    <row r="1175" spans="1:8" ht="30.75" customHeight="1">
      <c r="A1175" s="6">
        <v>12669</v>
      </c>
      <c r="B1175" s="5" t="s">
        <v>2228</v>
      </c>
      <c r="C1175" s="11" t="s">
        <v>2229</v>
      </c>
      <c r="D1175" s="5" t="s">
        <v>6190</v>
      </c>
      <c r="E1175" s="5">
        <v>104875</v>
      </c>
      <c r="F1175" s="5" t="s">
        <v>7420</v>
      </c>
      <c r="G1175" s="5" t="s">
        <v>10520</v>
      </c>
      <c r="H1175" s="5" t="s">
        <v>6287</v>
      </c>
    </row>
    <row r="1176" spans="1:8" ht="30.75" customHeight="1">
      <c r="A1176" s="6">
        <v>12669</v>
      </c>
      <c r="B1176" s="5" t="s">
        <v>2228</v>
      </c>
      <c r="C1176" s="11" t="s">
        <v>2229</v>
      </c>
      <c r="D1176" s="5" t="s">
        <v>6197</v>
      </c>
      <c r="E1176" s="5">
        <v>104869</v>
      </c>
      <c r="F1176" s="5" t="s">
        <v>7421</v>
      </c>
      <c r="G1176" s="5" t="s">
        <v>10521</v>
      </c>
      <c r="H1176" s="5" t="s">
        <v>6287</v>
      </c>
    </row>
    <row r="1177" spans="1:8" ht="30.75" customHeight="1">
      <c r="A1177" s="6">
        <v>12669</v>
      </c>
      <c r="B1177" s="5" t="s">
        <v>2228</v>
      </c>
      <c r="C1177" s="11" t="s">
        <v>2229</v>
      </c>
      <c r="D1177" s="5" t="s">
        <v>6197</v>
      </c>
      <c r="E1177" s="5">
        <v>105613</v>
      </c>
      <c r="F1177" s="5" t="s">
        <v>7422</v>
      </c>
      <c r="G1177" s="5" t="s">
        <v>10522</v>
      </c>
      <c r="H1177" s="5" t="s">
        <v>6205</v>
      </c>
    </row>
    <row r="1178" spans="1:8" ht="30.75" customHeight="1">
      <c r="A1178" s="6">
        <v>12669</v>
      </c>
      <c r="B1178" s="5" t="s">
        <v>2228</v>
      </c>
      <c r="C1178" s="11" t="s">
        <v>2229</v>
      </c>
      <c r="D1178" s="5" t="s">
        <v>6190</v>
      </c>
      <c r="E1178" s="5">
        <v>104877</v>
      </c>
      <c r="F1178" s="5" t="s">
        <v>7423</v>
      </c>
      <c r="G1178" s="5" t="s">
        <v>10523</v>
      </c>
      <c r="H1178" s="5" t="s">
        <v>6195</v>
      </c>
    </row>
    <row r="1179" spans="1:8" ht="30.75" customHeight="1">
      <c r="A1179" s="6">
        <v>12669</v>
      </c>
      <c r="B1179" s="5" t="s">
        <v>2228</v>
      </c>
      <c r="C1179" s="11" t="s">
        <v>2229</v>
      </c>
      <c r="D1179" s="5" t="s">
        <v>6190</v>
      </c>
      <c r="E1179" s="5">
        <v>104881</v>
      </c>
      <c r="F1179" s="5" t="s">
        <v>7424</v>
      </c>
      <c r="G1179" s="5" t="s">
        <v>10524</v>
      </c>
      <c r="H1179" s="5" t="s">
        <v>6287</v>
      </c>
    </row>
    <row r="1180" spans="1:8" ht="30.75" customHeight="1">
      <c r="A1180" s="6">
        <v>10218</v>
      </c>
      <c r="B1180" s="5" t="s">
        <v>2285</v>
      </c>
      <c r="C1180" s="11" t="s">
        <v>2286</v>
      </c>
      <c r="D1180" s="5" t="s">
        <v>6197</v>
      </c>
      <c r="E1180" s="5">
        <v>104787</v>
      </c>
      <c r="F1180" s="5" t="s">
        <v>7425</v>
      </c>
      <c r="G1180" s="5" t="s">
        <v>10525</v>
      </c>
      <c r="H1180" s="5" t="s">
        <v>6205</v>
      </c>
    </row>
    <row r="1181" spans="1:8" ht="30.75" customHeight="1">
      <c r="A1181" s="6">
        <v>10218</v>
      </c>
      <c r="B1181" s="5" t="s">
        <v>2285</v>
      </c>
      <c r="C1181" s="11" t="s">
        <v>2286</v>
      </c>
      <c r="D1181" s="5" t="s">
        <v>6201</v>
      </c>
      <c r="E1181" s="5">
        <v>104782</v>
      </c>
      <c r="F1181" s="5" t="s">
        <v>7426</v>
      </c>
      <c r="G1181" s="5" t="s">
        <v>10526</v>
      </c>
      <c r="H1181" s="5" t="s">
        <v>6195</v>
      </c>
    </row>
    <row r="1182" spans="1:8" ht="30.75" customHeight="1">
      <c r="A1182" s="6">
        <v>10218</v>
      </c>
      <c r="B1182" s="5" t="s">
        <v>2285</v>
      </c>
      <c r="C1182" s="11" t="s">
        <v>2286</v>
      </c>
      <c r="D1182" s="5" t="s">
        <v>6197</v>
      </c>
      <c r="E1182" s="5">
        <v>104791</v>
      </c>
      <c r="F1182" s="5" t="s">
        <v>7427</v>
      </c>
      <c r="G1182" s="5" t="s">
        <v>10527</v>
      </c>
      <c r="H1182" s="5" t="s">
        <v>6205</v>
      </c>
    </row>
    <row r="1183" spans="1:8" ht="30.75" customHeight="1">
      <c r="A1183" s="6">
        <v>10335</v>
      </c>
      <c r="B1183" s="5" t="s">
        <v>2312</v>
      </c>
      <c r="C1183" s="13" t="s">
        <v>2313</v>
      </c>
      <c r="D1183" s="5" t="s">
        <v>6201</v>
      </c>
      <c r="E1183" s="5">
        <v>105501</v>
      </c>
      <c r="F1183" s="5" t="s">
        <v>7428</v>
      </c>
      <c r="G1183" s="5" t="s">
        <v>7428</v>
      </c>
      <c r="H1183" s="5" t="s">
        <v>6195</v>
      </c>
    </row>
    <row r="1184" spans="1:8" ht="30.75" customHeight="1">
      <c r="A1184" s="6">
        <v>10335</v>
      </c>
      <c r="B1184" s="5" t="s">
        <v>2312</v>
      </c>
      <c r="C1184" s="13" t="s">
        <v>2313</v>
      </c>
      <c r="D1184" s="5" t="s">
        <v>6201</v>
      </c>
      <c r="E1184" s="5">
        <v>105499</v>
      </c>
      <c r="F1184" s="5" t="s">
        <v>7429</v>
      </c>
      <c r="G1184" s="5" t="s">
        <v>7429</v>
      </c>
      <c r="H1184" s="5" t="s">
        <v>6195</v>
      </c>
    </row>
    <row r="1185" spans="1:8" ht="30.75" customHeight="1">
      <c r="A1185" s="6">
        <v>10335</v>
      </c>
      <c r="B1185" s="5" t="s">
        <v>2312</v>
      </c>
      <c r="C1185" s="13" t="s">
        <v>2313</v>
      </c>
      <c r="D1185" s="5" t="s">
        <v>6201</v>
      </c>
      <c r="E1185" s="5">
        <v>105502</v>
      </c>
      <c r="F1185" s="5" t="s">
        <v>7430</v>
      </c>
      <c r="G1185" s="5" t="s">
        <v>7430</v>
      </c>
      <c r="H1185" s="5" t="s">
        <v>6195</v>
      </c>
    </row>
    <row r="1186" spans="1:8" ht="30.75" customHeight="1">
      <c r="A1186" s="6">
        <v>10335</v>
      </c>
      <c r="B1186" s="5" t="s">
        <v>2312</v>
      </c>
      <c r="C1186" s="13" t="s">
        <v>2313</v>
      </c>
      <c r="D1186" s="5" t="s">
        <v>6201</v>
      </c>
      <c r="E1186" s="5">
        <v>105500</v>
      </c>
      <c r="F1186" s="5" t="s">
        <v>7431</v>
      </c>
      <c r="G1186" s="5" t="s">
        <v>7431</v>
      </c>
      <c r="H1186" s="5" t="s">
        <v>6195</v>
      </c>
    </row>
    <row r="1187" spans="1:8" ht="30.75" customHeight="1">
      <c r="A1187" s="6">
        <v>10335</v>
      </c>
      <c r="B1187" s="5" t="s">
        <v>2312</v>
      </c>
      <c r="C1187" s="13" t="s">
        <v>2313</v>
      </c>
      <c r="D1187" s="5" t="s">
        <v>6201</v>
      </c>
      <c r="E1187" s="5">
        <v>105498</v>
      </c>
      <c r="F1187" s="5" t="s">
        <v>7432</v>
      </c>
      <c r="G1187" s="5" t="s">
        <v>7432</v>
      </c>
      <c r="H1187" s="5" t="s">
        <v>6195</v>
      </c>
    </row>
    <row r="1188" spans="1:8" ht="30.75" customHeight="1">
      <c r="A1188" s="6">
        <v>20595</v>
      </c>
      <c r="B1188" s="5" t="s">
        <v>2339</v>
      </c>
      <c r="C1188" s="10" t="s">
        <v>2340</v>
      </c>
      <c r="D1188" s="5" t="s">
        <v>6201</v>
      </c>
      <c r="E1188" s="5">
        <v>110991</v>
      </c>
      <c r="F1188" s="5" t="s">
        <v>7433</v>
      </c>
      <c r="G1188" s="5" t="s">
        <v>7433</v>
      </c>
      <c r="H1188" s="5" t="s">
        <v>6297</v>
      </c>
    </row>
    <row r="1189" spans="1:8" ht="30.75" customHeight="1">
      <c r="A1189" s="6">
        <v>20595</v>
      </c>
      <c r="B1189" s="5" t="s">
        <v>2339</v>
      </c>
      <c r="C1189" s="10" t="s">
        <v>2340</v>
      </c>
      <c r="D1189" s="5" t="s">
        <v>6201</v>
      </c>
      <c r="E1189" s="5">
        <v>110990</v>
      </c>
      <c r="F1189" s="5" t="s">
        <v>7434</v>
      </c>
      <c r="G1189" s="5" t="s">
        <v>7434</v>
      </c>
      <c r="H1189" s="5" t="s">
        <v>6297</v>
      </c>
    </row>
    <row r="1190" spans="1:8" ht="30.75" customHeight="1">
      <c r="A1190" s="6">
        <v>10403</v>
      </c>
      <c r="B1190" s="5" t="s">
        <v>2366</v>
      </c>
      <c r="C1190" s="11" t="s">
        <v>2367</v>
      </c>
      <c r="D1190" s="5" t="s">
        <v>6201</v>
      </c>
      <c r="E1190" s="5">
        <v>111007</v>
      </c>
      <c r="F1190" s="5" t="s">
        <v>7435</v>
      </c>
      <c r="G1190" s="5" t="s">
        <v>7435</v>
      </c>
      <c r="H1190" s="5" t="s">
        <v>6195</v>
      </c>
    </row>
    <row r="1191" spans="1:8" ht="30.75" customHeight="1">
      <c r="A1191" s="6">
        <v>10403</v>
      </c>
      <c r="B1191" s="5" t="s">
        <v>2366</v>
      </c>
      <c r="C1191" s="11" t="s">
        <v>2367</v>
      </c>
      <c r="D1191" s="5" t="s">
        <v>6190</v>
      </c>
      <c r="E1191" s="5">
        <v>102602</v>
      </c>
      <c r="F1191" s="5" t="s">
        <v>7436</v>
      </c>
      <c r="G1191" s="5" t="s">
        <v>7436</v>
      </c>
      <c r="H1191" s="5" t="s">
        <v>6195</v>
      </c>
    </row>
    <row r="1192" spans="1:8" ht="30.75" customHeight="1">
      <c r="A1192" s="6">
        <v>12672</v>
      </c>
      <c r="B1192" s="5" t="s">
        <v>2386</v>
      </c>
      <c r="C1192" s="11" t="s">
        <v>2387</v>
      </c>
      <c r="D1192" s="5" t="s">
        <v>6201</v>
      </c>
      <c r="E1192" s="5">
        <v>104888</v>
      </c>
      <c r="F1192" s="5" t="s">
        <v>7437</v>
      </c>
      <c r="G1192" s="5" t="s">
        <v>10528</v>
      </c>
      <c r="H1192" s="5" t="s">
        <v>6287</v>
      </c>
    </row>
    <row r="1193" spans="1:8" ht="30.75" customHeight="1">
      <c r="A1193" s="6">
        <v>10007</v>
      </c>
      <c r="B1193" s="5" t="s">
        <v>28</v>
      </c>
      <c r="C1193" s="5" t="s">
        <v>29</v>
      </c>
      <c r="D1193" s="5" t="s">
        <v>6201</v>
      </c>
      <c r="E1193" s="5">
        <v>111719</v>
      </c>
      <c r="F1193" s="5" t="s">
        <v>7438</v>
      </c>
      <c r="G1193" s="5" t="s">
        <v>7438</v>
      </c>
      <c r="H1193" s="5" t="s">
        <v>6195</v>
      </c>
    </row>
    <row r="1194" spans="1:8" ht="30.75" customHeight="1">
      <c r="A1194" s="6">
        <v>10007</v>
      </c>
      <c r="B1194" s="5" t="s">
        <v>28</v>
      </c>
      <c r="C1194" s="5" t="s">
        <v>29</v>
      </c>
      <c r="D1194" s="5" t="s">
        <v>6197</v>
      </c>
      <c r="E1194" s="5">
        <v>100195</v>
      </c>
      <c r="F1194" s="5" t="s">
        <v>7439</v>
      </c>
      <c r="G1194" s="5" t="s">
        <v>10529</v>
      </c>
      <c r="H1194" s="5" t="s">
        <v>6205</v>
      </c>
    </row>
    <row r="1195" spans="1:8" ht="30.75" customHeight="1">
      <c r="A1195" s="6">
        <v>10007</v>
      </c>
      <c r="B1195" s="5" t="s">
        <v>28</v>
      </c>
      <c r="C1195" s="5" t="s">
        <v>29</v>
      </c>
      <c r="D1195" s="5" t="s">
        <v>6201</v>
      </c>
      <c r="E1195" s="5">
        <v>107769</v>
      </c>
      <c r="F1195" s="5" t="s">
        <v>7440</v>
      </c>
      <c r="G1195" s="5" t="s">
        <v>10530</v>
      </c>
      <c r="H1195" s="5" t="s">
        <v>6195</v>
      </c>
    </row>
    <row r="1196" spans="1:8" ht="30.75" customHeight="1">
      <c r="A1196" s="6">
        <v>10007</v>
      </c>
      <c r="B1196" s="5" t="s">
        <v>28</v>
      </c>
      <c r="C1196" s="5" t="s">
        <v>29</v>
      </c>
      <c r="D1196" s="5" t="s">
        <v>6201</v>
      </c>
      <c r="E1196" s="5">
        <v>100045</v>
      </c>
      <c r="F1196" s="5" t="s">
        <v>7441</v>
      </c>
      <c r="G1196" s="5" t="s">
        <v>10531</v>
      </c>
      <c r="H1196" s="5" t="s">
        <v>6195</v>
      </c>
    </row>
    <row r="1197" spans="1:8" ht="30.75" customHeight="1">
      <c r="A1197" s="6">
        <v>10007</v>
      </c>
      <c r="B1197" s="5" t="s">
        <v>28</v>
      </c>
      <c r="C1197" s="5" t="s">
        <v>29</v>
      </c>
      <c r="D1197" s="5" t="s">
        <v>6197</v>
      </c>
      <c r="E1197" s="5">
        <v>106464</v>
      </c>
      <c r="F1197" s="5" t="s">
        <v>7442</v>
      </c>
      <c r="G1197" s="5" t="s">
        <v>10532</v>
      </c>
      <c r="H1197" s="5" t="s">
        <v>6205</v>
      </c>
    </row>
    <row r="1198" spans="1:8" ht="30.75" customHeight="1">
      <c r="A1198" s="6">
        <v>10007</v>
      </c>
      <c r="B1198" s="5" t="s">
        <v>28</v>
      </c>
      <c r="C1198" s="5" t="s">
        <v>29</v>
      </c>
      <c r="D1198" s="5" t="s">
        <v>6210</v>
      </c>
      <c r="E1198" s="5">
        <v>109798</v>
      </c>
      <c r="F1198" s="5" t="s">
        <v>7443</v>
      </c>
      <c r="G1198" s="5" t="s">
        <v>10533</v>
      </c>
      <c r="H1198" s="5" t="s">
        <v>6212</v>
      </c>
    </row>
    <row r="1199" spans="1:8" ht="30.75" customHeight="1">
      <c r="A1199" s="6">
        <v>10007</v>
      </c>
      <c r="B1199" s="5" t="s">
        <v>28</v>
      </c>
      <c r="C1199" s="5" t="s">
        <v>29</v>
      </c>
      <c r="D1199" s="5" t="s">
        <v>6201</v>
      </c>
      <c r="E1199" s="5">
        <v>104130</v>
      </c>
      <c r="F1199" s="5" t="s">
        <v>7444</v>
      </c>
      <c r="G1199" s="5" t="s">
        <v>10534</v>
      </c>
      <c r="H1199" s="5" t="s">
        <v>6195</v>
      </c>
    </row>
    <row r="1200" spans="1:8" ht="30.75" customHeight="1">
      <c r="A1200" s="6">
        <v>10007</v>
      </c>
      <c r="B1200" s="5" t="s">
        <v>28</v>
      </c>
      <c r="C1200" s="5" t="s">
        <v>29</v>
      </c>
      <c r="D1200" s="5" t="s">
        <v>6210</v>
      </c>
      <c r="E1200" s="5">
        <v>101335</v>
      </c>
      <c r="F1200" s="5" t="s">
        <v>7445</v>
      </c>
      <c r="G1200" s="5" t="s">
        <v>10535</v>
      </c>
      <c r="H1200" s="5" t="s">
        <v>6816</v>
      </c>
    </row>
    <row r="1201" spans="1:8" ht="30.75" customHeight="1">
      <c r="A1201" s="6">
        <v>10007</v>
      </c>
      <c r="B1201" s="5" t="s">
        <v>28</v>
      </c>
      <c r="C1201" s="5" t="s">
        <v>29</v>
      </c>
      <c r="D1201" s="5" t="s">
        <v>6210</v>
      </c>
      <c r="E1201" s="5">
        <v>109842</v>
      </c>
      <c r="F1201" s="5" t="s">
        <v>7446</v>
      </c>
      <c r="G1201" s="5" t="s">
        <v>10536</v>
      </c>
      <c r="H1201" s="5" t="s">
        <v>6816</v>
      </c>
    </row>
    <row r="1202" spans="1:8" ht="30.75" customHeight="1">
      <c r="A1202" s="6">
        <v>10007</v>
      </c>
      <c r="B1202" s="5" t="s">
        <v>28</v>
      </c>
      <c r="C1202" s="5" t="s">
        <v>29</v>
      </c>
      <c r="D1202" s="5" t="s">
        <v>6197</v>
      </c>
      <c r="E1202" s="5">
        <v>104041</v>
      </c>
      <c r="F1202" s="5" t="s">
        <v>7447</v>
      </c>
      <c r="G1202" s="5" t="s">
        <v>10537</v>
      </c>
      <c r="H1202" s="5" t="s">
        <v>6205</v>
      </c>
    </row>
    <row r="1203" spans="1:8" ht="30.75" customHeight="1">
      <c r="A1203" s="6">
        <v>10007</v>
      </c>
      <c r="B1203" s="5" t="s">
        <v>28</v>
      </c>
      <c r="C1203" s="5" t="s">
        <v>29</v>
      </c>
      <c r="D1203" s="5" t="s">
        <v>6201</v>
      </c>
      <c r="E1203" s="5">
        <v>107773</v>
      </c>
      <c r="F1203" s="5" t="s">
        <v>7448</v>
      </c>
      <c r="G1203" s="5" t="s">
        <v>10538</v>
      </c>
      <c r="H1203" s="5" t="s">
        <v>6220</v>
      </c>
    </row>
    <row r="1204" spans="1:8" ht="30.75" customHeight="1">
      <c r="A1204" s="6">
        <v>10007</v>
      </c>
      <c r="B1204" s="5" t="s">
        <v>28</v>
      </c>
      <c r="C1204" s="5" t="s">
        <v>29</v>
      </c>
      <c r="D1204" s="5" t="s">
        <v>6197</v>
      </c>
      <c r="E1204" s="5">
        <v>103487</v>
      </c>
      <c r="F1204" s="5" t="s">
        <v>7449</v>
      </c>
      <c r="G1204" s="5" t="s">
        <v>10539</v>
      </c>
      <c r="H1204" s="5" t="s">
        <v>6205</v>
      </c>
    </row>
    <row r="1205" spans="1:8" ht="30.75" customHeight="1">
      <c r="A1205" s="6">
        <v>10007</v>
      </c>
      <c r="B1205" s="5" t="s">
        <v>28</v>
      </c>
      <c r="C1205" s="5" t="s">
        <v>29</v>
      </c>
      <c r="D1205" s="5" t="s">
        <v>6201</v>
      </c>
      <c r="E1205" s="5">
        <v>111153</v>
      </c>
      <c r="F1205" s="5" t="s">
        <v>7450</v>
      </c>
      <c r="G1205" s="5" t="s">
        <v>10540</v>
      </c>
      <c r="H1205" s="5" t="s">
        <v>7451</v>
      </c>
    </row>
    <row r="1206" spans="1:8" ht="30.75" customHeight="1">
      <c r="A1206" s="6">
        <v>10007</v>
      </c>
      <c r="B1206" s="5" t="s">
        <v>28</v>
      </c>
      <c r="C1206" s="5" t="s">
        <v>29</v>
      </c>
      <c r="D1206" s="5" t="s">
        <v>6210</v>
      </c>
      <c r="E1206" s="5">
        <v>111943</v>
      </c>
      <c r="F1206" s="5" t="s">
        <v>7452</v>
      </c>
      <c r="G1206" s="5" t="s">
        <v>10541</v>
      </c>
      <c r="H1206" s="5" t="s">
        <v>6212</v>
      </c>
    </row>
    <row r="1207" spans="1:8" ht="30.75" customHeight="1">
      <c r="A1207" s="6">
        <v>10007</v>
      </c>
      <c r="B1207" s="5" t="s">
        <v>28</v>
      </c>
      <c r="C1207" s="5" t="s">
        <v>29</v>
      </c>
      <c r="D1207" s="5" t="s">
        <v>6201</v>
      </c>
      <c r="E1207" s="5">
        <v>111151</v>
      </c>
      <c r="F1207" s="5" t="s">
        <v>7453</v>
      </c>
      <c r="G1207" s="5" t="s">
        <v>10542</v>
      </c>
      <c r="H1207" s="5" t="s">
        <v>7454</v>
      </c>
    </row>
    <row r="1208" spans="1:8" ht="30.75" customHeight="1">
      <c r="A1208" s="6">
        <v>10007</v>
      </c>
      <c r="B1208" s="5" t="s">
        <v>28</v>
      </c>
      <c r="C1208" s="5" t="s">
        <v>29</v>
      </c>
      <c r="D1208" s="5" t="s">
        <v>6210</v>
      </c>
      <c r="E1208" s="5">
        <v>109742</v>
      </c>
      <c r="F1208" s="5" t="s">
        <v>7455</v>
      </c>
      <c r="G1208" s="5" t="s">
        <v>10543</v>
      </c>
      <c r="H1208" s="5" t="s">
        <v>6212</v>
      </c>
    </row>
    <row r="1209" spans="1:8" ht="30.75" customHeight="1">
      <c r="A1209" s="6">
        <v>10007</v>
      </c>
      <c r="B1209" s="5" t="s">
        <v>28</v>
      </c>
      <c r="C1209" s="5" t="s">
        <v>29</v>
      </c>
      <c r="D1209" s="5" t="s">
        <v>6201</v>
      </c>
      <c r="E1209" s="5">
        <v>100861</v>
      </c>
      <c r="F1209" s="5" t="s">
        <v>7456</v>
      </c>
      <c r="G1209" s="5" t="s">
        <v>10544</v>
      </c>
      <c r="H1209" s="5" t="s">
        <v>6195</v>
      </c>
    </row>
    <row r="1210" spans="1:8" ht="30.75" customHeight="1">
      <c r="A1210" s="6">
        <v>10007</v>
      </c>
      <c r="B1210" s="5" t="s">
        <v>28</v>
      </c>
      <c r="C1210" s="5" t="s">
        <v>29</v>
      </c>
      <c r="D1210" s="5" t="s">
        <v>6190</v>
      </c>
      <c r="E1210" s="5">
        <v>101031</v>
      </c>
      <c r="F1210" s="5" t="s">
        <v>7457</v>
      </c>
      <c r="G1210" s="5" t="s">
        <v>10545</v>
      </c>
      <c r="H1210" s="5" t="s">
        <v>6212</v>
      </c>
    </row>
    <row r="1211" spans="1:8" ht="30.75" customHeight="1">
      <c r="A1211" s="6">
        <v>10007</v>
      </c>
      <c r="B1211" s="5" t="s">
        <v>28</v>
      </c>
      <c r="C1211" s="5" t="s">
        <v>29</v>
      </c>
      <c r="D1211" s="5" t="s">
        <v>6210</v>
      </c>
      <c r="E1211" s="5">
        <v>109790</v>
      </c>
      <c r="F1211" s="5" t="s">
        <v>7458</v>
      </c>
      <c r="G1211" s="5" t="s">
        <v>10546</v>
      </c>
      <c r="H1211" s="5" t="s">
        <v>6816</v>
      </c>
    </row>
    <row r="1212" spans="1:8" ht="30.75" customHeight="1">
      <c r="A1212" s="6">
        <v>10007</v>
      </c>
      <c r="B1212" s="5" t="s">
        <v>28</v>
      </c>
      <c r="C1212" s="5" t="s">
        <v>29</v>
      </c>
      <c r="D1212" s="5" t="s">
        <v>6201</v>
      </c>
      <c r="E1212" s="5">
        <v>111806</v>
      </c>
      <c r="F1212" s="5" t="s">
        <v>7459</v>
      </c>
      <c r="G1212" s="5" t="s">
        <v>10547</v>
      </c>
      <c r="H1212" s="5" t="s">
        <v>6195</v>
      </c>
    </row>
    <row r="1213" spans="1:8" ht="30.75" customHeight="1">
      <c r="A1213" s="6">
        <v>10007</v>
      </c>
      <c r="B1213" s="5" t="s">
        <v>28</v>
      </c>
      <c r="C1213" s="5" t="s">
        <v>29</v>
      </c>
      <c r="D1213" s="5" t="s">
        <v>6201</v>
      </c>
      <c r="E1213" s="5">
        <v>111395</v>
      </c>
      <c r="F1213" s="5" t="s">
        <v>7460</v>
      </c>
      <c r="G1213" s="5" t="s">
        <v>10548</v>
      </c>
      <c r="H1213" s="5" t="s">
        <v>6205</v>
      </c>
    </row>
    <row r="1214" spans="1:8" ht="30.75" customHeight="1">
      <c r="A1214" s="6">
        <v>10007</v>
      </c>
      <c r="B1214" s="5" t="s">
        <v>28</v>
      </c>
      <c r="C1214" s="5" t="s">
        <v>29</v>
      </c>
      <c r="D1214" s="5" t="s">
        <v>6201</v>
      </c>
      <c r="E1214" s="5">
        <v>109817</v>
      </c>
      <c r="F1214" s="5" t="s">
        <v>7461</v>
      </c>
      <c r="G1214" s="5" t="s">
        <v>10549</v>
      </c>
      <c r="H1214" s="5" t="s">
        <v>6816</v>
      </c>
    </row>
    <row r="1215" spans="1:8" ht="30.75" customHeight="1">
      <c r="A1215" s="6">
        <v>10007</v>
      </c>
      <c r="B1215" s="5" t="s">
        <v>28</v>
      </c>
      <c r="C1215" s="5" t="s">
        <v>29</v>
      </c>
      <c r="D1215" s="5" t="s">
        <v>6201</v>
      </c>
      <c r="E1215" s="5">
        <v>111785</v>
      </c>
      <c r="F1215" s="5" t="s">
        <v>7462</v>
      </c>
      <c r="G1215" s="5" t="s">
        <v>10550</v>
      </c>
      <c r="H1215" s="5" t="s">
        <v>6195</v>
      </c>
    </row>
    <row r="1216" spans="1:8" ht="30.75" customHeight="1">
      <c r="A1216" s="6">
        <v>10007</v>
      </c>
      <c r="B1216" s="5" t="s">
        <v>28</v>
      </c>
      <c r="C1216" s="5" t="s">
        <v>29</v>
      </c>
      <c r="D1216" s="5" t="s">
        <v>6201</v>
      </c>
      <c r="E1216" s="5">
        <v>110816</v>
      </c>
      <c r="F1216" s="5" t="s">
        <v>7463</v>
      </c>
      <c r="G1216" s="5" t="s">
        <v>10551</v>
      </c>
      <c r="H1216" s="5" t="s">
        <v>6195</v>
      </c>
    </row>
    <row r="1217" spans="1:8" ht="30.75" customHeight="1">
      <c r="A1217" s="6">
        <v>10007</v>
      </c>
      <c r="B1217" s="5" t="s">
        <v>28</v>
      </c>
      <c r="C1217" s="5" t="s">
        <v>29</v>
      </c>
      <c r="D1217" s="5" t="s">
        <v>6210</v>
      </c>
      <c r="E1217" s="5">
        <v>111939</v>
      </c>
      <c r="F1217" s="5" t="s">
        <v>7464</v>
      </c>
      <c r="G1217" s="5" t="s">
        <v>10552</v>
      </c>
      <c r="H1217" s="5" t="s">
        <v>6212</v>
      </c>
    </row>
    <row r="1218" spans="1:8" ht="30.75" customHeight="1">
      <c r="A1218" s="6">
        <v>10007</v>
      </c>
      <c r="B1218" s="5" t="s">
        <v>28</v>
      </c>
      <c r="C1218" s="5" t="s">
        <v>29</v>
      </c>
      <c r="D1218" s="5" t="s">
        <v>6197</v>
      </c>
      <c r="E1218" s="5">
        <v>103486</v>
      </c>
      <c r="F1218" s="5" t="s">
        <v>7465</v>
      </c>
      <c r="G1218" s="5" t="s">
        <v>10553</v>
      </c>
      <c r="H1218" s="5" t="s">
        <v>6205</v>
      </c>
    </row>
    <row r="1219" spans="1:8" ht="30.75" customHeight="1">
      <c r="A1219" s="6">
        <v>10007</v>
      </c>
      <c r="B1219" s="5" t="s">
        <v>28</v>
      </c>
      <c r="C1219" s="5" t="s">
        <v>29</v>
      </c>
      <c r="D1219" s="5" t="s">
        <v>6201</v>
      </c>
      <c r="E1219" s="5">
        <v>106339</v>
      </c>
      <c r="F1219" s="5" t="s">
        <v>7466</v>
      </c>
      <c r="G1219" s="5" t="s">
        <v>7466</v>
      </c>
      <c r="H1219" s="5" t="s">
        <v>6722</v>
      </c>
    </row>
    <row r="1220" spans="1:8" ht="30.75" customHeight="1">
      <c r="A1220" s="6">
        <v>10007</v>
      </c>
      <c r="B1220" s="5" t="s">
        <v>28</v>
      </c>
      <c r="C1220" s="5" t="s">
        <v>29</v>
      </c>
      <c r="D1220" s="5" t="s">
        <v>6210</v>
      </c>
      <c r="E1220" s="5">
        <v>109814</v>
      </c>
      <c r="F1220" s="5" t="s">
        <v>7467</v>
      </c>
      <c r="G1220" s="5" t="s">
        <v>10554</v>
      </c>
      <c r="H1220" s="5" t="s">
        <v>7468</v>
      </c>
    </row>
    <row r="1221" spans="1:8" ht="30.75" customHeight="1">
      <c r="A1221" s="6">
        <v>10007</v>
      </c>
      <c r="B1221" s="5" t="s">
        <v>28</v>
      </c>
      <c r="C1221" s="5" t="s">
        <v>29</v>
      </c>
      <c r="D1221" s="5" t="s">
        <v>6190</v>
      </c>
      <c r="E1221" s="5">
        <v>111790</v>
      </c>
      <c r="F1221" s="5" t="s">
        <v>7469</v>
      </c>
      <c r="G1221" s="5" t="s">
        <v>10555</v>
      </c>
      <c r="H1221" s="5" t="s">
        <v>7248</v>
      </c>
    </row>
    <row r="1222" spans="1:8" ht="30.75" customHeight="1">
      <c r="A1222" s="6">
        <v>10007</v>
      </c>
      <c r="B1222" s="5" t="s">
        <v>28</v>
      </c>
      <c r="C1222" s="5" t="s">
        <v>29</v>
      </c>
      <c r="D1222" s="5" t="s">
        <v>6210</v>
      </c>
      <c r="E1222" s="5">
        <v>109732</v>
      </c>
      <c r="F1222" s="5" t="s">
        <v>7470</v>
      </c>
      <c r="G1222" s="5" t="s">
        <v>10556</v>
      </c>
      <c r="H1222" s="5" t="s">
        <v>6212</v>
      </c>
    </row>
    <row r="1223" spans="1:8" ht="30.75" customHeight="1">
      <c r="A1223" s="6">
        <v>10007</v>
      </c>
      <c r="B1223" s="5" t="s">
        <v>28</v>
      </c>
      <c r="C1223" s="5" t="s">
        <v>29</v>
      </c>
      <c r="D1223" s="5" t="s">
        <v>6201</v>
      </c>
      <c r="E1223" s="5">
        <v>101441</v>
      </c>
      <c r="F1223" s="5" t="s">
        <v>7471</v>
      </c>
      <c r="G1223" s="5" t="s">
        <v>10557</v>
      </c>
      <c r="H1223" s="5" t="s">
        <v>6195</v>
      </c>
    </row>
    <row r="1224" spans="1:8" ht="30.75" customHeight="1">
      <c r="A1224" s="6">
        <v>10007</v>
      </c>
      <c r="B1224" s="5" t="s">
        <v>28</v>
      </c>
      <c r="C1224" s="5" t="s">
        <v>29</v>
      </c>
      <c r="D1224" s="5" t="s">
        <v>6197</v>
      </c>
      <c r="E1224" s="5">
        <v>104136</v>
      </c>
      <c r="F1224" s="5" t="s">
        <v>7472</v>
      </c>
      <c r="G1224" s="5" t="s">
        <v>10558</v>
      </c>
      <c r="H1224" s="5" t="s">
        <v>6205</v>
      </c>
    </row>
    <row r="1225" spans="1:8" ht="30.75" customHeight="1">
      <c r="A1225" s="6">
        <v>10007</v>
      </c>
      <c r="B1225" s="5" t="s">
        <v>28</v>
      </c>
      <c r="C1225" s="5" t="s">
        <v>29</v>
      </c>
      <c r="D1225" s="5" t="s">
        <v>6201</v>
      </c>
      <c r="E1225" s="5">
        <v>102618</v>
      </c>
      <c r="F1225" s="5" t="s">
        <v>7473</v>
      </c>
      <c r="G1225" s="5" t="s">
        <v>10559</v>
      </c>
      <c r="H1225" s="5" t="s">
        <v>6195</v>
      </c>
    </row>
    <row r="1226" spans="1:8" ht="30.75" customHeight="1">
      <c r="A1226" s="6">
        <v>10007</v>
      </c>
      <c r="B1226" s="5" t="s">
        <v>28</v>
      </c>
      <c r="C1226" s="5" t="s">
        <v>29</v>
      </c>
      <c r="D1226" s="5" t="s">
        <v>6197</v>
      </c>
      <c r="E1226" s="5">
        <v>100132</v>
      </c>
      <c r="F1226" s="5" t="s">
        <v>7474</v>
      </c>
      <c r="G1226" s="5" t="s">
        <v>10560</v>
      </c>
      <c r="H1226" s="5" t="s">
        <v>6205</v>
      </c>
    </row>
    <row r="1227" spans="1:8" ht="30.75" customHeight="1">
      <c r="A1227" s="6">
        <v>10007</v>
      </c>
      <c r="B1227" s="5" t="s">
        <v>28</v>
      </c>
      <c r="C1227" s="5" t="s">
        <v>29</v>
      </c>
      <c r="D1227" s="5" t="s">
        <v>6201</v>
      </c>
      <c r="E1227" s="5">
        <v>112279</v>
      </c>
      <c r="F1227" s="5" t="s">
        <v>7475</v>
      </c>
      <c r="G1227" s="5" t="s">
        <v>10561</v>
      </c>
      <c r="H1227" s="5" t="s">
        <v>7454</v>
      </c>
    </row>
    <row r="1228" spans="1:8" ht="30.75" customHeight="1">
      <c r="A1228" s="6">
        <v>10007</v>
      </c>
      <c r="B1228" s="5" t="s">
        <v>28</v>
      </c>
      <c r="C1228" s="5" t="s">
        <v>29</v>
      </c>
      <c r="D1228" s="5" t="s">
        <v>6201</v>
      </c>
      <c r="E1228" s="5">
        <v>111801</v>
      </c>
      <c r="F1228" s="5" t="s">
        <v>7476</v>
      </c>
      <c r="G1228" s="5" t="s">
        <v>10562</v>
      </c>
      <c r="H1228" s="5" t="s">
        <v>6195</v>
      </c>
    </row>
    <row r="1229" spans="1:8" ht="30.75" customHeight="1">
      <c r="A1229" s="6">
        <v>10007</v>
      </c>
      <c r="B1229" s="5" t="s">
        <v>28</v>
      </c>
      <c r="C1229" s="5" t="s">
        <v>29</v>
      </c>
      <c r="D1229" s="5" t="s">
        <v>6201</v>
      </c>
      <c r="E1229" s="5">
        <v>111717</v>
      </c>
      <c r="F1229" s="5" t="s">
        <v>7477</v>
      </c>
      <c r="G1229" s="5" t="s">
        <v>7477</v>
      </c>
      <c r="H1229" s="5" t="s">
        <v>7248</v>
      </c>
    </row>
    <row r="1230" spans="1:8" ht="30.75" customHeight="1">
      <c r="A1230" s="6">
        <v>10007</v>
      </c>
      <c r="B1230" s="5" t="s">
        <v>28</v>
      </c>
      <c r="C1230" s="5" t="s">
        <v>29</v>
      </c>
      <c r="D1230" s="5" t="s">
        <v>6190</v>
      </c>
      <c r="E1230" s="5">
        <v>106350</v>
      </c>
      <c r="F1230" s="5" t="s">
        <v>7478</v>
      </c>
      <c r="G1230" s="5" t="s">
        <v>10563</v>
      </c>
      <c r="H1230" s="5" t="s">
        <v>6195</v>
      </c>
    </row>
    <row r="1231" spans="1:8" ht="30.75" customHeight="1">
      <c r="A1231" s="6">
        <v>10007</v>
      </c>
      <c r="B1231" s="5" t="s">
        <v>28</v>
      </c>
      <c r="C1231" s="5" t="s">
        <v>29</v>
      </c>
      <c r="D1231" s="5" t="s">
        <v>6197</v>
      </c>
      <c r="E1231" s="5">
        <v>106459</v>
      </c>
      <c r="F1231" s="5" t="s">
        <v>7479</v>
      </c>
      <c r="G1231" s="5" t="s">
        <v>10564</v>
      </c>
      <c r="H1231" s="5" t="s">
        <v>6205</v>
      </c>
    </row>
    <row r="1232" spans="1:8" ht="30.75" customHeight="1">
      <c r="A1232" s="6">
        <v>10007</v>
      </c>
      <c r="B1232" s="5" t="s">
        <v>28</v>
      </c>
      <c r="C1232" s="5" t="s">
        <v>29</v>
      </c>
      <c r="D1232" s="5" t="s">
        <v>6201</v>
      </c>
      <c r="E1232" s="5">
        <v>110813</v>
      </c>
      <c r="F1232" s="5" t="s">
        <v>7480</v>
      </c>
      <c r="G1232" s="5" t="s">
        <v>10565</v>
      </c>
      <c r="H1232" s="5" t="s">
        <v>7481</v>
      </c>
    </row>
    <row r="1233" spans="1:8" ht="30.75" customHeight="1">
      <c r="A1233" s="6">
        <v>10007</v>
      </c>
      <c r="B1233" s="5" t="s">
        <v>28</v>
      </c>
      <c r="C1233" s="5" t="s">
        <v>29</v>
      </c>
      <c r="D1233" s="5" t="s">
        <v>6201</v>
      </c>
      <c r="E1233" s="5">
        <v>111722</v>
      </c>
      <c r="F1233" s="5" t="s">
        <v>7482</v>
      </c>
      <c r="G1233" s="5" t="s">
        <v>7482</v>
      </c>
      <c r="H1233" s="5" t="s">
        <v>6220</v>
      </c>
    </row>
    <row r="1234" spans="1:8" ht="30.75" customHeight="1">
      <c r="A1234" s="6">
        <v>10007</v>
      </c>
      <c r="B1234" s="5" t="s">
        <v>28</v>
      </c>
      <c r="C1234" s="5" t="s">
        <v>29</v>
      </c>
      <c r="D1234" s="5" t="s">
        <v>6210</v>
      </c>
      <c r="E1234" s="5">
        <v>100943</v>
      </c>
      <c r="F1234" s="5" t="s">
        <v>7483</v>
      </c>
      <c r="G1234" s="5" t="s">
        <v>10566</v>
      </c>
      <c r="H1234" s="5" t="s">
        <v>6816</v>
      </c>
    </row>
    <row r="1235" spans="1:8" ht="30.75" customHeight="1">
      <c r="A1235" s="6">
        <v>10007</v>
      </c>
      <c r="B1235" s="5" t="s">
        <v>28</v>
      </c>
      <c r="C1235" s="5" t="s">
        <v>29</v>
      </c>
      <c r="D1235" s="5" t="s">
        <v>6210</v>
      </c>
      <c r="E1235" s="5">
        <v>111808</v>
      </c>
      <c r="F1235" s="5" t="s">
        <v>7484</v>
      </c>
      <c r="G1235" s="5" t="s">
        <v>10567</v>
      </c>
      <c r="H1235" s="5" t="s">
        <v>6195</v>
      </c>
    </row>
    <row r="1236" spans="1:8" ht="30.75" customHeight="1">
      <c r="A1236" s="6">
        <v>10007</v>
      </c>
      <c r="B1236" s="5" t="s">
        <v>28</v>
      </c>
      <c r="C1236" s="5" t="s">
        <v>29</v>
      </c>
      <c r="D1236" s="5" t="s">
        <v>6210</v>
      </c>
      <c r="E1236" s="5">
        <v>109799</v>
      </c>
      <c r="F1236" s="5" t="s">
        <v>7485</v>
      </c>
      <c r="G1236" s="5" t="s">
        <v>10568</v>
      </c>
      <c r="H1236" s="5" t="s">
        <v>6212</v>
      </c>
    </row>
    <row r="1237" spans="1:8" ht="30.75" customHeight="1">
      <c r="A1237" s="6">
        <v>10007</v>
      </c>
      <c r="B1237" s="5" t="s">
        <v>28</v>
      </c>
      <c r="C1237" s="5" t="s">
        <v>29</v>
      </c>
      <c r="D1237" s="5" t="s">
        <v>6210</v>
      </c>
      <c r="E1237" s="5">
        <v>109803</v>
      </c>
      <c r="F1237" s="5" t="s">
        <v>7486</v>
      </c>
      <c r="G1237" s="5" t="s">
        <v>10569</v>
      </c>
      <c r="H1237" s="5" t="s">
        <v>7327</v>
      </c>
    </row>
    <row r="1238" spans="1:8" ht="30.75" customHeight="1">
      <c r="A1238" s="6">
        <v>10007</v>
      </c>
      <c r="B1238" s="5" t="s">
        <v>28</v>
      </c>
      <c r="C1238" s="5" t="s">
        <v>29</v>
      </c>
      <c r="D1238" s="5" t="s">
        <v>6201</v>
      </c>
      <c r="E1238" s="5">
        <v>109673</v>
      </c>
      <c r="F1238" s="5" t="s">
        <v>7487</v>
      </c>
      <c r="G1238" s="5" t="s">
        <v>10570</v>
      </c>
      <c r="H1238" s="5" t="s">
        <v>6195</v>
      </c>
    </row>
    <row r="1239" spans="1:8" ht="30.75" customHeight="1">
      <c r="A1239" s="6">
        <v>10007</v>
      </c>
      <c r="B1239" s="5" t="s">
        <v>28</v>
      </c>
      <c r="C1239" s="5" t="s">
        <v>29</v>
      </c>
      <c r="D1239" s="5" t="s">
        <v>6201</v>
      </c>
      <c r="E1239" s="5">
        <v>103176</v>
      </c>
      <c r="F1239" s="5" t="s">
        <v>7488</v>
      </c>
      <c r="G1239" s="5" t="s">
        <v>10571</v>
      </c>
      <c r="H1239" s="5" t="s">
        <v>6195</v>
      </c>
    </row>
    <row r="1240" spans="1:8" ht="30.75" customHeight="1">
      <c r="A1240" s="6">
        <v>10007</v>
      </c>
      <c r="B1240" s="5" t="s">
        <v>28</v>
      </c>
      <c r="C1240" s="5" t="s">
        <v>29</v>
      </c>
      <c r="D1240" s="5" t="s">
        <v>6197</v>
      </c>
      <c r="E1240" s="5">
        <v>104133</v>
      </c>
      <c r="F1240" s="5" t="s">
        <v>7489</v>
      </c>
      <c r="G1240" s="5" t="s">
        <v>10572</v>
      </c>
      <c r="H1240" s="5" t="s">
        <v>6205</v>
      </c>
    </row>
    <row r="1241" spans="1:8" ht="30.75" customHeight="1">
      <c r="A1241" s="6">
        <v>10007</v>
      </c>
      <c r="B1241" s="5" t="s">
        <v>28</v>
      </c>
      <c r="C1241" s="5" t="s">
        <v>29</v>
      </c>
      <c r="D1241" s="5" t="s">
        <v>6201</v>
      </c>
      <c r="E1241" s="5">
        <v>107770</v>
      </c>
      <c r="F1241" s="5" t="s">
        <v>7490</v>
      </c>
      <c r="G1241" s="5" t="s">
        <v>10573</v>
      </c>
      <c r="H1241" s="5" t="s">
        <v>6195</v>
      </c>
    </row>
    <row r="1242" spans="1:8" ht="30.75" customHeight="1">
      <c r="A1242" s="6">
        <v>10007</v>
      </c>
      <c r="B1242" s="5" t="s">
        <v>28</v>
      </c>
      <c r="C1242" s="5" t="s">
        <v>29</v>
      </c>
      <c r="D1242" s="5" t="s">
        <v>6210</v>
      </c>
      <c r="E1242" s="5">
        <v>111804</v>
      </c>
      <c r="F1242" s="5" t="s">
        <v>7491</v>
      </c>
      <c r="G1242" s="5" t="s">
        <v>10574</v>
      </c>
      <c r="H1242" s="5" t="s">
        <v>6212</v>
      </c>
    </row>
    <row r="1243" spans="1:8" ht="30.75" customHeight="1">
      <c r="A1243" s="6">
        <v>10007</v>
      </c>
      <c r="B1243" s="5" t="s">
        <v>28</v>
      </c>
      <c r="C1243" s="5" t="s">
        <v>29</v>
      </c>
      <c r="D1243" s="5" t="s">
        <v>6201</v>
      </c>
      <c r="E1243" s="5">
        <v>111797</v>
      </c>
      <c r="F1243" s="5" t="s">
        <v>7492</v>
      </c>
      <c r="G1243" s="5" t="s">
        <v>10575</v>
      </c>
      <c r="H1243" s="5" t="s">
        <v>6195</v>
      </c>
    </row>
    <row r="1244" spans="1:8" ht="30.75" customHeight="1">
      <c r="A1244" s="6">
        <v>10007</v>
      </c>
      <c r="B1244" s="5" t="s">
        <v>28</v>
      </c>
      <c r="C1244" s="5" t="s">
        <v>29</v>
      </c>
      <c r="D1244" s="5" t="s">
        <v>6197</v>
      </c>
      <c r="E1244" s="5">
        <v>111782</v>
      </c>
      <c r="F1244" s="5" t="s">
        <v>7493</v>
      </c>
      <c r="G1244" s="5" t="s">
        <v>10576</v>
      </c>
      <c r="H1244" s="5" t="s">
        <v>6205</v>
      </c>
    </row>
    <row r="1245" spans="1:8" ht="30.75" customHeight="1">
      <c r="A1245" s="6">
        <v>10007</v>
      </c>
      <c r="B1245" s="5" t="s">
        <v>28</v>
      </c>
      <c r="C1245" s="5" t="s">
        <v>29</v>
      </c>
      <c r="D1245" s="5" t="s">
        <v>6197</v>
      </c>
      <c r="E1245" s="5">
        <v>103489</v>
      </c>
      <c r="F1245" s="5" t="s">
        <v>7494</v>
      </c>
      <c r="G1245" s="5" t="s">
        <v>10577</v>
      </c>
      <c r="H1245" s="5" t="s">
        <v>6205</v>
      </c>
    </row>
    <row r="1246" spans="1:8" ht="30.75" customHeight="1">
      <c r="A1246" s="6">
        <v>10007</v>
      </c>
      <c r="B1246" s="5" t="s">
        <v>28</v>
      </c>
      <c r="C1246" s="5" t="s">
        <v>29</v>
      </c>
      <c r="D1246" s="5" t="s">
        <v>6210</v>
      </c>
      <c r="E1246" s="5">
        <v>111929</v>
      </c>
      <c r="F1246" s="5" t="s">
        <v>7495</v>
      </c>
      <c r="G1246" s="5" t="s">
        <v>10578</v>
      </c>
      <c r="H1246" s="5" t="s">
        <v>6816</v>
      </c>
    </row>
    <row r="1247" spans="1:8" ht="30.75" customHeight="1">
      <c r="A1247" s="6">
        <v>10007</v>
      </c>
      <c r="B1247" s="5" t="s">
        <v>28</v>
      </c>
      <c r="C1247" s="5" t="s">
        <v>29</v>
      </c>
      <c r="D1247" s="5" t="s">
        <v>6210</v>
      </c>
      <c r="E1247" s="5">
        <v>111936</v>
      </c>
      <c r="F1247" s="5" t="s">
        <v>7496</v>
      </c>
      <c r="G1247" s="5" t="s">
        <v>10579</v>
      </c>
      <c r="H1247" s="5" t="s">
        <v>6212</v>
      </c>
    </row>
    <row r="1248" spans="1:8" ht="30.75" customHeight="1">
      <c r="A1248" s="6">
        <v>10007</v>
      </c>
      <c r="B1248" s="5" t="s">
        <v>28</v>
      </c>
      <c r="C1248" s="5" t="s">
        <v>29</v>
      </c>
      <c r="D1248" s="5" t="s">
        <v>6210</v>
      </c>
      <c r="E1248" s="5">
        <v>111814</v>
      </c>
      <c r="F1248" s="5" t="s">
        <v>7497</v>
      </c>
      <c r="G1248" s="5" t="s">
        <v>10580</v>
      </c>
      <c r="H1248" s="5" t="s">
        <v>6816</v>
      </c>
    </row>
    <row r="1249" spans="1:8" ht="30.75" customHeight="1">
      <c r="A1249" s="6">
        <v>10007</v>
      </c>
      <c r="B1249" s="5" t="s">
        <v>28</v>
      </c>
      <c r="C1249" s="5" t="s">
        <v>29</v>
      </c>
      <c r="D1249" s="5" t="s">
        <v>6210</v>
      </c>
      <c r="E1249" s="5">
        <v>109786</v>
      </c>
      <c r="F1249" s="5" t="s">
        <v>7498</v>
      </c>
      <c r="G1249" s="5" t="s">
        <v>10581</v>
      </c>
      <c r="H1249" s="5" t="s">
        <v>6816</v>
      </c>
    </row>
    <row r="1250" spans="1:8" ht="30.75" customHeight="1">
      <c r="A1250" s="6">
        <v>10007</v>
      </c>
      <c r="B1250" s="5" t="s">
        <v>28</v>
      </c>
      <c r="C1250" s="5" t="s">
        <v>29</v>
      </c>
      <c r="D1250" s="5" t="s">
        <v>6190</v>
      </c>
      <c r="E1250" s="5">
        <v>110835</v>
      </c>
      <c r="F1250" s="5" t="s">
        <v>7499</v>
      </c>
      <c r="G1250" s="5" t="s">
        <v>10582</v>
      </c>
      <c r="H1250" s="5" t="s">
        <v>6195</v>
      </c>
    </row>
    <row r="1251" spans="1:8" ht="30.75" customHeight="1">
      <c r="A1251" s="6">
        <v>10007</v>
      </c>
      <c r="B1251" s="5" t="s">
        <v>28</v>
      </c>
      <c r="C1251" s="5" t="s">
        <v>29</v>
      </c>
      <c r="D1251" s="5" t="s">
        <v>6210</v>
      </c>
      <c r="E1251" s="5">
        <v>109787</v>
      </c>
      <c r="F1251" s="5" t="s">
        <v>7500</v>
      </c>
      <c r="G1251" s="5" t="s">
        <v>10583</v>
      </c>
      <c r="H1251" s="5" t="s">
        <v>6816</v>
      </c>
    </row>
    <row r="1252" spans="1:8" ht="30.75" customHeight="1">
      <c r="A1252" s="6">
        <v>10007</v>
      </c>
      <c r="B1252" s="5" t="s">
        <v>28</v>
      </c>
      <c r="C1252" s="5" t="s">
        <v>29</v>
      </c>
      <c r="D1252" s="5" t="s">
        <v>6210</v>
      </c>
      <c r="E1252" s="5">
        <v>109802</v>
      </c>
      <c r="F1252" s="5" t="s">
        <v>7501</v>
      </c>
      <c r="G1252" s="5" t="s">
        <v>10584</v>
      </c>
      <c r="H1252" s="5" t="s">
        <v>7502</v>
      </c>
    </row>
    <row r="1253" spans="1:8" ht="30.75" customHeight="1">
      <c r="A1253" s="6">
        <v>10007</v>
      </c>
      <c r="B1253" s="5" t="s">
        <v>28</v>
      </c>
      <c r="C1253" s="5" t="s">
        <v>29</v>
      </c>
      <c r="D1253" s="5" t="s">
        <v>6197</v>
      </c>
      <c r="E1253" s="5">
        <v>103564</v>
      </c>
      <c r="F1253" s="5" t="s">
        <v>7503</v>
      </c>
      <c r="G1253" s="5" t="s">
        <v>10585</v>
      </c>
      <c r="H1253" s="5" t="s">
        <v>6205</v>
      </c>
    </row>
    <row r="1254" spans="1:8" ht="30.75" customHeight="1">
      <c r="A1254" s="6">
        <v>10007</v>
      </c>
      <c r="B1254" s="5" t="s">
        <v>28</v>
      </c>
      <c r="C1254" s="5" t="s">
        <v>29</v>
      </c>
      <c r="D1254" s="5" t="s">
        <v>6210</v>
      </c>
      <c r="E1254" s="5">
        <v>109804</v>
      </c>
      <c r="F1254" s="5" t="s">
        <v>7504</v>
      </c>
      <c r="G1254" s="5" t="s">
        <v>10586</v>
      </c>
      <c r="H1254" s="5" t="s">
        <v>6212</v>
      </c>
    </row>
    <row r="1255" spans="1:8" ht="30.75" customHeight="1">
      <c r="A1255" s="6">
        <v>10007</v>
      </c>
      <c r="B1255" s="5" t="s">
        <v>28</v>
      </c>
      <c r="C1255" s="5" t="s">
        <v>29</v>
      </c>
      <c r="D1255" s="5" t="s">
        <v>6197</v>
      </c>
      <c r="E1255" s="5">
        <v>111137</v>
      </c>
      <c r="F1255" s="5" t="s">
        <v>7505</v>
      </c>
      <c r="G1255" s="5" t="s">
        <v>10587</v>
      </c>
      <c r="H1255" s="5" t="s">
        <v>6205</v>
      </c>
    </row>
    <row r="1256" spans="1:8" ht="30.75" customHeight="1">
      <c r="A1256" s="6">
        <v>10007</v>
      </c>
      <c r="B1256" s="5" t="s">
        <v>28</v>
      </c>
      <c r="C1256" s="5" t="s">
        <v>29</v>
      </c>
      <c r="D1256" s="5" t="s">
        <v>6201</v>
      </c>
      <c r="E1256" s="5">
        <v>111136</v>
      </c>
      <c r="F1256" s="5" t="s">
        <v>7506</v>
      </c>
      <c r="G1256" s="5" t="s">
        <v>10588</v>
      </c>
      <c r="H1256" s="5" t="s">
        <v>6195</v>
      </c>
    </row>
    <row r="1257" spans="1:8" ht="30.75" customHeight="1">
      <c r="A1257" s="6">
        <v>10007</v>
      </c>
      <c r="B1257" s="5" t="s">
        <v>28</v>
      </c>
      <c r="C1257" s="5" t="s">
        <v>29</v>
      </c>
      <c r="D1257" s="5" t="s">
        <v>6197</v>
      </c>
      <c r="E1257" s="5">
        <v>103488</v>
      </c>
      <c r="F1257" s="5" t="s">
        <v>7507</v>
      </c>
      <c r="G1257" s="5" t="s">
        <v>10589</v>
      </c>
      <c r="H1257" s="5" t="s">
        <v>6205</v>
      </c>
    </row>
    <row r="1258" spans="1:8" ht="30.75" customHeight="1">
      <c r="A1258" s="6">
        <v>10007</v>
      </c>
      <c r="B1258" s="5" t="s">
        <v>28</v>
      </c>
      <c r="C1258" s="5" t="s">
        <v>29</v>
      </c>
      <c r="D1258" s="5" t="s">
        <v>6201</v>
      </c>
      <c r="E1258" s="5">
        <v>111713</v>
      </c>
      <c r="F1258" s="5" t="s">
        <v>7508</v>
      </c>
      <c r="G1258" s="5" t="s">
        <v>10590</v>
      </c>
      <c r="H1258" s="5" t="s">
        <v>6195</v>
      </c>
    </row>
    <row r="1259" spans="1:8" ht="30.75" customHeight="1">
      <c r="A1259" s="6">
        <v>10007</v>
      </c>
      <c r="B1259" s="5" t="s">
        <v>28</v>
      </c>
      <c r="C1259" s="5" t="s">
        <v>29</v>
      </c>
      <c r="D1259" s="5" t="s">
        <v>6210</v>
      </c>
      <c r="E1259" s="5">
        <v>111817</v>
      </c>
      <c r="F1259" s="5" t="s">
        <v>7509</v>
      </c>
      <c r="G1259" s="5" t="s">
        <v>10591</v>
      </c>
      <c r="H1259" s="5" t="s">
        <v>6816</v>
      </c>
    </row>
    <row r="1260" spans="1:8" ht="30.75" customHeight="1">
      <c r="A1260" s="6">
        <v>10007</v>
      </c>
      <c r="B1260" s="5" t="s">
        <v>28</v>
      </c>
      <c r="C1260" s="5" t="s">
        <v>29</v>
      </c>
      <c r="D1260" s="5" t="s">
        <v>6201</v>
      </c>
      <c r="E1260" s="5">
        <v>111720</v>
      </c>
      <c r="F1260" s="5" t="s">
        <v>7510</v>
      </c>
      <c r="G1260" s="5" t="s">
        <v>10592</v>
      </c>
      <c r="H1260" s="5" t="s">
        <v>6220</v>
      </c>
    </row>
    <row r="1261" spans="1:8" ht="30.75" customHeight="1">
      <c r="A1261" s="6">
        <v>10007</v>
      </c>
      <c r="B1261" s="5" t="s">
        <v>28</v>
      </c>
      <c r="C1261" s="5" t="s">
        <v>29</v>
      </c>
      <c r="D1261" s="5" t="s">
        <v>6201</v>
      </c>
      <c r="E1261" s="5">
        <v>111143</v>
      </c>
      <c r="F1261" s="5" t="s">
        <v>7511</v>
      </c>
      <c r="G1261" s="5" t="s">
        <v>10593</v>
      </c>
      <c r="H1261" s="5" t="s">
        <v>7454</v>
      </c>
    </row>
    <row r="1262" spans="1:8" ht="30.75" customHeight="1">
      <c r="A1262" s="6">
        <v>10007</v>
      </c>
      <c r="B1262" s="5" t="s">
        <v>28</v>
      </c>
      <c r="C1262" s="5" t="s">
        <v>29</v>
      </c>
      <c r="D1262" s="5" t="s">
        <v>6197</v>
      </c>
      <c r="E1262" s="5">
        <v>111778</v>
      </c>
      <c r="F1262" s="5" t="s">
        <v>7512</v>
      </c>
      <c r="G1262" s="5" t="s">
        <v>10594</v>
      </c>
      <c r="H1262" s="5" t="s">
        <v>6205</v>
      </c>
    </row>
    <row r="1263" spans="1:8" ht="30.75" customHeight="1">
      <c r="A1263" s="6">
        <v>10007</v>
      </c>
      <c r="B1263" s="5" t="s">
        <v>28</v>
      </c>
      <c r="C1263" s="5" t="s">
        <v>29</v>
      </c>
      <c r="D1263" s="5" t="s">
        <v>6201</v>
      </c>
      <c r="E1263" s="5">
        <v>111802</v>
      </c>
      <c r="F1263" s="5" t="s">
        <v>7513</v>
      </c>
      <c r="G1263" s="5" t="s">
        <v>10595</v>
      </c>
      <c r="H1263" s="5" t="s">
        <v>6195</v>
      </c>
    </row>
    <row r="1264" spans="1:8" ht="30.75" customHeight="1">
      <c r="A1264" s="6">
        <v>10007</v>
      </c>
      <c r="B1264" s="5" t="s">
        <v>28</v>
      </c>
      <c r="C1264" s="5" t="s">
        <v>29</v>
      </c>
      <c r="D1264" s="5" t="s">
        <v>6210</v>
      </c>
      <c r="E1264" s="5">
        <v>111930</v>
      </c>
      <c r="F1264" s="5" t="s">
        <v>7514</v>
      </c>
      <c r="G1264" s="5" t="s">
        <v>10596</v>
      </c>
      <c r="H1264" s="5" t="s">
        <v>6816</v>
      </c>
    </row>
    <row r="1265" spans="1:8" ht="30.75" customHeight="1">
      <c r="A1265" s="6">
        <v>10007</v>
      </c>
      <c r="B1265" s="5" t="s">
        <v>28</v>
      </c>
      <c r="C1265" s="5" t="s">
        <v>29</v>
      </c>
      <c r="D1265" s="5" t="s">
        <v>6210</v>
      </c>
      <c r="E1265" s="5">
        <v>109812</v>
      </c>
      <c r="F1265" s="5" t="s">
        <v>7515</v>
      </c>
      <c r="G1265" s="5" t="s">
        <v>10597</v>
      </c>
      <c r="H1265" s="5" t="s">
        <v>6212</v>
      </c>
    </row>
    <row r="1266" spans="1:8" ht="30.75" customHeight="1">
      <c r="A1266" s="6">
        <v>10007</v>
      </c>
      <c r="B1266" s="5" t="s">
        <v>28</v>
      </c>
      <c r="C1266" s="5" t="s">
        <v>29</v>
      </c>
      <c r="D1266" s="5" t="s">
        <v>6197</v>
      </c>
      <c r="E1266" s="5">
        <v>107778</v>
      </c>
      <c r="F1266" s="5" t="s">
        <v>7516</v>
      </c>
      <c r="G1266" s="5" t="s">
        <v>10598</v>
      </c>
      <c r="H1266" s="5" t="s">
        <v>6195</v>
      </c>
    </row>
    <row r="1267" spans="1:8" ht="30.75" customHeight="1">
      <c r="A1267" s="6">
        <v>10007</v>
      </c>
      <c r="B1267" s="5" t="s">
        <v>28</v>
      </c>
      <c r="C1267" s="5" t="s">
        <v>29</v>
      </c>
      <c r="D1267" s="5" t="s">
        <v>6210</v>
      </c>
      <c r="E1267" s="5">
        <v>111940</v>
      </c>
      <c r="F1267" s="5" t="s">
        <v>7517</v>
      </c>
      <c r="G1267" s="5" t="s">
        <v>10599</v>
      </c>
      <c r="H1267" s="5" t="s">
        <v>6212</v>
      </c>
    </row>
    <row r="1268" spans="1:8" ht="30.75" customHeight="1">
      <c r="A1268" s="6">
        <v>10007</v>
      </c>
      <c r="B1268" s="5" t="s">
        <v>28</v>
      </c>
      <c r="C1268" s="5" t="s">
        <v>29</v>
      </c>
      <c r="D1268" s="5" t="s">
        <v>6210</v>
      </c>
      <c r="E1268" s="5">
        <v>111935</v>
      </c>
      <c r="F1268" s="5" t="s">
        <v>7518</v>
      </c>
      <c r="G1268" s="5" t="s">
        <v>10600</v>
      </c>
      <c r="H1268" s="5" t="s">
        <v>6816</v>
      </c>
    </row>
    <row r="1269" spans="1:8" ht="30.75" customHeight="1">
      <c r="A1269" s="6">
        <v>10007</v>
      </c>
      <c r="B1269" s="5" t="s">
        <v>28</v>
      </c>
      <c r="C1269" s="5" t="s">
        <v>29</v>
      </c>
      <c r="D1269" s="5" t="s">
        <v>6201</v>
      </c>
      <c r="E1269" s="5">
        <v>111809</v>
      </c>
      <c r="F1269" s="5" t="s">
        <v>7519</v>
      </c>
      <c r="G1269" s="5" t="s">
        <v>10601</v>
      </c>
      <c r="H1269" s="5" t="s">
        <v>6195</v>
      </c>
    </row>
    <row r="1270" spans="1:8" ht="30.75" customHeight="1">
      <c r="A1270" s="6">
        <v>10007</v>
      </c>
      <c r="B1270" s="5" t="s">
        <v>28</v>
      </c>
      <c r="C1270" s="5" t="s">
        <v>29</v>
      </c>
      <c r="D1270" s="5" t="s">
        <v>6197</v>
      </c>
      <c r="E1270" s="5">
        <v>107775</v>
      </c>
      <c r="F1270" s="5" t="s">
        <v>7520</v>
      </c>
      <c r="G1270" s="5" t="s">
        <v>7520</v>
      </c>
      <c r="H1270" s="5" t="s">
        <v>6205</v>
      </c>
    </row>
    <row r="1271" spans="1:8" ht="30.75" customHeight="1">
      <c r="A1271" s="6">
        <v>10007</v>
      </c>
      <c r="B1271" s="5" t="s">
        <v>28</v>
      </c>
      <c r="C1271" s="5" t="s">
        <v>29</v>
      </c>
      <c r="D1271" s="5" t="s">
        <v>6210</v>
      </c>
      <c r="E1271" s="5">
        <v>109740</v>
      </c>
      <c r="F1271" s="5" t="s">
        <v>7521</v>
      </c>
      <c r="G1271" s="5" t="s">
        <v>10602</v>
      </c>
      <c r="H1271" s="5" t="s">
        <v>6212</v>
      </c>
    </row>
    <row r="1272" spans="1:8" ht="30.75" customHeight="1">
      <c r="A1272" s="6">
        <v>10007</v>
      </c>
      <c r="B1272" s="5" t="s">
        <v>28</v>
      </c>
      <c r="C1272" s="5" t="s">
        <v>29</v>
      </c>
      <c r="D1272" s="5" t="s">
        <v>6201</v>
      </c>
      <c r="E1272" s="5">
        <v>111712</v>
      </c>
      <c r="F1272" s="5" t="s">
        <v>7522</v>
      </c>
      <c r="G1272" s="5" t="s">
        <v>7522</v>
      </c>
      <c r="H1272" s="5" t="s">
        <v>7523</v>
      </c>
    </row>
    <row r="1273" spans="1:8" ht="30.75" customHeight="1">
      <c r="A1273" s="6">
        <v>10007</v>
      </c>
      <c r="B1273" s="5" t="s">
        <v>28</v>
      </c>
      <c r="C1273" s="5" t="s">
        <v>29</v>
      </c>
      <c r="D1273" s="5" t="s">
        <v>6210</v>
      </c>
      <c r="E1273" s="5">
        <v>101416</v>
      </c>
      <c r="F1273" s="5" t="s">
        <v>7524</v>
      </c>
      <c r="G1273" s="5" t="s">
        <v>10603</v>
      </c>
      <c r="H1273" s="5" t="s">
        <v>6816</v>
      </c>
    </row>
    <row r="1274" spans="1:8" ht="30.75" customHeight="1">
      <c r="A1274" s="6">
        <v>10007</v>
      </c>
      <c r="B1274" s="5" t="s">
        <v>28</v>
      </c>
      <c r="C1274" s="5" t="s">
        <v>29</v>
      </c>
      <c r="D1274" s="5" t="s">
        <v>6201</v>
      </c>
      <c r="E1274" s="5">
        <v>107380</v>
      </c>
      <c r="F1274" s="5" t="s">
        <v>7525</v>
      </c>
      <c r="G1274" s="5" t="s">
        <v>10604</v>
      </c>
      <c r="H1274" s="5" t="s">
        <v>6195</v>
      </c>
    </row>
    <row r="1275" spans="1:8" ht="30.75" customHeight="1">
      <c r="A1275" s="6">
        <v>10007</v>
      </c>
      <c r="B1275" s="5" t="s">
        <v>28</v>
      </c>
      <c r="C1275" s="5" t="s">
        <v>29</v>
      </c>
      <c r="D1275" s="5" t="s">
        <v>6201</v>
      </c>
      <c r="E1275" s="5">
        <v>107940</v>
      </c>
      <c r="F1275" s="5" t="s">
        <v>7526</v>
      </c>
      <c r="G1275" s="5" t="s">
        <v>10605</v>
      </c>
      <c r="H1275" s="5" t="s">
        <v>6195</v>
      </c>
    </row>
    <row r="1276" spans="1:8" ht="30.75" customHeight="1">
      <c r="A1276" s="6">
        <v>10007</v>
      </c>
      <c r="B1276" s="5" t="s">
        <v>28</v>
      </c>
      <c r="C1276" s="5" t="s">
        <v>29</v>
      </c>
      <c r="D1276" s="5" t="s">
        <v>6190</v>
      </c>
      <c r="E1276" s="5">
        <v>110809</v>
      </c>
      <c r="F1276" s="5" t="s">
        <v>7527</v>
      </c>
      <c r="G1276" s="5" t="s">
        <v>10606</v>
      </c>
      <c r="H1276" s="5" t="s">
        <v>6195</v>
      </c>
    </row>
    <row r="1277" spans="1:8" ht="30.75" customHeight="1">
      <c r="A1277" s="6">
        <v>10007</v>
      </c>
      <c r="B1277" s="5" t="s">
        <v>28</v>
      </c>
      <c r="C1277" s="5" t="s">
        <v>29</v>
      </c>
      <c r="D1277" s="5" t="s">
        <v>6197</v>
      </c>
      <c r="E1277" s="5">
        <v>104132</v>
      </c>
      <c r="F1277" s="5" t="s">
        <v>7528</v>
      </c>
      <c r="G1277" s="5" t="s">
        <v>10607</v>
      </c>
      <c r="H1277" s="5" t="s">
        <v>6205</v>
      </c>
    </row>
    <row r="1278" spans="1:8" ht="30.75" customHeight="1">
      <c r="A1278" s="6">
        <v>10007</v>
      </c>
      <c r="B1278" s="5" t="s">
        <v>28</v>
      </c>
      <c r="C1278" s="5" t="s">
        <v>29</v>
      </c>
      <c r="D1278" s="5" t="s">
        <v>6210</v>
      </c>
      <c r="E1278" s="5">
        <v>111934</v>
      </c>
      <c r="F1278" s="5" t="s">
        <v>7529</v>
      </c>
      <c r="G1278" s="5" t="s">
        <v>10608</v>
      </c>
      <c r="H1278" s="5" t="s">
        <v>6816</v>
      </c>
    </row>
    <row r="1279" spans="1:8" ht="30.75" customHeight="1">
      <c r="A1279" s="6">
        <v>10007</v>
      </c>
      <c r="B1279" s="5" t="s">
        <v>28</v>
      </c>
      <c r="C1279" s="5" t="s">
        <v>29</v>
      </c>
      <c r="D1279" s="5" t="s">
        <v>6201</v>
      </c>
      <c r="E1279" s="5">
        <v>111139</v>
      </c>
      <c r="F1279" s="5" t="s">
        <v>7530</v>
      </c>
      <c r="G1279" s="5" t="s">
        <v>10609</v>
      </c>
      <c r="H1279" s="5" t="s">
        <v>7454</v>
      </c>
    </row>
    <row r="1280" spans="1:8" ht="30.75" customHeight="1">
      <c r="A1280" s="6">
        <v>10007</v>
      </c>
      <c r="B1280" s="5" t="s">
        <v>28</v>
      </c>
      <c r="C1280" s="5" t="s">
        <v>29</v>
      </c>
      <c r="D1280" s="5" t="s">
        <v>6197</v>
      </c>
      <c r="E1280" s="5">
        <v>108870</v>
      </c>
      <c r="F1280" s="5" t="s">
        <v>7531</v>
      </c>
      <c r="G1280" s="5" t="s">
        <v>10610</v>
      </c>
      <c r="H1280" s="5" t="s">
        <v>6205</v>
      </c>
    </row>
    <row r="1281" spans="1:8" ht="30.75" customHeight="1">
      <c r="A1281" s="6">
        <v>10007</v>
      </c>
      <c r="B1281" s="5" t="s">
        <v>28</v>
      </c>
      <c r="C1281" s="5" t="s">
        <v>29</v>
      </c>
      <c r="D1281" s="5" t="s">
        <v>6197</v>
      </c>
      <c r="E1281" s="5">
        <v>110474</v>
      </c>
      <c r="F1281" s="5" t="s">
        <v>7532</v>
      </c>
      <c r="G1281" s="5" t="s">
        <v>10611</v>
      </c>
      <c r="H1281" s="5" t="s">
        <v>6195</v>
      </c>
    </row>
    <row r="1282" spans="1:8" ht="30.75" customHeight="1">
      <c r="A1282" s="6">
        <v>10007</v>
      </c>
      <c r="B1282" s="5" t="s">
        <v>28</v>
      </c>
      <c r="C1282" s="5" t="s">
        <v>29</v>
      </c>
      <c r="D1282" s="5" t="s">
        <v>6197</v>
      </c>
      <c r="E1282" s="5">
        <v>111780</v>
      </c>
      <c r="F1282" s="5" t="s">
        <v>7533</v>
      </c>
      <c r="G1282" s="5" t="s">
        <v>10612</v>
      </c>
      <c r="H1282" s="5" t="s">
        <v>6205</v>
      </c>
    </row>
    <row r="1283" spans="1:8" ht="30.75" customHeight="1">
      <c r="A1283" s="6">
        <v>10007</v>
      </c>
      <c r="B1283" s="5" t="s">
        <v>28</v>
      </c>
      <c r="C1283" s="5" t="s">
        <v>29</v>
      </c>
      <c r="D1283" s="5" t="s">
        <v>6197</v>
      </c>
      <c r="E1283" s="5">
        <v>108869</v>
      </c>
      <c r="F1283" s="5" t="s">
        <v>7534</v>
      </c>
      <c r="G1283" s="5" t="s">
        <v>10613</v>
      </c>
      <c r="H1283" s="5" t="s">
        <v>6205</v>
      </c>
    </row>
    <row r="1284" spans="1:8" ht="30.75" customHeight="1">
      <c r="A1284" s="6">
        <v>10007</v>
      </c>
      <c r="B1284" s="5" t="s">
        <v>28</v>
      </c>
      <c r="C1284" s="5" t="s">
        <v>29</v>
      </c>
      <c r="D1284" s="5" t="s">
        <v>6201</v>
      </c>
      <c r="E1284" s="5">
        <v>107768</v>
      </c>
      <c r="F1284" s="5" t="s">
        <v>7535</v>
      </c>
      <c r="G1284" s="5" t="s">
        <v>10614</v>
      </c>
      <c r="H1284" s="5" t="s">
        <v>6195</v>
      </c>
    </row>
    <row r="1285" spans="1:8" ht="30.75" customHeight="1">
      <c r="A1285" s="6">
        <v>10007</v>
      </c>
      <c r="B1285" s="5" t="s">
        <v>28</v>
      </c>
      <c r="C1285" s="5" t="s">
        <v>29</v>
      </c>
      <c r="D1285" s="5" t="s">
        <v>6190</v>
      </c>
      <c r="E1285" s="5">
        <v>106351</v>
      </c>
      <c r="F1285" s="5" t="s">
        <v>7536</v>
      </c>
      <c r="G1285" s="5" t="s">
        <v>10615</v>
      </c>
      <c r="H1285" s="5" t="s">
        <v>6195</v>
      </c>
    </row>
    <row r="1286" spans="1:8" ht="30.75" customHeight="1">
      <c r="A1286" s="6">
        <v>10007</v>
      </c>
      <c r="B1286" s="5" t="s">
        <v>28</v>
      </c>
      <c r="C1286" s="5" t="s">
        <v>29</v>
      </c>
      <c r="D1286" s="5" t="s">
        <v>6197</v>
      </c>
      <c r="E1286" s="5">
        <v>110539</v>
      </c>
      <c r="F1286" s="5" t="s">
        <v>7537</v>
      </c>
      <c r="G1286" s="5" t="s">
        <v>10616</v>
      </c>
      <c r="H1286" s="5" t="s">
        <v>6195</v>
      </c>
    </row>
    <row r="1287" spans="1:8" ht="30.75" customHeight="1">
      <c r="A1287" s="6">
        <v>10007</v>
      </c>
      <c r="B1287" s="5" t="s">
        <v>28</v>
      </c>
      <c r="C1287" s="5" t="s">
        <v>29</v>
      </c>
      <c r="D1287" s="5" t="s">
        <v>6201</v>
      </c>
      <c r="E1287" s="5">
        <v>107815</v>
      </c>
      <c r="F1287" s="5" t="s">
        <v>7538</v>
      </c>
      <c r="G1287" s="5" t="s">
        <v>10617</v>
      </c>
      <c r="H1287" s="5" t="s">
        <v>6195</v>
      </c>
    </row>
    <row r="1288" spans="1:8" ht="30.75" customHeight="1">
      <c r="A1288" s="6">
        <v>10007</v>
      </c>
      <c r="B1288" s="5" t="s">
        <v>28</v>
      </c>
      <c r="C1288" s="5" t="s">
        <v>29</v>
      </c>
      <c r="D1288" s="5" t="s">
        <v>6210</v>
      </c>
      <c r="E1288" s="5">
        <v>111937</v>
      </c>
      <c r="F1288" s="5" t="s">
        <v>7539</v>
      </c>
      <c r="G1288" s="5" t="s">
        <v>10618</v>
      </c>
      <c r="H1288" s="5" t="s">
        <v>6212</v>
      </c>
    </row>
    <row r="1289" spans="1:8" ht="30.75" customHeight="1">
      <c r="A1289" s="6">
        <v>10007</v>
      </c>
      <c r="B1289" s="5" t="s">
        <v>28</v>
      </c>
      <c r="C1289" s="5" t="s">
        <v>29</v>
      </c>
      <c r="D1289" s="5" t="s">
        <v>6201</v>
      </c>
      <c r="E1289" s="5">
        <v>111718</v>
      </c>
      <c r="F1289" s="5" t="s">
        <v>7540</v>
      </c>
      <c r="G1289" s="5" t="s">
        <v>7540</v>
      </c>
      <c r="H1289" s="5" t="s">
        <v>6195</v>
      </c>
    </row>
    <row r="1290" spans="1:8" ht="30.75" customHeight="1">
      <c r="A1290" s="6">
        <v>10007</v>
      </c>
      <c r="B1290" s="5" t="s">
        <v>28</v>
      </c>
      <c r="C1290" s="5" t="s">
        <v>29</v>
      </c>
      <c r="D1290" s="5" t="s">
        <v>6201</v>
      </c>
      <c r="E1290" s="5">
        <v>111146</v>
      </c>
      <c r="F1290" s="5" t="s">
        <v>7541</v>
      </c>
      <c r="G1290" s="5" t="s">
        <v>10619</v>
      </c>
      <c r="H1290" s="5" t="s">
        <v>7454</v>
      </c>
    </row>
    <row r="1291" spans="1:8" ht="30.75" customHeight="1">
      <c r="A1291" s="6">
        <v>10007</v>
      </c>
      <c r="B1291" s="5" t="s">
        <v>28</v>
      </c>
      <c r="C1291" s="5" t="s">
        <v>29</v>
      </c>
      <c r="D1291" s="5" t="s">
        <v>6197</v>
      </c>
      <c r="E1291" s="5">
        <v>104165</v>
      </c>
      <c r="F1291" s="5" t="s">
        <v>7542</v>
      </c>
      <c r="G1291" s="5" t="s">
        <v>10620</v>
      </c>
      <c r="H1291" s="5" t="s">
        <v>6205</v>
      </c>
    </row>
    <row r="1292" spans="1:8" ht="30.75" customHeight="1">
      <c r="A1292" s="6">
        <v>10007</v>
      </c>
      <c r="B1292" s="5" t="s">
        <v>28</v>
      </c>
      <c r="C1292" s="5" t="s">
        <v>29</v>
      </c>
      <c r="D1292" s="5" t="s">
        <v>6197</v>
      </c>
      <c r="E1292" s="5">
        <v>106353</v>
      </c>
      <c r="F1292" s="5" t="s">
        <v>7543</v>
      </c>
      <c r="G1292" s="5" t="s">
        <v>10621</v>
      </c>
      <c r="H1292" s="5" t="s">
        <v>6195</v>
      </c>
    </row>
    <row r="1293" spans="1:8" ht="30.75" customHeight="1">
      <c r="A1293" s="6">
        <v>10007</v>
      </c>
      <c r="B1293" s="5" t="s">
        <v>28</v>
      </c>
      <c r="C1293" s="5" t="s">
        <v>29</v>
      </c>
      <c r="D1293" s="5" t="s">
        <v>6210</v>
      </c>
      <c r="E1293" s="5">
        <v>109818</v>
      </c>
      <c r="F1293" s="5" t="s">
        <v>7544</v>
      </c>
      <c r="G1293" s="5" t="s">
        <v>10622</v>
      </c>
      <c r="H1293" s="5" t="s">
        <v>6212</v>
      </c>
    </row>
    <row r="1294" spans="1:8" ht="30.75" customHeight="1">
      <c r="A1294" s="6">
        <v>10007</v>
      </c>
      <c r="B1294" s="5" t="s">
        <v>28</v>
      </c>
      <c r="C1294" s="5" t="s">
        <v>29</v>
      </c>
      <c r="D1294" s="5" t="s">
        <v>6210</v>
      </c>
      <c r="E1294" s="5">
        <v>109801</v>
      </c>
      <c r="F1294" s="5" t="s">
        <v>7545</v>
      </c>
      <c r="G1294" s="5" t="s">
        <v>10623</v>
      </c>
      <c r="H1294" s="5" t="s">
        <v>6212</v>
      </c>
    </row>
    <row r="1295" spans="1:8" ht="30.75" customHeight="1">
      <c r="A1295" s="6">
        <v>10007</v>
      </c>
      <c r="B1295" s="5" t="s">
        <v>28</v>
      </c>
      <c r="C1295" s="5" t="s">
        <v>29</v>
      </c>
      <c r="D1295" s="5" t="s">
        <v>6201</v>
      </c>
      <c r="E1295" s="5">
        <v>111716</v>
      </c>
      <c r="F1295" s="5" t="s">
        <v>7546</v>
      </c>
      <c r="G1295" s="5" t="s">
        <v>7546</v>
      </c>
      <c r="H1295" s="5" t="s">
        <v>7248</v>
      </c>
    </row>
    <row r="1296" spans="1:8" ht="30.75" customHeight="1">
      <c r="A1296" s="6">
        <v>10007</v>
      </c>
      <c r="B1296" s="5" t="s">
        <v>28</v>
      </c>
      <c r="C1296" s="5" t="s">
        <v>29</v>
      </c>
      <c r="D1296" s="5" t="s">
        <v>6210</v>
      </c>
      <c r="E1296" s="5">
        <v>109805</v>
      </c>
      <c r="F1296" s="5" t="s">
        <v>7547</v>
      </c>
      <c r="G1296" s="5" t="s">
        <v>10624</v>
      </c>
      <c r="H1296" s="5" t="s">
        <v>7548</v>
      </c>
    </row>
    <row r="1297" spans="1:8" ht="30.75" customHeight="1">
      <c r="A1297" s="6">
        <v>10007</v>
      </c>
      <c r="B1297" s="5" t="s">
        <v>28</v>
      </c>
      <c r="C1297" s="5" t="s">
        <v>29</v>
      </c>
      <c r="D1297" s="5" t="s">
        <v>6197</v>
      </c>
      <c r="E1297" s="5">
        <v>103555</v>
      </c>
      <c r="F1297" s="5" t="s">
        <v>7549</v>
      </c>
      <c r="G1297" s="5" t="s">
        <v>10625</v>
      </c>
      <c r="H1297" s="5" t="s">
        <v>6205</v>
      </c>
    </row>
    <row r="1298" spans="1:8" ht="30.75" customHeight="1">
      <c r="A1298" s="6">
        <v>10007</v>
      </c>
      <c r="B1298" s="5" t="s">
        <v>28</v>
      </c>
      <c r="C1298" s="5" t="s">
        <v>29</v>
      </c>
      <c r="D1298" s="5" t="s">
        <v>6190</v>
      </c>
      <c r="E1298" s="5">
        <v>110811</v>
      </c>
      <c r="F1298" s="5" t="s">
        <v>7550</v>
      </c>
      <c r="G1298" s="5" t="s">
        <v>10626</v>
      </c>
      <c r="H1298" s="5" t="s">
        <v>6195</v>
      </c>
    </row>
    <row r="1299" spans="1:8" ht="30.75" customHeight="1">
      <c r="A1299" s="6">
        <v>10007</v>
      </c>
      <c r="B1299" s="5" t="s">
        <v>28</v>
      </c>
      <c r="C1299" s="5" t="s">
        <v>29</v>
      </c>
      <c r="D1299" s="5" t="s">
        <v>6210</v>
      </c>
      <c r="E1299" s="5">
        <v>109789</v>
      </c>
      <c r="F1299" s="5" t="s">
        <v>7551</v>
      </c>
      <c r="G1299" s="5" t="s">
        <v>10627</v>
      </c>
      <c r="H1299" s="5" t="s">
        <v>6816</v>
      </c>
    </row>
    <row r="1300" spans="1:8" ht="30.75" customHeight="1">
      <c r="A1300" s="6">
        <v>10007</v>
      </c>
      <c r="B1300" s="5" t="s">
        <v>28</v>
      </c>
      <c r="C1300" s="5" t="s">
        <v>29</v>
      </c>
      <c r="D1300" s="5" t="s">
        <v>6210</v>
      </c>
      <c r="E1300" s="5">
        <v>109806</v>
      </c>
      <c r="F1300" s="5" t="s">
        <v>7552</v>
      </c>
      <c r="G1300" s="5" t="s">
        <v>10628</v>
      </c>
      <c r="H1300" s="5" t="s">
        <v>6212</v>
      </c>
    </row>
    <row r="1301" spans="1:8" ht="30.75" customHeight="1">
      <c r="A1301" s="6">
        <v>10007</v>
      </c>
      <c r="B1301" s="5" t="s">
        <v>28</v>
      </c>
      <c r="C1301" s="5" t="s">
        <v>29</v>
      </c>
      <c r="D1301" s="5" t="s">
        <v>6210</v>
      </c>
      <c r="E1301" s="5">
        <v>111928</v>
      </c>
      <c r="F1301" s="5" t="s">
        <v>7553</v>
      </c>
      <c r="G1301" s="5" t="s">
        <v>10629</v>
      </c>
      <c r="H1301" s="5" t="s">
        <v>6212</v>
      </c>
    </row>
    <row r="1302" spans="1:8" ht="30.75" customHeight="1">
      <c r="A1302" s="6">
        <v>10007</v>
      </c>
      <c r="B1302" s="5" t="s">
        <v>28</v>
      </c>
      <c r="C1302" s="5" t="s">
        <v>29</v>
      </c>
      <c r="D1302" s="5" t="s">
        <v>6201</v>
      </c>
      <c r="E1302" s="5">
        <v>104562</v>
      </c>
      <c r="F1302" s="5" t="s">
        <v>7554</v>
      </c>
      <c r="G1302" s="5" t="s">
        <v>10630</v>
      </c>
      <c r="H1302" s="5" t="s">
        <v>6195</v>
      </c>
    </row>
    <row r="1303" spans="1:8" ht="30.75" customHeight="1">
      <c r="A1303" s="6">
        <v>10007</v>
      </c>
      <c r="B1303" s="5" t="s">
        <v>28</v>
      </c>
      <c r="C1303" s="5" t="s">
        <v>29</v>
      </c>
      <c r="D1303" s="5" t="s">
        <v>6201</v>
      </c>
      <c r="E1303" s="5">
        <v>111416</v>
      </c>
      <c r="F1303" s="5" t="s">
        <v>7555</v>
      </c>
      <c r="G1303" s="5" t="s">
        <v>10631</v>
      </c>
      <c r="H1303" s="5" t="s">
        <v>6195</v>
      </c>
    </row>
    <row r="1304" spans="1:8" ht="30.75" customHeight="1">
      <c r="A1304" s="6">
        <v>10007</v>
      </c>
      <c r="B1304" s="5" t="s">
        <v>28</v>
      </c>
      <c r="C1304" s="5" t="s">
        <v>29</v>
      </c>
      <c r="D1304" s="5" t="s">
        <v>6210</v>
      </c>
      <c r="E1304" s="5">
        <v>111931</v>
      </c>
      <c r="F1304" s="5" t="s">
        <v>7556</v>
      </c>
      <c r="G1304" s="5" t="s">
        <v>10632</v>
      </c>
      <c r="H1304" s="5" t="s">
        <v>6816</v>
      </c>
    </row>
    <row r="1305" spans="1:8" ht="30.75" customHeight="1">
      <c r="A1305" s="6">
        <v>10007</v>
      </c>
      <c r="B1305" s="5" t="s">
        <v>28</v>
      </c>
      <c r="C1305" s="5" t="s">
        <v>29</v>
      </c>
      <c r="D1305" s="5" t="s">
        <v>6197</v>
      </c>
      <c r="E1305" s="5">
        <v>106467</v>
      </c>
      <c r="F1305" s="5" t="s">
        <v>7557</v>
      </c>
      <c r="G1305" s="5" t="s">
        <v>10633</v>
      </c>
      <c r="H1305" s="5" t="s">
        <v>6205</v>
      </c>
    </row>
    <row r="1306" spans="1:8" ht="30.75" customHeight="1">
      <c r="A1306" s="6">
        <v>10007</v>
      </c>
      <c r="B1306" s="5" t="s">
        <v>28</v>
      </c>
      <c r="C1306" s="5" t="s">
        <v>29</v>
      </c>
      <c r="D1306" s="5" t="s">
        <v>6201</v>
      </c>
      <c r="E1306" s="5">
        <v>111798</v>
      </c>
      <c r="F1306" s="5" t="s">
        <v>7558</v>
      </c>
      <c r="G1306" s="5" t="s">
        <v>10634</v>
      </c>
      <c r="H1306" s="5" t="s">
        <v>6195</v>
      </c>
    </row>
    <row r="1307" spans="1:8" ht="30.75" customHeight="1">
      <c r="A1307" s="6">
        <v>10007</v>
      </c>
      <c r="B1307" s="5" t="s">
        <v>28</v>
      </c>
      <c r="C1307" s="5" t="s">
        <v>29</v>
      </c>
      <c r="D1307" s="5" t="s">
        <v>6197</v>
      </c>
      <c r="E1307" s="5">
        <v>110537</v>
      </c>
      <c r="F1307" s="5" t="s">
        <v>7559</v>
      </c>
      <c r="G1307" s="5" t="s">
        <v>10635</v>
      </c>
      <c r="H1307" s="5" t="s">
        <v>6195</v>
      </c>
    </row>
    <row r="1308" spans="1:8" ht="30.75" customHeight="1">
      <c r="A1308" s="6">
        <v>10007</v>
      </c>
      <c r="B1308" s="5" t="s">
        <v>28</v>
      </c>
      <c r="C1308" s="5" t="s">
        <v>29</v>
      </c>
      <c r="D1308" s="5" t="s">
        <v>6190</v>
      </c>
      <c r="E1308" s="5">
        <v>110810</v>
      </c>
      <c r="F1308" s="5" t="s">
        <v>7560</v>
      </c>
      <c r="G1308" s="5" t="s">
        <v>10636</v>
      </c>
      <c r="H1308" s="5" t="s">
        <v>6195</v>
      </c>
    </row>
    <row r="1309" spans="1:8" ht="30.75" customHeight="1">
      <c r="A1309" s="6">
        <v>10007</v>
      </c>
      <c r="B1309" s="5" t="s">
        <v>28</v>
      </c>
      <c r="C1309" s="5" t="s">
        <v>29</v>
      </c>
      <c r="D1309" s="5" t="s">
        <v>6210</v>
      </c>
      <c r="E1309" s="5">
        <v>109741</v>
      </c>
      <c r="F1309" s="5" t="s">
        <v>7561</v>
      </c>
      <c r="G1309" s="5" t="s">
        <v>10637</v>
      </c>
      <c r="H1309" s="5" t="s">
        <v>6212</v>
      </c>
    </row>
    <row r="1310" spans="1:8" ht="30.75" customHeight="1">
      <c r="A1310" s="6">
        <v>10007</v>
      </c>
      <c r="B1310" s="5" t="s">
        <v>28</v>
      </c>
      <c r="C1310" s="5" t="s">
        <v>29</v>
      </c>
      <c r="D1310" s="5" t="s">
        <v>6201</v>
      </c>
      <c r="E1310" s="5">
        <v>112281</v>
      </c>
      <c r="F1310" s="5" t="s">
        <v>7562</v>
      </c>
      <c r="G1310" s="5" t="s">
        <v>10638</v>
      </c>
      <c r="H1310" s="5" t="s">
        <v>7454</v>
      </c>
    </row>
    <row r="1311" spans="1:8" ht="30.75" customHeight="1">
      <c r="A1311" s="6">
        <v>10007</v>
      </c>
      <c r="B1311" s="5" t="s">
        <v>28</v>
      </c>
      <c r="C1311" s="5" t="s">
        <v>29</v>
      </c>
      <c r="D1311" s="5" t="s">
        <v>6201</v>
      </c>
      <c r="E1311" s="5">
        <v>110815</v>
      </c>
      <c r="F1311" s="5" t="s">
        <v>7563</v>
      </c>
      <c r="G1311" s="5" t="s">
        <v>10639</v>
      </c>
      <c r="H1311" s="5" t="s">
        <v>7451</v>
      </c>
    </row>
    <row r="1312" spans="1:8" ht="30.75" customHeight="1">
      <c r="A1312" s="6">
        <v>10007</v>
      </c>
      <c r="B1312" s="5" t="s">
        <v>28</v>
      </c>
      <c r="C1312" s="5" t="s">
        <v>29</v>
      </c>
      <c r="D1312" s="5" t="s">
        <v>6201</v>
      </c>
      <c r="E1312" s="5">
        <v>108060</v>
      </c>
      <c r="F1312" s="5" t="s">
        <v>7564</v>
      </c>
      <c r="G1312" s="5" t="s">
        <v>7564</v>
      </c>
      <c r="H1312" s="5" t="s">
        <v>6195</v>
      </c>
    </row>
    <row r="1313" spans="1:8" ht="30.75" customHeight="1">
      <c r="A1313" s="6">
        <v>10007</v>
      </c>
      <c r="B1313" s="5" t="s">
        <v>28</v>
      </c>
      <c r="C1313" s="5" t="s">
        <v>29</v>
      </c>
      <c r="D1313" s="5" t="s">
        <v>6210</v>
      </c>
      <c r="E1313" s="5">
        <v>111938</v>
      </c>
      <c r="F1313" s="5" t="s">
        <v>7565</v>
      </c>
      <c r="G1313" s="5" t="s">
        <v>10640</v>
      </c>
      <c r="H1313" s="5" t="s">
        <v>6212</v>
      </c>
    </row>
    <row r="1314" spans="1:8" ht="30.75" customHeight="1">
      <c r="A1314" s="6">
        <v>10007</v>
      </c>
      <c r="B1314" s="5" t="s">
        <v>28</v>
      </c>
      <c r="C1314" s="5" t="s">
        <v>29</v>
      </c>
      <c r="D1314" s="5" t="s">
        <v>6197</v>
      </c>
      <c r="E1314" s="5">
        <v>111049</v>
      </c>
      <c r="F1314" s="5" t="s">
        <v>7566</v>
      </c>
      <c r="G1314" s="5" t="s">
        <v>10641</v>
      </c>
      <c r="H1314" s="5" t="s">
        <v>6205</v>
      </c>
    </row>
    <row r="1315" spans="1:8" ht="30.75" customHeight="1">
      <c r="A1315" s="6">
        <v>10007</v>
      </c>
      <c r="B1315" s="5" t="s">
        <v>28</v>
      </c>
      <c r="C1315" s="5" t="s">
        <v>29</v>
      </c>
      <c r="D1315" s="5" t="s">
        <v>6201</v>
      </c>
      <c r="E1315" s="5">
        <v>101435</v>
      </c>
      <c r="F1315" s="5" t="s">
        <v>7567</v>
      </c>
      <c r="G1315" s="5" t="s">
        <v>10642</v>
      </c>
      <c r="H1315" s="5" t="s">
        <v>6195</v>
      </c>
    </row>
    <row r="1316" spans="1:8" ht="30.75" customHeight="1">
      <c r="A1316" s="6">
        <v>10007</v>
      </c>
      <c r="B1316" s="5" t="s">
        <v>28</v>
      </c>
      <c r="C1316" s="5" t="s">
        <v>29</v>
      </c>
      <c r="D1316" s="5" t="s">
        <v>6190</v>
      </c>
      <c r="E1316" s="5">
        <v>106037</v>
      </c>
      <c r="F1316" s="5" t="s">
        <v>7568</v>
      </c>
      <c r="G1316" s="5" t="s">
        <v>10643</v>
      </c>
      <c r="H1316" s="5" t="s">
        <v>6195</v>
      </c>
    </row>
    <row r="1317" spans="1:8" ht="30.75" customHeight="1">
      <c r="A1317" s="6">
        <v>10007</v>
      </c>
      <c r="B1317" s="5" t="s">
        <v>28</v>
      </c>
      <c r="C1317" s="5" t="s">
        <v>29</v>
      </c>
      <c r="D1317" s="5" t="s">
        <v>6210</v>
      </c>
      <c r="E1317" s="5">
        <v>109784</v>
      </c>
      <c r="F1317" s="5" t="s">
        <v>7569</v>
      </c>
      <c r="G1317" s="5" t="s">
        <v>10644</v>
      </c>
      <c r="H1317" s="5" t="s">
        <v>7570</v>
      </c>
    </row>
    <row r="1318" spans="1:8" ht="30.75" customHeight="1">
      <c r="A1318" s="6">
        <v>10007</v>
      </c>
      <c r="B1318" s="5" t="s">
        <v>28</v>
      </c>
      <c r="C1318" s="5" t="s">
        <v>29</v>
      </c>
      <c r="D1318" s="5" t="s">
        <v>6197</v>
      </c>
      <c r="E1318" s="5">
        <v>103566</v>
      </c>
      <c r="F1318" s="5" t="s">
        <v>7571</v>
      </c>
      <c r="G1318" s="5" t="s">
        <v>10645</v>
      </c>
      <c r="H1318" s="5" t="s">
        <v>6205</v>
      </c>
    </row>
    <row r="1319" spans="1:8" ht="30.75" customHeight="1">
      <c r="A1319" s="6">
        <v>10007</v>
      </c>
      <c r="B1319" s="5" t="s">
        <v>28</v>
      </c>
      <c r="C1319" s="5" t="s">
        <v>29</v>
      </c>
      <c r="D1319" s="5" t="s">
        <v>6197</v>
      </c>
      <c r="E1319" s="5">
        <v>104043</v>
      </c>
      <c r="F1319" s="5" t="s">
        <v>7572</v>
      </c>
      <c r="G1319" s="5" t="s">
        <v>10646</v>
      </c>
      <c r="H1319" s="5" t="s">
        <v>6205</v>
      </c>
    </row>
    <row r="1320" spans="1:8" ht="30.75" customHeight="1">
      <c r="A1320" s="6">
        <v>10007</v>
      </c>
      <c r="B1320" s="5" t="s">
        <v>28</v>
      </c>
      <c r="C1320" s="5" t="s">
        <v>29</v>
      </c>
      <c r="D1320" s="5" t="s">
        <v>6210</v>
      </c>
      <c r="E1320" s="5">
        <v>101368</v>
      </c>
      <c r="F1320" s="5" t="s">
        <v>7573</v>
      </c>
      <c r="G1320" s="5" t="s">
        <v>10647</v>
      </c>
      <c r="H1320" s="5" t="s">
        <v>6816</v>
      </c>
    </row>
    <row r="1321" spans="1:8" ht="30.75" customHeight="1">
      <c r="A1321" s="6">
        <v>10007</v>
      </c>
      <c r="B1321" s="5" t="s">
        <v>28</v>
      </c>
      <c r="C1321" s="5" t="s">
        <v>29</v>
      </c>
      <c r="D1321" s="5" t="s">
        <v>6201</v>
      </c>
      <c r="E1321" s="5">
        <v>110823</v>
      </c>
      <c r="F1321" s="5" t="s">
        <v>7574</v>
      </c>
      <c r="G1321" s="5" t="s">
        <v>7574</v>
      </c>
      <c r="H1321" s="5" t="s">
        <v>6195</v>
      </c>
    </row>
    <row r="1322" spans="1:8" ht="30.75" customHeight="1">
      <c r="A1322" s="6">
        <v>10007</v>
      </c>
      <c r="B1322" s="5" t="s">
        <v>28</v>
      </c>
      <c r="C1322" s="5" t="s">
        <v>29</v>
      </c>
      <c r="D1322" s="5" t="s">
        <v>6210</v>
      </c>
      <c r="E1322" s="5">
        <v>109800</v>
      </c>
      <c r="F1322" s="5" t="s">
        <v>7575</v>
      </c>
      <c r="G1322" s="5" t="s">
        <v>10648</v>
      </c>
      <c r="H1322" s="5" t="s">
        <v>6212</v>
      </c>
    </row>
    <row r="1323" spans="1:8" ht="30.75" customHeight="1">
      <c r="A1323" s="6">
        <v>10007</v>
      </c>
      <c r="B1323" s="5" t="s">
        <v>28</v>
      </c>
      <c r="C1323" s="5" t="s">
        <v>29</v>
      </c>
      <c r="D1323" s="5" t="s">
        <v>6210</v>
      </c>
      <c r="E1323" s="5">
        <v>109743</v>
      </c>
      <c r="F1323" s="5" t="s">
        <v>7576</v>
      </c>
      <c r="G1323" s="5" t="s">
        <v>10649</v>
      </c>
      <c r="H1323" s="5" t="s">
        <v>7468</v>
      </c>
    </row>
    <row r="1324" spans="1:8" ht="30.75" customHeight="1">
      <c r="A1324" s="6">
        <v>10007</v>
      </c>
      <c r="B1324" s="5" t="s">
        <v>28</v>
      </c>
      <c r="C1324" s="5" t="s">
        <v>29</v>
      </c>
      <c r="D1324" s="5" t="s">
        <v>6201</v>
      </c>
      <c r="E1324" s="5">
        <v>111721</v>
      </c>
      <c r="F1324" s="5" t="s">
        <v>7577</v>
      </c>
      <c r="G1324" s="5" t="s">
        <v>10650</v>
      </c>
      <c r="H1324" s="5" t="s">
        <v>6220</v>
      </c>
    </row>
    <row r="1325" spans="1:8" ht="30.75" customHeight="1">
      <c r="A1325" s="6">
        <v>10007</v>
      </c>
      <c r="B1325" s="5" t="s">
        <v>28</v>
      </c>
      <c r="C1325" s="5" t="s">
        <v>29</v>
      </c>
      <c r="D1325" s="5" t="s">
        <v>6201</v>
      </c>
      <c r="E1325" s="5">
        <v>100043</v>
      </c>
      <c r="F1325" s="5" t="s">
        <v>7578</v>
      </c>
      <c r="G1325" s="5" t="s">
        <v>10651</v>
      </c>
      <c r="H1325" s="5" t="s">
        <v>6195</v>
      </c>
    </row>
    <row r="1326" spans="1:8" ht="30.75" customHeight="1">
      <c r="A1326" s="6">
        <v>10007</v>
      </c>
      <c r="B1326" s="5" t="s">
        <v>28</v>
      </c>
      <c r="C1326" s="5" t="s">
        <v>29</v>
      </c>
      <c r="D1326" s="5" t="s">
        <v>6197</v>
      </c>
      <c r="E1326" s="5">
        <v>106465</v>
      </c>
      <c r="F1326" s="5" t="s">
        <v>7579</v>
      </c>
      <c r="G1326" s="5" t="s">
        <v>10652</v>
      </c>
      <c r="H1326" s="5" t="s">
        <v>6205</v>
      </c>
    </row>
    <row r="1327" spans="1:8" ht="30.75" customHeight="1">
      <c r="A1327" s="6">
        <v>10007</v>
      </c>
      <c r="B1327" s="5" t="s">
        <v>28</v>
      </c>
      <c r="C1327" s="5" t="s">
        <v>29</v>
      </c>
      <c r="D1327" s="5" t="s">
        <v>6201</v>
      </c>
      <c r="E1327" s="5">
        <v>111803</v>
      </c>
      <c r="F1327" s="5" t="s">
        <v>7580</v>
      </c>
      <c r="G1327" s="5" t="s">
        <v>10653</v>
      </c>
      <c r="H1327" s="5" t="s">
        <v>6195</v>
      </c>
    </row>
    <row r="1328" spans="1:8" ht="30.75" customHeight="1">
      <c r="A1328" s="6">
        <v>10007</v>
      </c>
      <c r="B1328" s="5" t="s">
        <v>28</v>
      </c>
      <c r="C1328" s="5" t="s">
        <v>29</v>
      </c>
      <c r="D1328" s="5" t="s">
        <v>6201</v>
      </c>
      <c r="E1328" s="5">
        <v>102081</v>
      </c>
      <c r="F1328" s="5" t="s">
        <v>7581</v>
      </c>
      <c r="G1328" s="5" t="s">
        <v>10654</v>
      </c>
      <c r="H1328" s="5" t="s">
        <v>6195</v>
      </c>
    </row>
    <row r="1329" spans="1:8" ht="30.75" customHeight="1">
      <c r="A1329" s="6">
        <v>10007</v>
      </c>
      <c r="B1329" s="5" t="s">
        <v>28</v>
      </c>
      <c r="C1329" s="5" t="s">
        <v>29</v>
      </c>
      <c r="D1329" s="5" t="s">
        <v>6210</v>
      </c>
      <c r="E1329" s="5">
        <v>111813</v>
      </c>
      <c r="F1329" s="5" t="s">
        <v>7582</v>
      </c>
      <c r="G1329" s="5" t="s">
        <v>10655</v>
      </c>
      <c r="H1329" s="5" t="s">
        <v>6816</v>
      </c>
    </row>
    <row r="1330" spans="1:8" ht="30.75" customHeight="1">
      <c r="A1330" s="6">
        <v>10007</v>
      </c>
      <c r="B1330" s="5" t="s">
        <v>28</v>
      </c>
      <c r="C1330" s="5" t="s">
        <v>29</v>
      </c>
      <c r="D1330" s="5" t="s">
        <v>6201</v>
      </c>
      <c r="E1330" s="5">
        <v>111394</v>
      </c>
      <c r="F1330" s="5" t="s">
        <v>7583</v>
      </c>
      <c r="G1330" s="5" t="s">
        <v>10656</v>
      </c>
      <c r="H1330" s="5" t="s">
        <v>6205</v>
      </c>
    </row>
    <row r="1331" spans="1:8" ht="30.75" customHeight="1">
      <c r="A1331" s="6">
        <v>10007</v>
      </c>
      <c r="B1331" s="5" t="s">
        <v>28</v>
      </c>
      <c r="C1331" s="5" t="s">
        <v>29</v>
      </c>
      <c r="D1331" s="5" t="s">
        <v>6210</v>
      </c>
      <c r="E1331" s="5">
        <v>100487</v>
      </c>
      <c r="F1331" s="5" t="s">
        <v>7584</v>
      </c>
      <c r="G1331" s="5" t="s">
        <v>10657</v>
      </c>
      <c r="H1331" s="5" t="s">
        <v>6816</v>
      </c>
    </row>
    <row r="1332" spans="1:8" ht="30.75" customHeight="1">
      <c r="A1332" s="6">
        <v>10007</v>
      </c>
      <c r="B1332" s="5" t="s">
        <v>28</v>
      </c>
      <c r="C1332" s="5" t="s">
        <v>29</v>
      </c>
      <c r="D1332" s="5" t="s">
        <v>6210</v>
      </c>
      <c r="E1332" s="5">
        <v>111942</v>
      </c>
      <c r="F1332" s="5" t="s">
        <v>7585</v>
      </c>
      <c r="G1332" s="5" t="s">
        <v>10658</v>
      </c>
      <c r="H1332" s="5" t="s">
        <v>6212</v>
      </c>
    </row>
    <row r="1333" spans="1:8" ht="30.75" customHeight="1">
      <c r="A1333" s="6">
        <v>10007</v>
      </c>
      <c r="B1333" s="5" t="s">
        <v>28</v>
      </c>
      <c r="C1333" s="5" t="s">
        <v>29</v>
      </c>
      <c r="D1333" s="5" t="s">
        <v>6190</v>
      </c>
      <c r="E1333" s="5">
        <v>110808</v>
      </c>
      <c r="F1333" s="5" t="s">
        <v>7586</v>
      </c>
      <c r="G1333" s="5" t="s">
        <v>10659</v>
      </c>
      <c r="H1333" s="5" t="s">
        <v>6195</v>
      </c>
    </row>
    <row r="1334" spans="1:8" ht="30.75" customHeight="1">
      <c r="A1334" s="6">
        <v>10007</v>
      </c>
      <c r="B1334" s="5" t="s">
        <v>28</v>
      </c>
      <c r="C1334" s="5" t="s">
        <v>29</v>
      </c>
      <c r="D1334" s="5" t="s">
        <v>6210</v>
      </c>
      <c r="E1334" s="5">
        <v>111735</v>
      </c>
      <c r="F1334" s="5" t="s">
        <v>7587</v>
      </c>
      <c r="G1334" s="5" t="s">
        <v>10660</v>
      </c>
      <c r="H1334" s="5" t="s">
        <v>6212</v>
      </c>
    </row>
    <row r="1335" spans="1:8" ht="30.75" customHeight="1">
      <c r="A1335" s="6">
        <v>10007</v>
      </c>
      <c r="B1335" s="5" t="s">
        <v>28</v>
      </c>
      <c r="C1335" s="5" t="s">
        <v>29</v>
      </c>
      <c r="D1335" s="5" t="s">
        <v>6190</v>
      </c>
      <c r="E1335" s="5">
        <v>101272</v>
      </c>
      <c r="F1335" s="5" t="s">
        <v>7588</v>
      </c>
      <c r="G1335" s="5" t="s">
        <v>10661</v>
      </c>
      <c r="H1335" s="5" t="s">
        <v>6212</v>
      </c>
    </row>
    <row r="1336" spans="1:8" ht="30.75" customHeight="1">
      <c r="A1336" s="6">
        <v>10007</v>
      </c>
      <c r="B1336" s="5" t="s">
        <v>28</v>
      </c>
      <c r="C1336" s="5" t="s">
        <v>29</v>
      </c>
      <c r="D1336" s="5" t="s">
        <v>6201</v>
      </c>
      <c r="E1336" s="5">
        <v>100060</v>
      </c>
      <c r="F1336" s="5" t="s">
        <v>7589</v>
      </c>
      <c r="G1336" s="5" t="s">
        <v>10662</v>
      </c>
      <c r="H1336" s="5" t="s">
        <v>6195</v>
      </c>
    </row>
    <row r="1337" spans="1:8" ht="30.75" customHeight="1">
      <c r="A1337" s="6">
        <v>10007</v>
      </c>
      <c r="B1337" s="5" t="s">
        <v>28</v>
      </c>
      <c r="C1337" s="5" t="s">
        <v>29</v>
      </c>
      <c r="D1337" s="5" t="s">
        <v>6201</v>
      </c>
      <c r="E1337" s="5">
        <v>111796</v>
      </c>
      <c r="F1337" s="5" t="s">
        <v>7590</v>
      </c>
      <c r="G1337" s="5" t="s">
        <v>10663</v>
      </c>
      <c r="H1337" s="5" t="s">
        <v>6195</v>
      </c>
    </row>
    <row r="1338" spans="1:8" ht="30.75" customHeight="1">
      <c r="A1338" s="6">
        <v>10007</v>
      </c>
      <c r="B1338" s="5" t="s">
        <v>28</v>
      </c>
      <c r="C1338" s="5" t="s">
        <v>29</v>
      </c>
      <c r="D1338" s="5" t="s">
        <v>6197</v>
      </c>
      <c r="E1338" s="5">
        <v>106545</v>
      </c>
      <c r="F1338" s="5" t="s">
        <v>7591</v>
      </c>
      <c r="G1338" s="5" t="s">
        <v>10664</v>
      </c>
      <c r="H1338" s="5" t="s">
        <v>6205</v>
      </c>
    </row>
    <row r="1339" spans="1:8" ht="30.75" customHeight="1">
      <c r="A1339" s="6">
        <v>10007</v>
      </c>
      <c r="B1339" s="5" t="s">
        <v>28</v>
      </c>
      <c r="C1339" s="5" t="s">
        <v>29</v>
      </c>
      <c r="D1339" s="5" t="s">
        <v>6197</v>
      </c>
      <c r="E1339" s="5">
        <v>110818</v>
      </c>
      <c r="F1339" s="5" t="s">
        <v>7592</v>
      </c>
      <c r="G1339" s="5" t="s">
        <v>10665</v>
      </c>
      <c r="H1339" s="5" t="s">
        <v>6195</v>
      </c>
    </row>
    <row r="1340" spans="1:8" ht="30.75" customHeight="1">
      <c r="A1340" s="6">
        <v>10007</v>
      </c>
      <c r="B1340" s="5" t="s">
        <v>28</v>
      </c>
      <c r="C1340" s="5" t="s">
        <v>29</v>
      </c>
      <c r="D1340" s="5" t="s">
        <v>6210</v>
      </c>
      <c r="E1340" s="5">
        <v>111932</v>
      </c>
      <c r="F1340" s="5" t="s">
        <v>7593</v>
      </c>
      <c r="G1340" s="5" t="s">
        <v>10666</v>
      </c>
      <c r="H1340" s="5" t="s">
        <v>6816</v>
      </c>
    </row>
    <row r="1341" spans="1:8" ht="30.75" customHeight="1">
      <c r="A1341" s="6">
        <v>10007</v>
      </c>
      <c r="B1341" s="5" t="s">
        <v>28</v>
      </c>
      <c r="C1341" s="5" t="s">
        <v>29</v>
      </c>
      <c r="D1341" s="5" t="s">
        <v>6201</v>
      </c>
      <c r="E1341" s="5">
        <v>111795</v>
      </c>
      <c r="F1341" s="5" t="s">
        <v>7594</v>
      </c>
      <c r="G1341" s="5" t="s">
        <v>10667</v>
      </c>
      <c r="H1341" s="5" t="s">
        <v>7595</v>
      </c>
    </row>
    <row r="1342" spans="1:8" ht="30.75" customHeight="1">
      <c r="A1342" s="6">
        <v>10007</v>
      </c>
      <c r="B1342" s="5" t="s">
        <v>28</v>
      </c>
      <c r="C1342" s="5" t="s">
        <v>29</v>
      </c>
      <c r="D1342" s="5" t="s">
        <v>6190</v>
      </c>
      <c r="E1342" s="5">
        <v>108057</v>
      </c>
      <c r="F1342" s="5" t="s">
        <v>7596</v>
      </c>
      <c r="G1342" s="5" t="s">
        <v>10668</v>
      </c>
      <c r="H1342" s="5" t="s">
        <v>6195</v>
      </c>
    </row>
    <row r="1343" spans="1:8" ht="30.75" customHeight="1">
      <c r="A1343" s="6">
        <v>10007</v>
      </c>
      <c r="B1343" s="5" t="s">
        <v>28</v>
      </c>
      <c r="C1343" s="5" t="s">
        <v>29</v>
      </c>
      <c r="D1343" s="5" t="s">
        <v>6210</v>
      </c>
      <c r="E1343" s="5">
        <v>109785</v>
      </c>
      <c r="F1343" s="5" t="s">
        <v>7597</v>
      </c>
      <c r="G1343" s="5" t="s">
        <v>10669</v>
      </c>
      <c r="H1343" s="5" t="s">
        <v>7598</v>
      </c>
    </row>
    <row r="1344" spans="1:8" ht="30.75" customHeight="1">
      <c r="A1344" s="6">
        <v>10007</v>
      </c>
      <c r="B1344" s="5" t="s">
        <v>28</v>
      </c>
      <c r="C1344" s="5" t="s">
        <v>29</v>
      </c>
      <c r="D1344" s="5" t="s">
        <v>6201</v>
      </c>
      <c r="E1344" s="5">
        <v>110814</v>
      </c>
      <c r="F1344" s="5" t="s">
        <v>7599</v>
      </c>
      <c r="G1344" s="5" t="s">
        <v>10670</v>
      </c>
      <c r="H1344" s="5" t="s">
        <v>7451</v>
      </c>
    </row>
    <row r="1345" spans="1:8" ht="30.75" customHeight="1">
      <c r="A1345" s="6">
        <v>10007</v>
      </c>
      <c r="B1345" s="5" t="s">
        <v>28</v>
      </c>
      <c r="C1345" s="5" t="s">
        <v>29</v>
      </c>
      <c r="D1345" s="5" t="s">
        <v>6210</v>
      </c>
      <c r="E1345" s="5">
        <v>109788</v>
      </c>
      <c r="F1345" s="5" t="s">
        <v>7600</v>
      </c>
      <c r="G1345" s="5" t="s">
        <v>10671</v>
      </c>
      <c r="H1345" s="5" t="s">
        <v>6816</v>
      </c>
    </row>
    <row r="1346" spans="1:8" ht="30.75" customHeight="1">
      <c r="A1346" s="6">
        <v>10007</v>
      </c>
      <c r="B1346" s="5" t="s">
        <v>28</v>
      </c>
      <c r="C1346" s="5" t="s">
        <v>29</v>
      </c>
      <c r="D1346" s="5" t="s">
        <v>6197</v>
      </c>
      <c r="E1346" s="5">
        <v>110538</v>
      </c>
      <c r="F1346" s="5" t="s">
        <v>7601</v>
      </c>
      <c r="G1346" s="5" t="s">
        <v>10672</v>
      </c>
      <c r="H1346" s="5" t="s">
        <v>6195</v>
      </c>
    </row>
    <row r="1347" spans="1:8" ht="30.75" customHeight="1">
      <c r="A1347" s="6">
        <v>10007</v>
      </c>
      <c r="B1347" s="5" t="s">
        <v>28</v>
      </c>
      <c r="C1347" s="5" t="s">
        <v>29</v>
      </c>
      <c r="D1347" s="5" t="s">
        <v>6197</v>
      </c>
      <c r="E1347" s="5">
        <v>106466</v>
      </c>
      <c r="F1347" s="5" t="s">
        <v>7602</v>
      </c>
      <c r="G1347" s="5" t="s">
        <v>10673</v>
      </c>
      <c r="H1347" s="5" t="s">
        <v>6205</v>
      </c>
    </row>
    <row r="1348" spans="1:8" ht="30.75" customHeight="1">
      <c r="A1348" s="6">
        <v>10007</v>
      </c>
      <c r="B1348" s="5" t="s">
        <v>28</v>
      </c>
      <c r="C1348" s="5" t="s">
        <v>29</v>
      </c>
      <c r="D1348" s="5" t="s">
        <v>6197</v>
      </c>
      <c r="E1348" s="5">
        <v>111787</v>
      </c>
      <c r="F1348" s="5" t="s">
        <v>7603</v>
      </c>
      <c r="G1348" s="5" t="s">
        <v>10674</v>
      </c>
      <c r="H1348" s="5" t="s">
        <v>6195</v>
      </c>
    </row>
    <row r="1349" spans="1:8" ht="30.75" customHeight="1">
      <c r="A1349" s="6">
        <v>10007</v>
      </c>
      <c r="B1349" s="5" t="s">
        <v>28</v>
      </c>
      <c r="C1349" s="5" t="s">
        <v>29</v>
      </c>
      <c r="D1349" s="5" t="s">
        <v>6210</v>
      </c>
      <c r="E1349" s="5">
        <v>111807</v>
      </c>
      <c r="F1349" s="5" t="s">
        <v>7604</v>
      </c>
      <c r="G1349" s="5" t="s">
        <v>10675</v>
      </c>
      <c r="H1349" s="5" t="s">
        <v>6300</v>
      </c>
    </row>
    <row r="1350" spans="1:8" ht="30.75" customHeight="1">
      <c r="A1350" s="6">
        <v>10007</v>
      </c>
      <c r="B1350" s="5" t="s">
        <v>28</v>
      </c>
      <c r="C1350" s="5" t="s">
        <v>29</v>
      </c>
      <c r="D1350" s="5" t="s">
        <v>6197</v>
      </c>
      <c r="E1350" s="5">
        <v>111783</v>
      </c>
      <c r="F1350" s="5" t="s">
        <v>7605</v>
      </c>
      <c r="G1350" s="5" t="s">
        <v>10676</v>
      </c>
      <c r="H1350" s="5" t="s">
        <v>6195</v>
      </c>
    </row>
    <row r="1351" spans="1:8" ht="30.75" customHeight="1">
      <c r="A1351" s="6">
        <v>10007</v>
      </c>
      <c r="B1351" s="5" t="s">
        <v>28</v>
      </c>
      <c r="C1351" s="5" t="s">
        <v>29</v>
      </c>
      <c r="D1351" s="5" t="s">
        <v>6201</v>
      </c>
      <c r="E1351" s="5">
        <v>111392</v>
      </c>
      <c r="F1351" s="5" t="s">
        <v>7606</v>
      </c>
      <c r="G1351" s="5" t="s">
        <v>10677</v>
      </c>
      <c r="H1351" s="5" t="s">
        <v>6205</v>
      </c>
    </row>
    <row r="1352" spans="1:8" ht="30.75" customHeight="1">
      <c r="A1352" s="6">
        <v>10007</v>
      </c>
      <c r="B1352" s="5" t="s">
        <v>28</v>
      </c>
      <c r="C1352" s="5" t="s">
        <v>29</v>
      </c>
      <c r="D1352" s="5" t="s">
        <v>6201</v>
      </c>
      <c r="E1352" s="5">
        <v>111393</v>
      </c>
      <c r="F1352" s="5" t="s">
        <v>7607</v>
      </c>
      <c r="G1352" s="5" t="s">
        <v>10678</v>
      </c>
      <c r="H1352" s="5" t="s">
        <v>6205</v>
      </c>
    </row>
    <row r="1353" spans="1:8" ht="30.75" customHeight="1">
      <c r="A1353" s="6">
        <v>10007</v>
      </c>
      <c r="B1353" s="5" t="s">
        <v>28</v>
      </c>
      <c r="C1353" s="5" t="s">
        <v>29</v>
      </c>
      <c r="D1353" s="5" t="s">
        <v>6210</v>
      </c>
      <c r="E1353" s="5">
        <v>111812</v>
      </c>
      <c r="F1353" s="5" t="s">
        <v>7608</v>
      </c>
      <c r="G1353" s="5" t="s">
        <v>10679</v>
      </c>
      <c r="H1353" s="5" t="s">
        <v>6816</v>
      </c>
    </row>
    <row r="1354" spans="1:8" ht="30.75" customHeight="1">
      <c r="A1354" s="6">
        <v>10007</v>
      </c>
      <c r="B1354" s="5" t="s">
        <v>28</v>
      </c>
      <c r="C1354" s="5" t="s">
        <v>29</v>
      </c>
      <c r="D1354" s="5" t="s">
        <v>6197</v>
      </c>
      <c r="E1354" s="5">
        <v>111786</v>
      </c>
      <c r="F1354" s="5" t="s">
        <v>7609</v>
      </c>
      <c r="G1354" s="5" t="s">
        <v>10680</v>
      </c>
      <c r="H1354" s="5" t="s">
        <v>6195</v>
      </c>
    </row>
    <row r="1355" spans="1:8" ht="30.75" customHeight="1">
      <c r="A1355" s="6">
        <v>10007</v>
      </c>
      <c r="B1355" s="5" t="s">
        <v>28</v>
      </c>
      <c r="C1355" s="5" t="s">
        <v>29</v>
      </c>
      <c r="D1355" s="5" t="s">
        <v>6210</v>
      </c>
      <c r="E1355" s="5">
        <v>111816</v>
      </c>
      <c r="F1355" s="5" t="s">
        <v>7610</v>
      </c>
      <c r="G1355" s="5" t="s">
        <v>10681</v>
      </c>
      <c r="H1355" s="5" t="s">
        <v>6816</v>
      </c>
    </row>
    <row r="1356" spans="1:8" ht="30.75" customHeight="1">
      <c r="A1356" s="6">
        <v>10007</v>
      </c>
      <c r="B1356" s="5" t="s">
        <v>28</v>
      </c>
      <c r="C1356" s="5" t="s">
        <v>29</v>
      </c>
      <c r="D1356" s="5" t="s">
        <v>6201</v>
      </c>
      <c r="E1356" s="5">
        <v>111417</v>
      </c>
      <c r="F1356" s="5" t="s">
        <v>7611</v>
      </c>
      <c r="G1356" s="5" t="s">
        <v>10682</v>
      </c>
      <c r="H1356" s="5" t="s">
        <v>6195</v>
      </c>
    </row>
    <row r="1357" spans="1:8" ht="30.75" customHeight="1">
      <c r="A1357" s="6">
        <v>10007</v>
      </c>
      <c r="B1357" s="5" t="s">
        <v>28</v>
      </c>
      <c r="C1357" s="5" t="s">
        <v>29</v>
      </c>
      <c r="D1357" s="5" t="s">
        <v>6210</v>
      </c>
      <c r="E1357" s="5">
        <v>109734</v>
      </c>
      <c r="F1357" s="5" t="s">
        <v>7612</v>
      </c>
      <c r="G1357" s="5" t="s">
        <v>10683</v>
      </c>
      <c r="H1357" s="5" t="s">
        <v>6212</v>
      </c>
    </row>
    <row r="1358" spans="1:8" ht="30.75" customHeight="1">
      <c r="A1358" s="6">
        <v>10007</v>
      </c>
      <c r="B1358" s="5" t="s">
        <v>28</v>
      </c>
      <c r="C1358" s="5" t="s">
        <v>29</v>
      </c>
      <c r="D1358" s="5" t="s">
        <v>6201</v>
      </c>
      <c r="E1358" s="5">
        <v>110820</v>
      </c>
      <c r="F1358" s="5" t="s">
        <v>7613</v>
      </c>
      <c r="G1358" s="5" t="s">
        <v>7613</v>
      </c>
      <c r="H1358" s="5" t="s">
        <v>6195</v>
      </c>
    </row>
    <row r="1359" spans="1:8" ht="30.75" customHeight="1">
      <c r="A1359" s="6">
        <v>10007</v>
      </c>
      <c r="B1359" s="5" t="s">
        <v>28</v>
      </c>
      <c r="C1359" s="5" t="s">
        <v>29</v>
      </c>
      <c r="D1359" s="5" t="s">
        <v>6190</v>
      </c>
      <c r="E1359" s="5">
        <v>111779</v>
      </c>
      <c r="F1359" s="5" t="s">
        <v>7614</v>
      </c>
      <c r="G1359" s="5" t="s">
        <v>10684</v>
      </c>
      <c r="H1359" s="5" t="s">
        <v>6195</v>
      </c>
    </row>
    <row r="1360" spans="1:8" ht="30.75" customHeight="1">
      <c r="A1360" s="6">
        <v>10007</v>
      </c>
      <c r="B1360" s="5" t="s">
        <v>28</v>
      </c>
      <c r="C1360" s="5" t="s">
        <v>29</v>
      </c>
      <c r="D1360" s="5" t="s">
        <v>6197</v>
      </c>
      <c r="E1360" s="5">
        <v>104042</v>
      </c>
      <c r="F1360" s="5" t="s">
        <v>7615</v>
      </c>
      <c r="G1360" s="5" t="s">
        <v>10685</v>
      </c>
      <c r="H1360" s="5" t="s">
        <v>6205</v>
      </c>
    </row>
    <row r="1361" spans="1:8" ht="30.75" customHeight="1">
      <c r="A1361" s="6">
        <v>10007</v>
      </c>
      <c r="B1361" s="5" t="s">
        <v>28</v>
      </c>
      <c r="C1361" s="5" t="s">
        <v>29</v>
      </c>
      <c r="D1361" s="5" t="s">
        <v>6190</v>
      </c>
      <c r="E1361" s="5">
        <v>108056</v>
      </c>
      <c r="F1361" s="5" t="s">
        <v>7616</v>
      </c>
      <c r="G1361" s="5" t="s">
        <v>10686</v>
      </c>
      <c r="H1361" s="5" t="s">
        <v>6195</v>
      </c>
    </row>
    <row r="1362" spans="1:8" ht="30.75" customHeight="1">
      <c r="A1362" s="6">
        <v>10007</v>
      </c>
      <c r="B1362" s="5" t="s">
        <v>28</v>
      </c>
      <c r="C1362" s="5" t="s">
        <v>29</v>
      </c>
      <c r="D1362" s="5" t="s">
        <v>6197</v>
      </c>
      <c r="E1362" s="5">
        <v>100197</v>
      </c>
      <c r="F1362" s="5" t="s">
        <v>7617</v>
      </c>
      <c r="G1362" s="5" t="s">
        <v>10687</v>
      </c>
      <c r="H1362" s="5" t="s">
        <v>6205</v>
      </c>
    </row>
    <row r="1363" spans="1:8" ht="30.75" customHeight="1">
      <c r="A1363" s="6">
        <v>10007</v>
      </c>
      <c r="B1363" s="5" t="s">
        <v>28</v>
      </c>
      <c r="C1363" s="5" t="s">
        <v>29</v>
      </c>
      <c r="D1363" s="5" t="s">
        <v>6201</v>
      </c>
      <c r="E1363" s="5">
        <v>111149</v>
      </c>
      <c r="F1363" s="5" t="s">
        <v>7618</v>
      </c>
      <c r="G1363" s="5" t="s">
        <v>10688</v>
      </c>
      <c r="H1363" s="5" t="s">
        <v>7454</v>
      </c>
    </row>
    <row r="1364" spans="1:8" ht="30.75" customHeight="1">
      <c r="A1364" s="6">
        <v>10007</v>
      </c>
      <c r="B1364" s="5" t="s">
        <v>28</v>
      </c>
      <c r="C1364" s="5" t="s">
        <v>29</v>
      </c>
      <c r="D1364" s="5" t="s">
        <v>6201</v>
      </c>
      <c r="E1364" s="5">
        <v>101876</v>
      </c>
      <c r="F1364" s="5" t="s">
        <v>7619</v>
      </c>
      <c r="G1364" s="5" t="s">
        <v>10689</v>
      </c>
      <c r="H1364" s="5" t="s">
        <v>6195</v>
      </c>
    </row>
    <row r="1365" spans="1:8" ht="30.75" customHeight="1">
      <c r="A1365" s="6">
        <v>10007</v>
      </c>
      <c r="B1365" s="5" t="s">
        <v>28</v>
      </c>
      <c r="C1365" s="5" t="s">
        <v>29</v>
      </c>
      <c r="D1365" s="5" t="s">
        <v>6197</v>
      </c>
      <c r="E1365" s="5">
        <v>110817</v>
      </c>
      <c r="F1365" s="5" t="s">
        <v>7620</v>
      </c>
      <c r="G1365" s="5" t="s">
        <v>7620</v>
      </c>
      <c r="H1365" s="5" t="s">
        <v>6195</v>
      </c>
    </row>
    <row r="1366" spans="1:8" ht="30.75" customHeight="1">
      <c r="A1366" s="6">
        <v>10007</v>
      </c>
      <c r="B1366" s="5" t="s">
        <v>28</v>
      </c>
      <c r="C1366" s="5" t="s">
        <v>29</v>
      </c>
      <c r="D1366" s="5" t="s">
        <v>6201</v>
      </c>
      <c r="E1366" s="5">
        <v>104721</v>
      </c>
      <c r="F1366" s="5" t="s">
        <v>7621</v>
      </c>
      <c r="G1366" s="5" t="s">
        <v>10690</v>
      </c>
      <c r="H1366" s="5" t="s">
        <v>6195</v>
      </c>
    </row>
    <row r="1367" spans="1:8" ht="30.75" customHeight="1">
      <c r="A1367" s="6">
        <v>10007</v>
      </c>
      <c r="B1367" s="5" t="s">
        <v>28</v>
      </c>
      <c r="C1367" s="5" t="s">
        <v>29</v>
      </c>
      <c r="D1367" s="5" t="s">
        <v>6197</v>
      </c>
      <c r="E1367" s="5">
        <v>111788</v>
      </c>
      <c r="F1367" s="5" t="s">
        <v>7622</v>
      </c>
      <c r="G1367" s="5" t="s">
        <v>10691</v>
      </c>
      <c r="H1367" s="5" t="s">
        <v>6205</v>
      </c>
    </row>
    <row r="1368" spans="1:8" ht="30.75" customHeight="1">
      <c r="A1368" s="6">
        <v>10007</v>
      </c>
      <c r="B1368" s="5" t="s">
        <v>28</v>
      </c>
      <c r="C1368" s="5" t="s">
        <v>29</v>
      </c>
      <c r="D1368" s="5" t="s">
        <v>6210</v>
      </c>
      <c r="E1368" s="5">
        <v>111815</v>
      </c>
      <c r="F1368" s="5" t="s">
        <v>7623</v>
      </c>
      <c r="G1368" s="5" t="s">
        <v>10692</v>
      </c>
      <c r="H1368" s="5" t="s">
        <v>6816</v>
      </c>
    </row>
    <row r="1369" spans="1:8" ht="30.75" customHeight="1">
      <c r="A1369" s="6">
        <v>10007</v>
      </c>
      <c r="B1369" s="5" t="s">
        <v>28</v>
      </c>
      <c r="C1369" s="5" t="s">
        <v>29</v>
      </c>
      <c r="D1369" s="5" t="s">
        <v>6201</v>
      </c>
      <c r="E1369" s="5">
        <v>111794</v>
      </c>
      <c r="F1369" s="5" t="s">
        <v>7624</v>
      </c>
      <c r="G1369" s="5" t="s">
        <v>10693</v>
      </c>
      <c r="H1369" s="5" t="s">
        <v>6195</v>
      </c>
    </row>
    <row r="1370" spans="1:8" ht="30.75" customHeight="1">
      <c r="A1370" s="6">
        <v>10007</v>
      </c>
      <c r="B1370" s="5" t="s">
        <v>28</v>
      </c>
      <c r="C1370" s="5" t="s">
        <v>29</v>
      </c>
      <c r="D1370" s="5" t="s">
        <v>6210</v>
      </c>
      <c r="E1370" s="5">
        <v>111811</v>
      </c>
      <c r="F1370" s="5" t="s">
        <v>7625</v>
      </c>
      <c r="G1370" s="5" t="s">
        <v>10694</v>
      </c>
      <c r="H1370" s="5" t="s">
        <v>6816</v>
      </c>
    </row>
    <row r="1371" spans="1:8" ht="30.75" customHeight="1">
      <c r="A1371" s="6">
        <v>10007</v>
      </c>
      <c r="B1371" s="5" t="s">
        <v>28</v>
      </c>
      <c r="C1371" s="5" t="s">
        <v>29</v>
      </c>
      <c r="D1371" s="5" t="s">
        <v>6197</v>
      </c>
      <c r="E1371" s="5">
        <v>104135</v>
      </c>
      <c r="F1371" s="5" t="s">
        <v>7626</v>
      </c>
      <c r="G1371" s="5" t="s">
        <v>10695</v>
      </c>
      <c r="H1371" s="5" t="s">
        <v>6205</v>
      </c>
    </row>
    <row r="1372" spans="1:8" ht="30.75" customHeight="1">
      <c r="A1372" s="6">
        <v>10007</v>
      </c>
      <c r="B1372" s="5" t="s">
        <v>28</v>
      </c>
      <c r="C1372" s="5" t="s">
        <v>29</v>
      </c>
      <c r="D1372" s="5" t="s">
        <v>6210</v>
      </c>
      <c r="E1372" s="5">
        <v>111805</v>
      </c>
      <c r="F1372" s="5" t="s">
        <v>7627</v>
      </c>
      <c r="G1372" s="5" t="s">
        <v>10696</v>
      </c>
      <c r="H1372" s="5" t="s">
        <v>6212</v>
      </c>
    </row>
    <row r="1373" spans="1:8" ht="30.75" customHeight="1">
      <c r="A1373" s="6">
        <v>10007</v>
      </c>
      <c r="B1373" s="5" t="s">
        <v>28</v>
      </c>
      <c r="C1373" s="5" t="s">
        <v>29</v>
      </c>
      <c r="D1373" s="5" t="s">
        <v>6201</v>
      </c>
      <c r="E1373" s="5">
        <v>100028</v>
      </c>
      <c r="F1373" s="5" t="s">
        <v>7628</v>
      </c>
      <c r="G1373" s="5" t="s">
        <v>10697</v>
      </c>
      <c r="H1373" s="5" t="s">
        <v>6195</v>
      </c>
    </row>
    <row r="1374" spans="1:8" ht="30.75" customHeight="1">
      <c r="A1374" s="6">
        <v>10007</v>
      </c>
      <c r="B1374" s="5" t="s">
        <v>28</v>
      </c>
      <c r="C1374" s="5" t="s">
        <v>29</v>
      </c>
      <c r="D1374" s="5" t="s">
        <v>6210</v>
      </c>
      <c r="E1374" s="5">
        <v>109809</v>
      </c>
      <c r="F1374" s="5" t="s">
        <v>7629</v>
      </c>
      <c r="G1374" s="5" t="s">
        <v>10698</v>
      </c>
      <c r="H1374" s="5" t="s">
        <v>6212</v>
      </c>
    </row>
    <row r="1375" spans="1:8" ht="30.75" customHeight="1">
      <c r="A1375" s="6">
        <v>10007</v>
      </c>
      <c r="B1375" s="5" t="s">
        <v>28</v>
      </c>
      <c r="C1375" s="5" t="s">
        <v>29</v>
      </c>
      <c r="D1375" s="5" t="s">
        <v>6197</v>
      </c>
      <c r="E1375" s="5">
        <v>111789</v>
      </c>
      <c r="F1375" s="5" t="s">
        <v>7630</v>
      </c>
      <c r="G1375" s="5" t="s">
        <v>10699</v>
      </c>
      <c r="H1375" s="5" t="s">
        <v>6205</v>
      </c>
    </row>
    <row r="1376" spans="1:8" ht="30.75" customHeight="1">
      <c r="A1376" s="6">
        <v>10007</v>
      </c>
      <c r="B1376" s="5" t="s">
        <v>28</v>
      </c>
      <c r="C1376" s="5" t="s">
        <v>29</v>
      </c>
      <c r="D1376" s="5" t="s">
        <v>6201</v>
      </c>
      <c r="E1376" s="5">
        <v>108059</v>
      </c>
      <c r="F1376" s="5" t="s">
        <v>7631</v>
      </c>
      <c r="G1376" s="5" t="s">
        <v>7631</v>
      </c>
      <c r="H1376" s="5" t="s">
        <v>6195</v>
      </c>
    </row>
    <row r="1377" spans="1:8" ht="30.75" customHeight="1">
      <c r="A1377" s="6">
        <v>10007</v>
      </c>
      <c r="B1377" s="5" t="s">
        <v>28</v>
      </c>
      <c r="C1377" s="5" t="s">
        <v>29</v>
      </c>
      <c r="D1377" s="5" t="s">
        <v>6201</v>
      </c>
      <c r="E1377" s="5">
        <v>104114</v>
      </c>
      <c r="F1377" s="5" t="s">
        <v>7632</v>
      </c>
      <c r="G1377" s="5" t="s">
        <v>10700</v>
      </c>
      <c r="H1377" s="5" t="s">
        <v>6195</v>
      </c>
    </row>
    <row r="1378" spans="1:8" ht="30.75" customHeight="1">
      <c r="A1378" s="6">
        <v>10007</v>
      </c>
      <c r="B1378" s="5" t="s">
        <v>28</v>
      </c>
      <c r="C1378" s="5" t="s">
        <v>29</v>
      </c>
      <c r="D1378" s="5" t="s">
        <v>6201</v>
      </c>
      <c r="E1378" s="5">
        <v>110544</v>
      </c>
      <c r="F1378" s="5" t="s">
        <v>7633</v>
      </c>
      <c r="G1378" s="5" t="s">
        <v>10701</v>
      </c>
      <c r="H1378" s="5" t="s">
        <v>7634</v>
      </c>
    </row>
    <row r="1379" spans="1:8" ht="30.75" customHeight="1">
      <c r="A1379" s="6">
        <v>10007</v>
      </c>
      <c r="B1379" s="5" t="s">
        <v>28</v>
      </c>
      <c r="C1379" s="5" t="s">
        <v>29</v>
      </c>
      <c r="D1379" s="5" t="s">
        <v>6210</v>
      </c>
      <c r="E1379" s="5">
        <v>109733</v>
      </c>
      <c r="F1379" s="5" t="s">
        <v>7635</v>
      </c>
      <c r="G1379" s="5" t="s">
        <v>10702</v>
      </c>
      <c r="H1379" s="5" t="s">
        <v>6212</v>
      </c>
    </row>
    <row r="1380" spans="1:8" ht="30.75" customHeight="1">
      <c r="A1380" s="6">
        <v>10007</v>
      </c>
      <c r="B1380" s="5" t="s">
        <v>28</v>
      </c>
      <c r="C1380" s="5" t="s">
        <v>29</v>
      </c>
      <c r="D1380" s="5" t="s">
        <v>6201</v>
      </c>
      <c r="E1380" s="5">
        <v>111799</v>
      </c>
      <c r="F1380" s="5" t="s">
        <v>7636</v>
      </c>
      <c r="G1380" s="5" t="s">
        <v>10703</v>
      </c>
      <c r="H1380" s="5" t="s">
        <v>6195</v>
      </c>
    </row>
    <row r="1381" spans="1:8" ht="30.75" customHeight="1">
      <c r="A1381" s="6">
        <v>10007</v>
      </c>
      <c r="B1381" s="5" t="s">
        <v>28</v>
      </c>
      <c r="C1381" s="5" t="s">
        <v>29</v>
      </c>
      <c r="D1381" s="5" t="s">
        <v>6201</v>
      </c>
      <c r="E1381" s="5">
        <v>104154</v>
      </c>
      <c r="F1381" s="5" t="s">
        <v>7637</v>
      </c>
      <c r="G1381" s="5" t="s">
        <v>10704</v>
      </c>
      <c r="H1381" s="5" t="s">
        <v>6195</v>
      </c>
    </row>
    <row r="1382" spans="1:8" ht="30.75" customHeight="1">
      <c r="A1382" s="6">
        <v>10007</v>
      </c>
      <c r="B1382" s="5" t="s">
        <v>28</v>
      </c>
      <c r="C1382" s="5" t="s">
        <v>29</v>
      </c>
      <c r="D1382" s="5" t="s">
        <v>6201</v>
      </c>
      <c r="E1382" s="5">
        <v>100082</v>
      </c>
      <c r="F1382" s="5" t="s">
        <v>7638</v>
      </c>
      <c r="G1382" s="5" t="s">
        <v>10705</v>
      </c>
      <c r="H1382" s="5" t="s">
        <v>6195</v>
      </c>
    </row>
    <row r="1383" spans="1:8" ht="30.75" customHeight="1">
      <c r="A1383" s="6">
        <v>10007</v>
      </c>
      <c r="B1383" s="5" t="s">
        <v>28</v>
      </c>
      <c r="C1383" s="5" t="s">
        <v>29</v>
      </c>
      <c r="D1383" s="5" t="s">
        <v>6190</v>
      </c>
      <c r="E1383" s="5">
        <v>106352</v>
      </c>
      <c r="F1383" s="5" t="s">
        <v>7639</v>
      </c>
      <c r="G1383" s="5" t="s">
        <v>10706</v>
      </c>
      <c r="H1383" s="5" t="s">
        <v>6195</v>
      </c>
    </row>
    <row r="1384" spans="1:8" ht="30.75" customHeight="1">
      <c r="A1384" s="6">
        <v>10007</v>
      </c>
      <c r="B1384" s="5" t="s">
        <v>28</v>
      </c>
      <c r="C1384" s="5" t="s">
        <v>29</v>
      </c>
      <c r="D1384" s="5" t="s">
        <v>6201</v>
      </c>
      <c r="E1384" s="5">
        <v>110812</v>
      </c>
      <c r="F1384" s="5" t="s">
        <v>7640</v>
      </c>
      <c r="G1384" s="5" t="s">
        <v>10707</v>
      </c>
      <c r="H1384" s="5" t="s">
        <v>7481</v>
      </c>
    </row>
    <row r="1385" spans="1:8" ht="30.75" customHeight="1">
      <c r="A1385" s="6">
        <v>10007</v>
      </c>
      <c r="B1385" s="5" t="s">
        <v>28</v>
      </c>
      <c r="C1385" s="5" t="s">
        <v>29</v>
      </c>
      <c r="D1385" s="5" t="s">
        <v>6197</v>
      </c>
      <c r="E1385" s="5">
        <v>100196</v>
      </c>
      <c r="F1385" s="5" t="s">
        <v>7641</v>
      </c>
      <c r="G1385" s="5" t="s">
        <v>10708</v>
      </c>
      <c r="H1385" s="5" t="s">
        <v>6205</v>
      </c>
    </row>
    <row r="1386" spans="1:8" ht="30.75" customHeight="1">
      <c r="A1386" s="6">
        <v>10007</v>
      </c>
      <c r="B1386" s="5" t="s">
        <v>28</v>
      </c>
      <c r="C1386" s="5" t="s">
        <v>29</v>
      </c>
      <c r="D1386" s="5" t="s">
        <v>6197</v>
      </c>
      <c r="E1386" s="5">
        <v>104164</v>
      </c>
      <c r="F1386" s="5" t="s">
        <v>7642</v>
      </c>
      <c r="G1386" s="5" t="s">
        <v>10709</v>
      </c>
      <c r="H1386" s="5" t="s">
        <v>6205</v>
      </c>
    </row>
    <row r="1387" spans="1:8" ht="30.75" customHeight="1">
      <c r="A1387" s="6">
        <v>10007</v>
      </c>
      <c r="B1387" s="5" t="s">
        <v>28</v>
      </c>
      <c r="C1387" s="5" t="s">
        <v>29</v>
      </c>
      <c r="D1387" s="5" t="s">
        <v>6197</v>
      </c>
      <c r="E1387" s="5">
        <v>110536</v>
      </c>
      <c r="F1387" s="5" t="s">
        <v>7643</v>
      </c>
      <c r="G1387" s="5" t="s">
        <v>10710</v>
      </c>
      <c r="H1387" s="5" t="s">
        <v>6195</v>
      </c>
    </row>
    <row r="1388" spans="1:8" ht="30.75" customHeight="1">
      <c r="A1388" s="6">
        <v>10007</v>
      </c>
      <c r="B1388" s="5" t="s">
        <v>28</v>
      </c>
      <c r="C1388" s="5" t="s">
        <v>29</v>
      </c>
      <c r="D1388" s="5" t="s">
        <v>6190</v>
      </c>
      <c r="E1388" s="5">
        <v>111791</v>
      </c>
      <c r="F1388" s="5" t="s">
        <v>7644</v>
      </c>
      <c r="G1388" s="5" t="s">
        <v>10711</v>
      </c>
      <c r="H1388" s="5" t="s">
        <v>6195</v>
      </c>
    </row>
    <row r="1389" spans="1:8" ht="30.75" customHeight="1">
      <c r="A1389" s="6">
        <v>10007</v>
      </c>
      <c r="B1389" s="5" t="s">
        <v>28</v>
      </c>
      <c r="C1389" s="5" t="s">
        <v>29</v>
      </c>
      <c r="D1389" s="5" t="s">
        <v>6201</v>
      </c>
      <c r="E1389" s="5">
        <v>111709</v>
      </c>
      <c r="F1389" s="5" t="s">
        <v>7645</v>
      </c>
      <c r="G1389" s="5" t="s">
        <v>7645</v>
      </c>
      <c r="H1389" s="5" t="s">
        <v>6195</v>
      </c>
    </row>
    <row r="1390" spans="1:8" ht="30.75" customHeight="1">
      <c r="A1390" s="6">
        <v>10007</v>
      </c>
      <c r="B1390" s="5" t="s">
        <v>28</v>
      </c>
      <c r="C1390" s="5" t="s">
        <v>29</v>
      </c>
      <c r="D1390" s="5" t="s">
        <v>6210</v>
      </c>
      <c r="E1390" s="5">
        <v>111933</v>
      </c>
      <c r="F1390" s="5" t="s">
        <v>7646</v>
      </c>
      <c r="G1390" s="5" t="s">
        <v>10712</v>
      </c>
      <c r="H1390" s="5" t="s">
        <v>6816</v>
      </c>
    </row>
    <row r="1391" spans="1:8" ht="30.75" customHeight="1">
      <c r="A1391" s="6">
        <v>10007</v>
      </c>
      <c r="B1391" s="5" t="s">
        <v>28</v>
      </c>
      <c r="C1391" s="5" t="s">
        <v>29</v>
      </c>
      <c r="D1391" s="5" t="s">
        <v>6210</v>
      </c>
      <c r="E1391" s="5">
        <v>111941</v>
      </c>
      <c r="F1391" s="5" t="s">
        <v>7647</v>
      </c>
      <c r="G1391" s="5" t="s">
        <v>10713</v>
      </c>
      <c r="H1391" s="5" t="s">
        <v>6212</v>
      </c>
    </row>
    <row r="1392" spans="1:8" ht="30.75" customHeight="1">
      <c r="A1392" s="6">
        <v>10007</v>
      </c>
      <c r="B1392" s="5" t="s">
        <v>28</v>
      </c>
      <c r="C1392" s="5" t="s">
        <v>29</v>
      </c>
      <c r="D1392" s="5" t="s">
        <v>6201</v>
      </c>
      <c r="E1392" s="5">
        <v>111800</v>
      </c>
      <c r="F1392" s="5" t="s">
        <v>7648</v>
      </c>
      <c r="G1392" s="5" t="s">
        <v>10714</v>
      </c>
      <c r="H1392" s="5" t="s">
        <v>6195</v>
      </c>
    </row>
    <row r="1393" spans="1:8" ht="30.75" customHeight="1">
      <c r="A1393" s="6">
        <v>17043</v>
      </c>
      <c r="B1393" s="5" t="s">
        <v>2408</v>
      </c>
      <c r="C1393" s="10" t="s">
        <v>2409</v>
      </c>
      <c r="D1393" s="5" t="s">
        <v>6201</v>
      </c>
      <c r="E1393" s="5">
        <v>111651</v>
      </c>
      <c r="F1393" s="5" t="s">
        <v>7649</v>
      </c>
      <c r="G1393" s="5" t="s">
        <v>12200</v>
      </c>
      <c r="H1393" s="5" t="s">
        <v>6195</v>
      </c>
    </row>
    <row r="1394" spans="1:8" ht="30.75" customHeight="1">
      <c r="A1394" s="6">
        <v>17043</v>
      </c>
      <c r="B1394" s="5" t="s">
        <v>2408</v>
      </c>
      <c r="C1394" s="10" t="s">
        <v>2409</v>
      </c>
      <c r="D1394" s="5" t="s">
        <v>6210</v>
      </c>
      <c r="E1394" s="5">
        <v>111643</v>
      </c>
      <c r="F1394" s="5" t="s">
        <v>7650</v>
      </c>
      <c r="G1394" s="5" t="s">
        <v>12201</v>
      </c>
      <c r="H1394" s="5" t="s">
        <v>6195</v>
      </c>
    </row>
    <row r="1395" spans="1:8" ht="30.75" customHeight="1">
      <c r="A1395" s="6">
        <v>17043</v>
      </c>
      <c r="B1395" s="5" t="s">
        <v>2408</v>
      </c>
      <c r="C1395" s="10" t="s">
        <v>2409</v>
      </c>
      <c r="D1395" s="5" t="s">
        <v>6210</v>
      </c>
      <c r="E1395" s="5">
        <v>111642</v>
      </c>
      <c r="F1395" s="5" t="s">
        <v>7651</v>
      </c>
      <c r="G1395" s="5" t="s">
        <v>12202</v>
      </c>
      <c r="H1395" s="5" t="s">
        <v>6195</v>
      </c>
    </row>
    <row r="1396" spans="1:8" ht="30.75" customHeight="1">
      <c r="A1396" s="6">
        <v>17043</v>
      </c>
      <c r="B1396" s="5" t="s">
        <v>2408</v>
      </c>
      <c r="C1396" s="10" t="s">
        <v>2409</v>
      </c>
      <c r="D1396" s="5" t="s">
        <v>6201</v>
      </c>
      <c r="E1396" s="5">
        <v>111649</v>
      </c>
      <c r="F1396" s="5" t="s">
        <v>7652</v>
      </c>
      <c r="G1396" s="5" t="s">
        <v>10715</v>
      </c>
      <c r="H1396" s="5" t="s">
        <v>6195</v>
      </c>
    </row>
    <row r="1397" spans="1:8" ht="30.75" customHeight="1">
      <c r="A1397" s="6">
        <v>17043</v>
      </c>
      <c r="B1397" s="5" t="s">
        <v>2408</v>
      </c>
      <c r="C1397" s="10" t="s">
        <v>2409</v>
      </c>
      <c r="D1397" s="5" t="s">
        <v>6201</v>
      </c>
      <c r="E1397" s="5">
        <v>110831</v>
      </c>
      <c r="F1397" s="5" t="s">
        <v>7653</v>
      </c>
      <c r="G1397" s="5" t="s">
        <v>7653</v>
      </c>
      <c r="H1397" s="5" t="s">
        <v>6195</v>
      </c>
    </row>
    <row r="1398" spans="1:8" ht="30.75" customHeight="1">
      <c r="A1398" s="6">
        <v>17043</v>
      </c>
      <c r="B1398" s="5" t="s">
        <v>2408</v>
      </c>
      <c r="C1398" s="10" t="s">
        <v>2409</v>
      </c>
      <c r="D1398" s="5" t="s">
        <v>6201</v>
      </c>
      <c r="E1398" s="5">
        <v>110551</v>
      </c>
      <c r="F1398" s="5" t="s">
        <v>7654</v>
      </c>
      <c r="G1398" s="5" t="s">
        <v>7654</v>
      </c>
      <c r="H1398" s="5" t="s">
        <v>6297</v>
      </c>
    </row>
    <row r="1399" spans="1:8" ht="30.75" customHeight="1">
      <c r="A1399" s="6">
        <v>20958</v>
      </c>
      <c r="B1399" s="5" t="s">
        <v>2412</v>
      </c>
      <c r="C1399" s="11" t="s">
        <v>2413</v>
      </c>
      <c r="D1399" s="5" t="s">
        <v>6201</v>
      </c>
      <c r="E1399" s="5">
        <v>110822</v>
      </c>
      <c r="F1399" s="5" t="s">
        <v>7655</v>
      </c>
      <c r="G1399" s="5" t="s">
        <v>7655</v>
      </c>
      <c r="H1399" s="5" t="s">
        <v>6195</v>
      </c>
    </row>
    <row r="1400" spans="1:8" ht="30.75" customHeight="1">
      <c r="A1400" s="6">
        <v>17045</v>
      </c>
      <c r="B1400" s="5" t="s">
        <v>2446</v>
      </c>
      <c r="C1400" s="11" t="s">
        <v>2447</v>
      </c>
      <c r="D1400" s="5" t="s">
        <v>6201</v>
      </c>
      <c r="E1400" s="5">
        <v>111065</v>
      </c>
      <c r="F1400" s="5" t="s">
        <v>7656</v>
      </c>
      <c r="G1400" s="5" t="s">
        <v>10716</v>
      </c>
      <c r="H1400" s="5" t="s">
        <v>6195</v>
      </c>
    </row>
    <row r="1401" spans="1:8" ht="30.75" customHeight="1">
      <c r="A1401" s="6">
        <v>17045</v>
      </c>
      <c r="B1401" s="5" t="s">
        <v>2446</v>
      </c>
      <c r="C1401" s="11" t="s">
        <v>2447</v>
      </c>
      <c r="D1401" s="5" t="s">
        <v>6201</v>
      </c>
      <c r="E1401" s="5">
        <v>111054</v>
      </c>
      <c r="F1401" s="5" t="s">
        <v>7657</v>
      </c>
      <c r="G1401" s="5" t="s">
        <v>10717</v>
      </c>
      <c r="H1401" s="5" t="s">
        <v>6195</v>
      </c>
    </row>
    <row r="1402" spans="1:8" ht="30.75" customHeight="1">
      <c r="A1402" s="6">
        <v>17045</v>
      </c>
      <c r="B1402" s="5" t="s">
        <v>2446</v>
      </c>
      <c r="C1402" s="11" t="s">
        <v>2447</v>
      </c>
      <c r="D1402" s="5" t="s">
        <v>6201</v>
      </c>
      <c r="E1402" s="5">
        <v>111064</v>
      </c>
      <c r="F1402" s="5" t="s">
        <v>7658</v>
      </c>
      <c r="G1402" s="5" t="s">
        <v>10718</v>
      </c>
      <c r="H1402" s="5" t="s">
        <v>6195</v>
      </c>
    </row>
    <row r="1403" spans="1:8" ht="30.75" customHeight="1">
      <c r="A1403" s="6">
        <v>17045</v>
      </c>
      <c r="B1403" s="5" t="s">
        <v>2446</v>
      </c>
      <c r="C1403" s="11" t="s">
        <v>2447</v>
      </c>
      <c r="D1403" s="5" t="s">
        <v>6201</v>
      </c>
      <c r="E1403" s="5">
        <v>111058</v>
      </c>
      <c r="F1403" s="5" t="s">
        <v>7659</v>
      </c>
      <c r="G1403" s="5" t="s">
        <v>10719</v>
      </c>
      <c r="H1403" s="5" t="s">
        <v>6195</v>
      </c>
    </row>
    <row r="1404" spans="1:8" ht="30.75" customHeight="1">
      <c r="A1404" s="6">
        <v>17045</v>
      </c>
      <c r="B1404" s="5" t="s">
        <v>2446</v>
      </c>
      <c r="C1404" s="11" t="s">
        <v>2447</v>
      </c>
      <c r="D1404" s="5" t="s">
        <v>6201</v>
      </c>
      <c r="E1404" s="5">
        <v>111086</v>
      </c>
      <c r="F1404" s="5" t="s">
        <v>7660</v>
      </c>
      <c r="G1404" s="5" t="s">
        <v>7660</v>
      </c>
      <c r="H1404" s="5" t="s">
        <v>6195</v>
      </c>
    </row>
    <row r="1405" spans="1:8" ht="30.75" customHeight="1">
      <c r="A1405" s="6">
        <v>17045</v>
      </c>
      <c r="B1405" s="5" t="s">
        <v>2446</v>
      </c>
      <c r="C1405" s="11" t="s">
        <v>2447</v>
      </c>
      <c r="D1405" s="5" t="s">
        <v>6201</v>
      </c>
      <c r="E1405" s="5">
        <v>111062</v>
      </c>
      <c r="F1405" s="5" t="s">
        <v>7661</v>
      </c>
      <c r="G1405" s="5" t="s">
        <v>10720</v>
      </c>
      <c r="H1405" s="5" t="s">
        <v>6195</v>
      </c>
    </row>
    <row r="1406" spans="1:8" ht="30.75" customHeight="1">
      <c r="A1406" s="6">
        <v>17045</v>
      </c>
      <c r="B1406" s="5" t="s">
        <v>2446</v>
      </c>
      <c r="C1406" s="11" t="s">
        <v>2447</v>
      </c>
      <c r="D1406" s="5" t="s">
        <v>6201</v>
      </c>
      <c r="E1406" s="5">
        <v>111079</v>
      </c>
      <c r="F1406" s="5" t="s">
        <v>7662</v>
      </c>
      <c r="G1406" s="5" t="s">
        <v>10721</v>
      </c>
      <c r="H1406" s="5" t="s">
        <v>6195</v>
      </c>
    </row>
    <row r="1407" spans="1:8" ht="30.75" customHeight="1">
      <c r="A1407" s="6">
        <v>17045</v>
      </c>
      <c r="B1407" s="5" t="s">
        <v>2446</v>
      </c>
      <c r="C1407" s="11" t="s">
        <v>2447</v>
      </c>
      <c r="D1407" s="5" t="s">
        <v>6201</v>
      </c>
      <c r="E1407" s="5">
        <v>111075</v>
      </c>
      <c r="F1407" s="5" t="s">
        <v>7663</v>
      </c>
      <c r="G1407" s="5" t="s">
        <v>10722</v>
      </c>
      <c r="H1407" s="5" t="s">
        <v>6195</v>
      </c>
    </row>
    <row r="1408" spans="1:8" ht="30.75" customHeight="1">
      <c r="A1408" s="6">
        <v>17045</v>
      </c>
      <c r="B1408" s="5" t="s">
        <v>2446</v>
      </c>
      <c r="C1408" s="11" t="s">
        <v>2447</v>
      </c>
      <c r="D1408" s="5" t="s">
        <v>6201</v>
      </c>
      <c r="E1408" s="5">
        <v>111056</v>
      </c>
      <c r="F1408" s="5" t="s">
        <v>7664</v>
      </c>
      <c r="G1408" s="5" t="s">
        <v>10723</v>
      </c>
      <c r="H1408" s="5" t="s">
        <v>6195</v>
      </c>
    </row>
    <row r="1409" spans="1:8" ht="30.75" customHeight="1">
      <c r="A1409" s="6">
        <v>17045</v>
      </c>
      <c r="B1409" s="5" t="s">
        <v>2446</v>
      </c>
      <c r="C1409" s="11" t="s">
        <v>2447</v>
      </c>
      <c r="D1409" s="5" t="s">
        <v>6201</v>
      </c>
      <c r="E1409" s="5">
        <v>111084</v>
      </c>
      <c r="F1409" s="5" t="s">
        <v>7665</v>
      </c>
      <c r="G1409" s="5" t="s">
        <v>7665</v>
      </c>
      <c r="H1409" s="5" t="s">
        <v>6195</v>
      </c>
    </row>
    <row r="1410" spans="1:8" ht="30.75" customHeight="1">
      <c r="A1410" s="6">
        <v>17045</v>
      </c>
      <c r="B1410" s="5" t="s">
        <v>2446</v>
      </c>
      <c r="C1410" s="11" t="s">
        <v>2447</v>
      </c>
      <c r="D1410" s="5" t="s">
        <v>6201</v>
      </c>
      <c r="E1410" s="5">
        <v>111055</v>
      </c>
      <c r="F1410" s="5" t="s">
        <v>7666</v>
      </c>
      <c r="G1410" s="5" t="s">
        <v>10724</v>
      </c>
      <c r="H1410" s="5" t="s">
        <v>6195</v>
      </c>
    </row>
    <row r="1411" spans="1:8" ht="30.75" customHeight="1">
      <c r="A1411" s="6">
        <v>17045</v>
      </c>
      <c r="B1411" s="5" t="s">
        <v>2446</v>
      </c>
      <c r="C1411" s="11" t="s">
        <v>2447</v>
      </c>
      <c r="D1411" s="5" t="s">
        <v>6201</v>
      </c>
      <c r="E1411" s="5">
        <v>111088</v>
      </c>
      <c r="F1411" s="5" t="s">
        <v>7667</v>
      </c>
      <c r="G1411" s="5" t="s">
        <v>7667</v>
      </c>
      <c r="H1411" s="5" t="s">
        <v>6195</v>
      </c>
    </row>
    <row r="1412" spans="1:8" ht="30.75" customHeight="1">
      <c r="A1412" s="6">
        <v>17045</v>
      </c>
      <c r="B1412" s="5" t="s">
        <v>2446</v>
      </c>
      <c r="C1412" s="11" t="s">
        <v>2447</v>
      </c>
      <c r="D1412" s="5" t="s">
        <v>6201</v>
      </c>
      <c r="E1412" s="5">
        <v>111081</v>
      </c>
      <c r="F1412" s="5" t="s">
        <v>7668</v>
      </c>
      <c r="G1412" s="5" t="s">
        <v>10725</v>
      </c>
      <c r="H1412" s="5" t="s">
        <v>6195</v>
      </c>
    </row>
    <row r="1413" spans="1:8" ht="30.75" customHeight="1">
      <c r="A1413" s="6">
        <v>17045</v>
      </c>
      <c r="B1413" s="5" t="s">
        <v>2446</v>
      </c>
      <c r="C1413" s="11" t="s">
        <v>2447</v>
      </c>
      <c r="D1413" s="5" t="s">
        <v>6201</v>
      </c>
      <c r="E1413" s="5">
        <v>111067</v>
      </c>
      <c r="F1413" s="5" t="s">
        <v>7669</v>
      </c>
      <c r="G1413" s="5" t="s">
        <v>10726</v>
      </c>
      <c r="H1413" s="5" t="s">
        <v>6195</v>
      </c>
    </row>
    <row r="1414" spans="1:8" ht="30.75" customHeight="1">
      <c r="A1414" s="6">
        <v>17045</v>
      </c>
      <c r="B1414" s="5" t="s">
        <v>2446</v>
      </c>
      <c r="C1414" s="11" t="s">
        <v>2447</v>
      </c>
      <c r="D1414" s="5" t="s">
        <v>6201</v>
      </c>
      <c r="E1414" s="5">
        <v>111080</v>
      </c>
      <c r="F1414" s="5" t="s">
        <v>7670</v>
      </c>
      <c r="G1414" s="5" t="s">
        <v>10727</v>
      </c>
      <c r="H1414" s="5" t="s">
        <v>6195</v>
      </c>
    </row>
    <row r="1415" spans="1:8" ht="30.75" customHeight="1">
      <c r="A1415" s="6">
        <v>17045</v>
      </c>
      <c r="B1415" s="5" t="s">
        <v>2446</v>
      </c>
      <c r="C1415" s="11" t="s">
        <v>2447</v>
      </c>
      <c r="D1415" s="5" t="s">
        <v>6201</v>
      </c>
      <c r="E1415" s="5">
        <v>111085</v>
      </c>
      <c r="F1415" s="5" t="s">
        <v>7671</v>
      </c>
      <c r="G1415" s="5" t="s">
        <v>7671</v>
      </c>
      <c r="H1415" s="5" t="s">
        <v>6195</v>
      </c>
    </row>
    <row r="1416" spans="1:8" ht="30.75" customHeight="1">
      <c r="A1416" s="6">
        <v>17045</v>
      </c>
      <c r="B1416" s="5" t="s">
        <v>2446</v>
      </c>
      <c r="C1416" s="11" t="s">
        <v>2447</v>
      </c>
      <c r="D1416" s="5" t="s">
        <v>6201</v>
      </c>
      <c r="E1416" s="5">
        <v>111063</v>
      </c>
      <c r="F1416" s="5" t="s">
        <v>7672</v>
      </c>
      <c r="G1416" s="5" t="s">
        <v>10728</v>
      </c>
      <c r="H1416" s="5" t="s">
        <v>6195</v>
      </c>
    </row>
    <row r="1417" spans="1:8" ht="30.75" customHeight="1">
      <c r="A1417" s="6">
        <v>17045</v>
      </c>
      <c r="B1417" s="5" t="s">
        <v>2446</v>
      </c>
      <c r="C1417" s="11" t="s">
        <v>2447</v>
      </c>
      <c r="D1417" s="5" t="s">
        <v>6201</v>
      </c>
      <c r="E1417" s="5">
        <v>110824</v>
      </c>
      <c r="F1417" s="5" t="s">
        <v>7673</v>
      </c>
      <c r="G1417" s="5" t="s">
        <v>7673</v>
      </c>
      <c r="H1417" s="5" t="s">
        <v>6195</v>
      </c>
    </row>
    <row r="1418" spans="1:8" ht="30.75" customHeight="1">
      <c r="A1418" s="6">
        <v>17045</v>
      </c>
      <c r="B1418" s="5" t="s">
        <v>2446</v>
      </c>
      <c r="C1418" s="11" t="s">
        <v>2447</v>
      </c>
      <c r="D1418" s="5" t="s">
        <v>6201</v>
      </c>
      <c r="E1418" s="5">
        <v>111066</v>
      </c>
      <c r="F1418" s="5" t="s">
        <v>7674</v>
      </c>
      <c r="G1418" s="5" t="s">
        <v>10729</v>
      </c>
      <c r="H1418" s="5" t="s">
        <v>6195</v>
      </c>
    </row>
    <row r="1419" spans="1:8" ht="30.75" customHeight="1">
      <c r="A1419" s="6">
        <v>17045</v>
      </c>
      <c r="B1419" s="5" t="s">
        <v>2446</v>
      </c>
      <c r="C1419" s="11" t="s">
        <v>2447</v>
      </c>
      <c r="D1419" s="5" t="s">
        <v>6201</v>
      </c>
      <c r="E1419" s="5">
        <v>111059</v>
      </c>
      <c r="F1419" s="5" t="s">
        <v>7675</v>
      </c>
      <c r="G1419" s="5" t="s">
        <v>10730</v>
      </c>
      <c r="H1419" s="5" t="s">
        <v>6195</v>
      </c>
    </row>
    <row r="1420" spans="1:8" ht="30.75" customHeight="1">
      <c r="A1420" s="6">
        <v>17045</v>
      </c>
      <c r="B1420" s="5" t="s">
        <v>2446</v>
      </c>
      <c r="C1420" s="11" t="s">
        <v>2447</v>
      </c>
      <c r="D1420" s="5" t="s">
        <v>6201</v>
      </c>
      <c r="E1420" s="5">
        <v>111068</v>
      </c>
      <c r="F1420" s="5" t="s">
        <v>7676</v>
      </c>
      <c r="G1420" s="5" t="s">
        <v>10731</v>
      </c>
      <c r="H1420" s="5" t="s">
        <v>6195</v>
      </c>
    </row>
    <row r="1421" spans="1:8" ht="30.75" customHeight="1">
      <c r="A1421" s="6">
        <v>17045</v>
      </c>
      <c r="B1421" s="5" t="s">
        <v>2446</v>
      </c>
      <c r="C1421" s="11" t="s">
        <v>2447</v>
      </c>
      <c r="D1421" s="5" t="s">
        <v>6201</v>
      </c>
      <c r="E1421" s="5">
        <v>111057</v>
      </c>
      <c r="F1421" s="5" t="s">
        <v>7677</v>
      </c>
      <c r="G1421" s="5" t="s">
        <v>10732</v>
      </c>
      <c r="H1421" s="5" t="s">
        <v>6195</v>
      </c>
    </row>
    <row r="1422" spans="1:8" ht="30.75" customHeight="1">
      <c r="A1422" s="6">
        <v>17045</v>
      </c>
      <c r="B1422" s="5" t="s">
        <v>2446</v>
      </c>
      <c r="C1422" s="11" t="s">
        <v>2447</v>
      </c>
      <c r="D1422" s="5" t="s">
        <v>6201</v>
      </c>
      <c r="E1422" s="5">
        <v>111087</v>
      </c>
      <c r="F1422" s="5" t="s">
        <v>7678</v>
      </c>
      <c r="G1422" s="5" t="s">
        <v>7678</v>
      </c>
      <c r="H1422" s="5" t="s">
        <v>6195</v>
      </c>
    </row>
    <row r="1423" spans="1:8" ht="30.75" customHeight="1">
      <c r="A1423" s="6">
        <v>17045</v>
      </c>
      <c r="B1423" s="5" t="s">
        <v>2446</v>
      </c>
      <c r="C1423" s="11" t="s">
        <v>2447</v>
      </c>
      <c r="D1423" s="5" t="s">
        <v>6201</v>
      </c>
      <c r="E1423" s="5">
        <v>111070</v>
      </c>
      <c r="F1423" s="5" t="s">
        <v>7679</v>
      </c>
      <c r="G1423" s="5" t="s">
        <v>10733</v>
      </c>
      <c r="H1423" s="5" t="s">
        <v>6195</v>
      </c>
    </row>
    <row r="1424" spans="1:8" ht="30.75" customHeight="1">
      <c r="A1424" s="6">
        <v>17045</v>
      </c>
      <c r="B1424" s="5" t="s">
        <v>2446</v>
      </c>
      <c r="C1424" s="11" t="s">
        <v>2447</v>
      </c>
      <c r="D1424" s="5" t="s">
        <v>6201</v>
      </c>
      <c r="E1424" s="5">
        <v>111083</v>
      </c>
      <c r="F1424" s="5" t="s">
        <v>7680</v>
      </c>
      <c r="G1424" s="5" t="s">
        <v>7680</v>
      </c>
      <c r="H1424" s="5" t="s">
        <v>6195</v>
      </c>
    </row>
    <row r="1425" spans="1:8" ht="30.75" customHeight="1">
      <c r="A1425" s="6">
        <v>17045</v>
      </c>
      <c r="B1425" s="5" t="s">
        <v>2446</v>
      </c>
      <c r="C1425" s="11" t="s">
        <v>2447</v>
      </c>
      <c r="D1425" s="5" t="s">
        <v>6201</v>
      </c>
      <c r="E1425" s="5">
        <v>111082</v>
      </c>
      <c r="F1425" s="5" t="s">
        <v>7681</v>
      </c>
      <c r="G1425" s="5" t="s">
        <v>7681</v>
      </c>
      <c r="H1425" s="5" t="s">
        <v>6195</v>
      </c>
    </row>
    <row r="1426" spans="1:8" ht="30.75" customHeight="1">
      <c r="A1426" s="6">
        <v>17045</v>
      </c>
      <c r="B1426" s="5" t="s">
        <v>2446</v>
      </c>
      <c r="C1426" s="11" t="s">
        <v>2447</v>
      </c>
      <c r="D1426" s="5" t="s">
        <v>6201</v>
      </c>
      <c r="E1426" s="5">
        <v>111072</v>
      </c>
      <c r="F1426" s="5" t="s">
        <v>7682</v>
      </c>
      <c r="G1426" s="5" t="s">
        <v>10734</v>
      </c>
      <c r="H1426" s="5" t="s">
        <v>6195</v>
      </c>
    </row>
    <row r="1427" spans="1:8" ht="30.75" customHeight="1">
      <c r="A1427" s="6">
        <v>17045</v>
      </c>
      <c r="B1427" s="5" t="s">
        <v>2446</v>
      </c>
      <c r="C1427" s="11" t="s">
        <v>2447</v>
      </c>
      <c r="D1427" s="5" t="s">
        <v>6201</v>
      </c>
      <c r="E1427" s="5">
        <v>111061</v>
      </c>
      <c r="F1427" s="5" t="s">
        <v>7683</v>
      </c>
      <c r="G1427" s="5" t="s">
        <v>10735</v>
      </c>
      <c r="H1427" s="5" t="s">
        <v>6195</v>
      </c>
    </row>
    <row r="1428" spans="1:8" ht="30.75" customHeight="1">
      <c r="A1428" s="6">
        <v>17045</v>
      </c>
      <c r="B1428" s="5" t="s">
        <v>2446</v>
      </c>
      <c r="C1428" s="11" t="s">
        <v>2447</v>
      </c>
      <c r="D1428" s="5" t="s">
        <v>6201</v>
      </c>
      <c r="E1428" s="5">
        <v>111074</v>
      </c>
      <c r="F1428" s="5" t="s">
        <v>7684</v>
      </c>
      <c r="G1428" s="5" t="s">
        <v>10736</v>
      </c>
      <c r="H1428" s="5" t="s">
        <v>6195</v>
      </c>
    </row>
    <row r="1429" spans="1:8" ht="30.75" customHeight="1">
      <c r="A1429" s="6">
        <v>17045</v>
      </c>
      <c r="B1429" s="5" t="s">
        <v>2446</v>
      </c>
      <c r="C1429" s="11" t="s">
        <v>2447</v>
      </c>
      <c r="D1429" s="5" t="s">
        <v>6201</v>
      </c>
      <c r="E1429" s="5">
        <v>111069</v>
      </c>
      <c r="F1429" s="5" t="s">
        <v>7685</v>
      </c>
      <c r="G1429" s="5" t="s">
        <v>10737</v>
      </c>
      <c r="H1429" s="5" t="s">
        <v>6195</v>
      </c>
    </row>
    <row r="1430" spans="1:8" ht="30.75" customHeight="1">
      <c r="A1430" s="6">
        <v>17045</v>
      </c>
      <c r="B1430" s="5" t="s">
        <v>2446</v>
      </c>
      <c r="C1430" s="11" t="s">
        <v>2447</v>
      </c>
      <c r="D1430" s="5" t="s">
        <v>6201</v>
      </c>
      <c r="E1430" s="5">
        <v>111076</v>
      </c>
      <c r="F1430" s="5" t="s">
        <v>7686</v>
      </c>
      <c r="G1430" s="5" t="s">
        <v>10738</v>
      </c>
      <c r="H1430" s="5" t="s">
        <v>6195</v>
      </c>
    </row>
    <row r="1431" spans="1:8" ht="30.75" customHeight="1">
      <c r="A1431" s="6">
        <v>17045</v>
      </c>
      <c r="B1431" s="5" t="s">
        <v>2446</v>
      </c>
      <c r="C1431" s="11" t="s">
        <v>2447</v>
      </c>
      <c r="D1431" s="5" t="s">
        <v>6210</v>
      </c>
      <c r="E1431" s="5">
        <v>111648</v>
      </c>
      <c r="F1431" s="5" t="s">
        <v>7687</v>
      </c>
      <c r="G1431" s="5" t="s">
        <v>12203</v>
      </c>
      <c r="H1431" s="5" t="s">
        <v>6195</v>
      </c>
    </row>
    <row r="1432" spans="1:8" ht="30.75" customHeight="1">
      <c r="A1432" s="6">
        <v>17045</v>
      </c>
      <c r="B1432" s="5" t="s">
        <v>2446</v>
      </c>
      <c r="C1432" s="11" t="s">
        <v>2447</v>
      </c>
      <c r="D1432" s="5" t="s">
        <v>6201</v>
      </c>
      <c r="E1432" s="5">
        <v>111071</v>
      </c>
      <c r="F1432" s="5" t="s">
        <v>7688</v>
      </c>
      <c r="G1432" s="5" t="s">
        <v>10739</v>
      </c>
      <c r="H1432" s="5" t="s">
        <v>6195</v>
      </c>
    </row>
    <row r="1433" spans="1:8" ht="30.75" customHeight="1">
      <c r="A1433" s="6">
        <v>17045</v>
      </c>
      <c r="B1433" s="5" t="s">
        <v>2446</v>
      </c>
      <c r="C1433" s="11" t="s">
        <v>2447</v>
      </c>
      <c r="D1433" s="5" t="s">
        <v>6201</v>
      </c>
      <c r="E1433" s="5">
        <v>111078</v>
      </c>
      <c r="F1433" s="5" t="s">
        <v>7689</v>
      </c>
      <c r="G1433" s="5" t="s">
        <v>10740</v>
      </c>
      <c r="H1433" s="5" t="s">
        <v>6195</v>
      </c>
    </row>
    <row r="1434" spans="1:8" ht="30.75" customHeight="1">
      <c r="A1434" s="6">
        <v>17045</v>
      </c>
      <c r="B1434" s="5" t="s">
        <v>2446</v>
      </c>
      <c r="C1434" s="11" t="s">
        <v>2447</v>
      </c>
      <c r="D1434" s="5" t="s">
        <v>6201</v>
      </c>
      <c r="E1434" s="5">
        <v>111073</v>
      </c>
      <c r="F1434" s="5" t="s">
        <v>7690</v>
      </c>
      <c r="G1434" s="5" t="s">
        <v>10741</v>
      </c>
      <c r="H1434" s="5" t="s">
        <v>6195</v>
      </c>
    </row>
    <row r="1435" spans="1:8" ht="30.75" customHeight="1">
      <c r="A1435" s="6">
        <v>17045</v>
      </c>
      <c r="B1435" s="5" t="s">
        <v>2446</v>
      </c>
      <c r="C1435" s="11" t="s">
        <v>2447</v>
      </c>
      <c r="D1435" s="5" t="s">
        <v>6201</v>
      </c>
      <c r="E1435" s="5">
        <v>111060</v>
      </c>
      <c r="F1435" s="5" t="s">
        <v>7691</v>
      </c>
      <c r="G1435" s="5" t="s">
        <v>10742</v>
      </c>
      <c r="H1435" s="5" t="s">
        <v>6195</v>
      </c>
    </row>
    <row r="1436" spans="1:8" ht="30.75" customHeight="1">
      <c r="A1436" s="6">
        <v>17045</v>
      </c>
      <c r="B1436" s="5" t="s">
        <v>2446</v>
      </c>
      <c r="C1436" s="11" t="s">
        <v>2447</v>
      </c>
      <c r="D1436" s="5" t="s">
        <v>6201</v>
      </c>
      <c r="E1436" s="5">
        <v>111077</v>
      </c>
      <c r="F1436" s="5" t="s">
        <v>7692</v>
      </c>
      <c r="G1436" s="5" t="s">
        <v>10743</v>
      </c>
      <c r="H1436" s="5" t="s">
        <v>6195</v>
      </c>
    </row>
    <row r="1437" spans="1:8" ht="30.75" customHeight="1">
      <c r="A1437" s="6">
        <v>10417</v>
      </c>
      <c r="B1437" s="5" t="s">
        <v>2526</v>
      </c>
      <c r="C1437" s="11" t="s">
        <v>2527</v>
      </c>
      <c r="D1437" s="5" t="s">
        <v>6201</v>
      </c>
      <c r="E1437" s="5">
        <v>106251</v>
      </c>
      <c r="F1437" s="5" t="s">
        <v>7693</v>
      </c>
      <c r="G1437" s="5" t="s">
        <v>7693</v>
      </c>
      <c r="H1437" s="5" t="s">
        <v>6195</v>
      </c>
    </row>
    <row r="1438" spans="1:8" ht="30.75" customHeight="1">
      <c r="A1438" s="6">
        <v>10417</v>
      </c>
      <c r="B1438" s="5" t="s">
        <v>2526</v>
      </c>
      <c r="C1438" s="11" t="s">
        <v>2527</v>
      </c>
      <c r="D1438" s="5" t="s">
        <v>6190</v>
      </c>
      <c r="E1438" s="5">
        <v>106054</v>
      </c>
      <c r="F1438" s="5" t="s">
        <v>7694</v>
      </c>
      <c r="G1438" s="5" t="s">
        <v>10744</v>
      </c>
      <c r="H1438" s="5" t="s">
        <v>6212</v>
      </c>
    </row>
    <row r="1439" spans="1:8" ht="30.75" customHeight="1">
      <c r="A1439" s="6">
        <v>10417</v>
      </c>
      <c r="B1439" s="5" t="s">
        <v>2526</v>
      </c>
      <c r="C1439" s="11" t="s">
        <v>2527</v>
      </c>
      <c r="D1439" s="5" t="s">
        <v>6201</v>
      </c>
      <c r="E1439" s="5">
        <v>110821</v>
      </c>
      <c r="F1439" s="5" t="s">
        <v>7695</v>
      </c>
      <c r="G1439" s="5" t="s">
        <v>7695</v>
      </c>
      <c r="H1439" s="5" t="s">
        <v>6195</v>
      </c>
    </row>
    <row r="1440" spans="1:8" ht="30.75" customHeight="1">
      <c r="A1440" s="6">
        <v>10417</v>
      </c>
      <c r="B1440" s="5" t="s">
        <v>2526</v>
      </c>
      <c r="C1440" s="11" t="s">
        <v>2527</v>
      </c>
      <c r="D1440" s="5" t="s">
        <v>6210</v>
      </c>
      <c r="E1440" s="5">
        <v>110540</v>
      </c>
      <c r="F1440" s="5" t="s">
        <v>7696</v>
      </c>
      <c r="G1440" s="5" t="s">
        <v>7696</v>
      </c>
      <c r="H1440" s="5" t="s">
        <v>6195</v>
      </c>
    </row>
    <row r="1441" spans="1:8" ht="30.75" customHeight="1">
      <c r="A1441" s="6">
        <v>10417</v>
      </c>
      <c r="B1441" s="5" t="s">
        <v>2526</v>
      </c>
      <c r="C1441" s="11" t="s">
        <v>2527</v>
      </c>
      <c r="D1441" s="5" t="s">
        <v>6201</v>
      </c>
      <c r="E1441" s="5">
        <v>110819</v>
      </c>
      <c r="F1441" s="5" t="s">
        <v>7697</v>
      </c>
      <c r="G1441" s="5" t="s">
        <v>7697</v>
      </c>
      <c r="H1441" s="5" t="s">
        <v>6195</v>
      </c>
    </row>
    <row r="1442" spans="1:8" ht="30.75" customHeight="1">
      <c r="A1442" s="6">
        <v>10417</v>
      </c>
      <c r="B1442" s="5" t="s">
        <v>2526</v>
      </c>
      <c r="C1442" s="11" t="s">
        <v>2527</v>
      </c>
      <c r="D1442" s="5" t="s">
        <v>6201</v>
      </c>
      <c r="E1442" s="5">
        <v>110829</v>
      </c>
      <c r="F1442" s="5" t="s">
        <v>7698</v>
      </c>
      <c r="G1442" s="5" t="s">
        <v>7698</v>
      </c>
      <c r="H1442" s="5" t="s">
        <v>6195</v>
      </c>
    </row>
    <row r="1443" spans="1:8" ht="30.75" customHeight="1">
      <c r="A1443" s="6">
        <v>10417</v>
      </c>
      <c r="B1443" s="5" t="s">
        <v>2526</v>
      </c>
      <c r="C1443" s="11" t="s">
        <v>2527</v>
      </c>
      <c r="D1443" s="5" t="s">
        <v>6201</v>
      </c>
      <c r="E1443" s="5">
        <v>110826</v>
      </c>
      <c r="F1443" s="5" t="s">
        <v>7699</v>
      </c>
      <c r="G1443" s="5" t="s">
        <v>7699</v>
      </c>
      <c r="H1443" s="5" t="s">
        <v>6195</v>
      </c>
    </row>
    <row r="1444" spans="1:8" ht="30.75" customHeight="1">
      <c r="A1444" s="6">
        <v>10410</v>
      </c>
      <c r="B1444" s="5" t="s">
        <v>2548</v>
      </c>
      <c r="C1444" s="10" t="s">
        <v>2549</v>
      </c>
      <c r="D1444" s="5" t="s">
        <v>6190</v>
      </c>
      <c r="E1444" s="5">
        <v>101123</v>
      </c>
      <c r="F1444" s="5" t="s">
        <v>7700</v>
      </c>
      <c r="G1444" s="5" t="s">
        <v>10745</v>
      </c>
      <c r="H1444" s="5" t="s">
        <v>6212</v>
      </c>
    </row>
    <row r="1445" spans="1:8" ht="30.75" customHeight="1">
      <c r="A1445" s="6">
        <v>10410</v>
      </c>
      <c r="B1445" s="5" t="s">
        <v>2548</v>
      </c>
      <c r="C1445" s="10" t="s">
        <v>2549</v>
      </c>
      <c r="D1445" s="5" t="s">
        <v>6197</v>
      </c>
      <c r="E1445" s="5">
        <v>103956</v>
      </c>
      <c r="F1445" s="5" t="s">
        <v>7701</v>
      </c>
      <c r="G1445" s="5" t="s">
        <v>10746</v>
      </c>
      <c r="H1445" s="5" t="s">
        <v>6205</v>
      </c>
    </row>
    <row r="1446" spans="1:8" ht="30.75" customHeight="1">
      <c r="A1446" s="6">
        <v>10410</v>
      </c>
      <c r="B1446" s="5" t="s">
        <v>2548</v>
      </c>
      <c r="C1446" s="10" t="s">
        <v>2549</v>
      </c>
      <c r="D1446" s="5" t="s">
        <v>6201</v>
      </c>
      <c r="E1446" s="5">
        <v>107366</v>
      </c>
      <c r="F1446" s="5" t="s">
        <v>7702</v>
      </c>
      <c r="G1446" s="5" t="s">
        <v>10747</v>
      </c>
      <c r="H1446" s="5" t="s">
        <v>6195</v>
      </c>
    </row>
    <row r="1447" spans="1:8" ht="30.75" customHeight="1">
      <c r="A1447" s="6">
        <v>10410</v>
      </c>
      <c r="B1447" s="5" t="s">
        <v>2548</v>
      </c>
      <c r="C1447" s="10" t="s">
        <v>2549</v>
      </c>
      <c r="D1447" s="5" t="s">
        <v>6190</v>
      </c>
      <c r="E1447" s="5">
        <v>106236</v>
      </c>
      <c r="F1447" s="5" t="s">
        <v>7703</v>
      </c>
      <c r="G1447" s="5" t="s">
        <v>10748</v>
      </c>
      <c r="H1447" s="5" t="s">
        <v>7704</v>
      </c>
    </row>
    <row r="1448" spans="1:8" ht="30.75" customHeight="1">
      <c r="A1448" s="6">
        <v>10410</v>
      </c>
      <c r="B1448" s="5" t="s">
        <v>2548</v>
      </c>
      <c r="C1448" s="10" t="s">
        <v>2549</v>
      </c>
      <c r="D1448" s="5" t="s">
        <v>6201</v>
      </c>
      <c r="E1448" s="5">
        <v>107367</v>
      </c>
      <c r="F1448" s="5" t="s">
        <v>7705</v>
      </c>
      <c r="G1448" s="5" t="s">
        <v>10749</v>
      </c>
      <c r="H1448" s="5" t="s">
        <v>6195</v>
      </c>
    </row>
    <row r="1449" spans="1:8" ht="30.75" customHeight="1">
      <c r="A1449" s="6">
        <v>10410</v>
      </c>
      <c r="B1449" s="5" t="s">
        <v>2548</v>
      </c>
      <c r="C1449" s="10" t="s">
        <v>2549</v>
      </c>
      <c r="D1449" s="5" t="s">
        <v>6218</v>
      </c>
      <c r="E1449" s="5">
        <v>100569</v>
      </c>
      <c r="F1449" s="5" t="s">
        <v>7706</v>
      </c>
      <c r="G1449" s="5" t="s">
        <v>10750</v>
      </c>
      <c r="H1449" s="5" t="s">
        <v>6220</v>
      </c>
    </row>
    <row r="1450" spans="1:8" ht="30.75" customHeight="1">
      <c r="A1450" s="6">
        <v>10410</v>
      </c>
      <c r="B1450" s="5" t="s">
        <v>2548</v>
      </c>
      <c r="C1450" s="10" t="s">
        <v>2549</v>
      </c>
      <c r="D1450" s="5" t="s">
        <v>6210</v>
      </c>
      <c r="E1450" s="5">
        <v>100493</v>
      </c>
      <c r="F1450" s="5" t="s">
        <v>7707</v>
      </c>
      <c r="G1450" s="5" t="s">
        <v>10751</v>
      </c>
      <c r="H1450" s="5" t="s">
        <v>6816</v>
      </c>
    </row>
    <row r="1451" spans="1:8" ht="30.75" customHeight="1">
      <c r="A1451" s="6">
        <v>10410</v>
      </c>
      <c r="B1451" s="5" t="s">
        <v>2548</v>
      </c>
      <c r="C1451" s="10" t="s">
        <v>2549</v>
      </c>
      <c r="D1451" s="5" t="s">
        <v>6210</v>
      </c>
      <c r="E1451" s="5">
        <v>106235</v>
      </c>
      <c r="F1451" s="5" t="s">
        <v>7708</v>
      </c>
      <c r="G1451" s="5" t="s">
        <v>10752</v>
      </c>
      <c r="H1451" s="5" t="s">
        <v>7709</v>
      </c>
    </row>
    <row r="1452" spans="1:8" ht="30.75" customHeight="1">
      <c r="A1452" s="6">
        <v>10410</v>
      </c>
      <c r="B1452" s="5" t="s">
        <v>2548</v>
      </c>
      <c r="C1452" s="10" t="s">
        <v>2549</v>
      </c>
      <c r="D1452" s="5" t="s">
        <v>6201</v>
      </c>
      <c r="E1452" s="5">
        <v>106343</v>
      </c>
      <c r="F1452" s="5" t="s">
        <v>7710</v>
      </c>
      <c r="G1452" s="5" t="s">
        <v>10753</v>
      </c>
      <c r="H1452" s="5" t="s">
        <v>7709</v>
      </c>
    </row>
    <row r="1453" spans="1:8" ht="30.75" customHeight="1">
      <c r="A1453" s="6">
        <v>10410</v>
      </c>
      <c r="B1453" s="5" t="s">
        <v>2548</v>
      </c>
      <c r="C1453" s="10" t="s">
        <v>2549</v>
      </c>
      <c r="D1453" s="5" t="s">
        <v>6190</v>
      </c>
      <c r="E1453" s="5">
        <v>100807</v>
      </c>
      <c r="F1453" s="5" t="s">
        <v>7711</v>
      </c>
      <c r="G1453" s="5" t="s">
        <v>10754</v>
      </c>
      <c r="H1453" s="5" t="s">
        <v>6195</v>
      </c>
    </row>
    <row r="1454" spans="1:8" ht="30.75" customHeight="1">
      <c r="A1454" s="6">
        <v>10410</v>
      </c>
      <c r="B1454" s="5" t="s">
        <v>2548</v>
      </c>
      <c r="C1454" s="10" t="s">
        <v>2549</v>
      </c>
      <c r="D1454" s="5" t="s">
        <v>6218</v>
      </c>
      <c r="E1454" s="5">
        <v>107384</v>
      </c>
      <c r="F1454" s="5" t="s">
        <v>7712</v>
      </c>
      <c r="G1454" s="5" t="s">
        <v>10755</v>
      </c>
      <c r="H1454" s="5" t="s">
        <v>6220</v>
      </c>
    </row>
    <row r="1455" spans="1:8" ht="30.75" customHeight="1">
      <c r="A1455" s="6">
        <v>10410</v>
      </c>
      <c r="B1455" s="5" t="s">
        <v>2548</v>
      </c>
      <c r="C1455" s="10" t="s">
        <v>2549</v>
      </c>
      <c r="D1455" s="5" t="s">
        <v>6197</v>
      </c>
      <c r="E1455" s="5">
        <v>106345</v>
      </c>
      <c r="F1455" s="5" t="s">
        <v>7713</v>
      </c>
      <c r="G1455" s="5" t="s">
        <v>10756</v>
      </c>
      <c r="H1455" s="5" t="s">
        <v>6205</v>
      </c>
    </row>
    <row r="1456" spans="1:8" ht="30.75" customHeight="1">
      <c r="A1456" s="6">
        <v>10410</v>
      </c>
      <c r="B1456" s="5" t="s">
        <v>2548</v>
      </c>
      <c r="C1456" s="10" t="s">
        <v>2549</v>
      </c>
      <c r="D1456" s="5" t="s">
        <v>6197</v>
      </c>
      <c r="E1456" s="5">
        <v>106241</v>
      </c>
      <c r="F1456" s="5" t="s">
        <v>7714</v>
      </c>
      <c r="G1456" s="5" t="s">
        <v>10757</v>
      </c>
      <c r="H1456" s="5" t="s">
        <v>6205</v>
      </c>
    </row>
    <row r="1457" spans="1:8" ht="30.75" customHeight="1">
      <c r="A1457" s="6">
        <v>10410</v>
      </c>
      <c r="B1457" s="5" t="s">
        <v>2548</v>
      </c>
      <c r="C1457" s="10" t="s">
        <v>2549</v>
      </c>
      <c r="D1457" s="5" t="s">
        <v>6197</v>
      </c>
      <c r="E1457" s="5">
        <v>106239</v>
      </c>
      <c r="F1457" s="5" t="s">
        <v>7715</v>
      </c>
      <c r="G1457" s="5" t="s">
        <v>10758</v>
      </c>
      <c r="H1457" s="5" t="s">
        <v>6195</v>
      </c>
    </row>
    <row r="1458" spans="1:8" ht="30.75" customHeight="1">
      <c r="A1458" s="6">
        <v>10410</v>
      </c>
      <c r="B1458" s="5" t="s">
        <v>2548</v>
      </c>
      <c r="C1458" s="10" t="s">
        <v>2549</v>
      </c>
      <c r="D1458" s="5" t="s">
        <v>6201</v>
      </c>
      <c r="E1458" s="5">
        <v>107376</v>
      </c>
      <c r="F1458" s="5" t="s">
        <v>7716</v>
      </c>
      <c r="G1458" s="5" t="s">
        <v>10759</v>
      </c>
      <c r="H1458" s="5" t="s">
        <v>6195</v>
      </c>
    </row>
    <row r="1459" spans="1:8" ht="30.75" customHeight="1">
      <c r="A1459" s="6">
        <v>10410</v>
      </c>
      <c r="B1459" s="5" t="s">
        <v>2548</v>
      </c>
      <c r="C1459" s="10" t="s">
        <v>2549</v>
      </c>
      <c r="D1459" s="5" t="s">
        <v>6197</v>
      </c>
      <c r="E1459" s="5">
        <v>106242</v>
      </c>
      <c r="F1459" s="5" t="s">
        <v>7717</v>
      </c>
      <c r="G1459" s="5" t="s">
        <v>10760</v>
      </c>
      <c r="H1459" s="5" t="s">
        <v>6205</v>
      </c>
    </row>
    <row r="1460" spans="1:8" ht="30.75" customHeight="1">
      <c r="A1460" s="6">
        <v>10410</v>
      </c>
      <c r="B1460" s="5" t="s">
        <v>2548</v>
      </c>
      <c r="C1460" s="10" t="s">
        <v>2549</v>
      </c>
      <c r="D1460" s="5" t="s">
        <v>6201</v>
      </c>
      <c r="E1460" s="5">
        <v>107375</v>
      </c>
      <c r="F1460" s="5" t="s">
        <v>7718</v>
      </c>
      <c r="G1460" s="5" t="s">
        <v>10761</v>
      </c>
      <c r="H1460" s="5" t="s">
        <v>6195</v>
      </c>
    </row>
    <row r="1461" spans="1:8" ht="30.75" customHeight="1">
      <c r="A1461" s="6">
        <v>10410</v>
      </c>
      <c r="B1461" s="5" t="s">
        <v>2548</v>
      </c>
      <c r="C1461" s="10" t="s">
        <v>2549</v>
      </c>
      <c r="D1461" s="5" t="s">
        <v>6201</v>
      </c>
      <c r="E1461" s="5">
        <v>107364</v>
      </c>
      <c r="F1461" s="5" t="s">
        <v>7719</v>
      </c>
      <c r="G1461" s="5" t="s">
        <v>10762</v>
      </c>
      <c r="H1461" s="5" t="s">
        <v>6195</v>
      </c>
    </row>
    <row r="1462" spans="1:8" ht="30.75" customHeight="1">
      <c r="A1462" s="6">
        <v>10410</v>
      </c>
      <c r="B1462" s="5" t="s">
        <v>2548</v>
      </c>
      <c r="C1462" s="10" t="s">
        <v>2549</v>
      </c>
      <c r="D1462" s="5" t="s">
        <v>6201</v>
      </c>
      <c r="E1462" s="5">
        <v>101837</v>
      </c>
      <c r="F1462" s="5" t="s">
        <v>7720</v>
      </c>
      <c r="G1462" s="5" t="s">
        <v>10763</v>
      </c>
      <c r="H1462" s="5" t="s">
        <v>6195</v>
      </c>
    </row>
    <row r="1463" spans="1:8" ht="30.75" customHeight="1">
      <c r="A1463" s="6">
        <v>10410</v>
      </c>
      <c r="B1463" s="5" t="s">
        <v>2548</v>
      </c>
      <c r="C1463" s="10" t="s">
        <v>2549</v>
      </c>
      <c r="D1463" s="5" t="s">
        <v>6201</v>
      </c>
      <c r="E1463" s="5">
        <v>107369</v>
      </c>
      <c r="F1463" s="5" t="s">
        <v>7721</v>
      </c>
      <c r="G1463" s="5" t="s">
        <v>7721</v>
      </c>
      <c r="H1463" s="5" t="s">
        <v>6195</v>
      </c>
    </row>
    <row r="1464" spans="1:8" ht="30.75" customHeight="1">
      <c r="A1464" s="6">
        <v>10410</v>
      </c>
      <c r="B1464" s="5" t="s">
        <v>2548</v>
      </c>
      <c r="C1464" s="10" t="s">
        <v>2549</v>
      </c>
      <c r="D1464" s="5" t="s">
        <v>6201</v>
      </c>
      <c r="E1464" s="5">
        <v>107379</v>
      </c>
      <c r="F1464" s="5" t="s">
        <v>7722</v>
      </c>
      <c r="G1464" s="5" t="s">
        <v>10764</v>
      </c>
      <c r="H1464" s="5" t="s">
        <v>6195</v>
      </c>
    </row>
    <row r="1465" spans="1:8" ht="30.75" customHeight="1">
      <c r="A1465" s="6">
        <v>10410</v>
      </c>
      <c r="B1465" s="5" t="s">
        <v>2548</v>
      </c>
      <c r="C1465" s="10" t="s">
        <v>2549</v>
      </c>
      <c r="D1465" s="5" t="s">
        <v>6218</v>
      </c>
      <c r="E1465" s="5">
        <v>100565</v>
      </c>
      <c r="F1465" s="5" t="s">
        <v>7723</v>
      </c>
      <c r="G1465" s="5" t="s">
        <v>7723</v>
      </c>
      <c r="H1465" s="5" t="s">
        <v>6220</v>
      </c>
    </row>
    <row r="1466" spans="1:8" ht="30.75" customHeight="1">
      <c r="A1466" s="6">
        <v>10410</v>
      </c>
      <c r="B1466" s="5" t="s">
        <v>2548</v>
      </c>
      <c r="C1466" s="10" t="s">
        <v>2549</v>
      </c>
      <c r="D1466" s="5" t="s">
        <v>6210</v>
      </c>
      <c r="E1466" s="5">
        <v>101348</v>
      </c>
      <c r="F1466" s="5" t="s">
        <v>7724</v>
      </c>
      <c r="G1466" s="5" t="s">
        <v>10765</v>
      </c>
      <c r="H1466" s="5" t="s">
        <v>7725</v>
      </c>
    </row>
    <row r="1467" spans="1:8" ht="30.75" customHeight="1">
      <c r="A1467" s="6">
        <v>10410</v>
      </c>
      <c r="B1467" s="5" t="s">
        <v>2548</v>
      </c>
      <c r="C1467" s="10" t="s">
        <v>2549</v>
      </c>
      <c r="D1467" s="5" t="s">
        <v>6210</v>
      </c>
      <c r="E1467" s="5">
        <v>105460</v>
      </c>
      <c r="F1467" s="5" t="s">
        <v>7726</v>
      </c>
      <c r="G1467" s="5" t="s">
        <v>7726</v>
      </c>
      <c r="H1467" s="5" t="s">
        <v>6512</v>
      </c>
    </row>
    <row r="1468" spans="1:8" ht="30.75" customHeight="1">
      <c r="A1468" s="6">
        <v>10410</v>
      </c>
      <c r="B1468" s="5" t="s">
        <v>2548</v>
      </c>
      <c r="C1468" s="10" t="s">
        <v>2549</v>
      </c>
      <c r="D1468" s="5" t="s">
        <v>6201</v>
      </c>
      <c r="E1468" s="5">
        <v>104565</v>
      </c>
      <c r="F1468" s="5" t="s">
        <v>7727</v>
      </c>
      <c r="G1468" s="5" t="s">
        <v>10766</v>
      </c>
      <c r="H1468" s="5" t="s">
        <v>6195</v>
      </c>
    </row>
    <row r="1469" spans="1:8" ht="30.75" customHeight="1">
      <c r="A1469" s="6">
        <v>10410</v>
      </c>
      <c r="B1469" s="5" t="s">
        <v>2548</v>
      </c>
      <c r="C1469" s="10" t="s">
        <v>2549</v>
      </c>
      <c r="D1469" s="5" t="s">
        <v>6201</v>
      </c>
      <c r="E1469" s="5">
        <v>107378</v>
      </c>
      <c r="F1469" s="5" t="s">
        <v>7728</v>
      </c>
      <c r="G1469" s="5" t="s">
        <v>10767</v>
      </c>
      <c r="H1469" s="5" t="s">
        <v>6195</v>
      </c>
    </row>
    <row r="1470" spans="1:8" ht="30.75" customHeight="1">
      <c r="A1470" s="6">
        <v>10410</v>
      </c>
      <c r="B1470" s="5" t="s">
        <v>2548</v>
      </c>
      <c r="C1470" s="10" t="s">
        <v>2549</v>
      </c>
      <c r="D1470" s="5" t="s">
        <v>6201</v>
      </c>
      <c r="E1470" s="5">
        <v>100062</v>
      </c>
      <c r="F1470" s="5" t="s">
        <v>7729</v>
      </c>
      <c r="G1470" s="5" t="s">
        <v>10768</v>
      </c>
      <c r="H1470" s="5" t="s">
        <v>6195</v>
      </c>
    </row>
    <row r="1471" spans="1:8" ht="30.75" customHeight="1">
      <c r="A1471" s="6">
        <v>10410</v>
      </c>
      <c r="B1471" s="5" t="s">
        <v>2548</v>
      </c>
      <c r="C1471" s="10" t="s">
        <v>2549</v>
      </c>
      <c r="D1471" s="5" t="s">
        <v>6218</v>
      </c>
      <c r="E1471" s="5">
        <v>107382</v>
      </c>
      <c r="F1471" s="5" t="s">
        <v>7730</v>
      </c>
      <c r="G1471" s="5" t="s">
        <v>10769</v>
      </c>
      <c r="H1471" s="5" t="s">
        <v>6220</v>
      </c>
    </row>
    <row r="1472" spans="1:8" ht="30.75" customHeight="1">
      <c r="A1472" s="6">
        <v>10410</v>
      </c>
      <c r="B1472" s="5" t="s">
        <v>2548</v>
      </c>
      <c r="C1472" s="10" t="s">
        <v>2549</v>
      </c>
      <c r="D1472" s="5" t="s">
        <v>6190</v>
      </c>
      <c r="E1472" s="5">
        <v>106237</v>
      </c>
      <c r="F1472" s="5" t="s">
        <v>7731</v>
      </c>
      <c r="G1472" s="5" t="s">
        <v>10770</v>
      </c>
      <c r="H1472" s="5" t="s">
        <v>7704</v>
      </c>
    </row>
    <row r="1473" spans="1:8" ht="30.75" customHeight="1">
      <c r="A1473" s="6">
        <v>10410</v>
      </c>
      <c r="B1473" s="5" t="s">
        <v>2548</v>
      </c>
      <c r="C1473" s="10" t="s">
        <v>2549</v>
      </c>
      <c r="D1473" s="5" t="s">
        <v>6197</v>
      </c>
      <c r="E1473" s="5">
        <v>104067</v>
      </c>
      <c r="F1473" s="5" t="s">
        <v>7732</v>
      </c>
      <c r="G1473" s="5" t="s">
        <v>10771</v>
      </c>
      <c r="H1473" s="5" t="s">
        <v>6205</v>
      </c>
    </row>
    <row r="1474" spans="1:8" ht="30.75" customHeight="1">
      <c r="A1474" s="6">
        <v>10410</v>
      </c>
      <c r="B1474" s="5" t="s">
        <v>2548</v>
      </c>
      <c r="C1474" s="10" t="s">
        <v>2549</v>
      </c>
      <c r="D1474" s="5" t="s">
        <v>6201</v>
      </c>
      <c r="E1474" s="5">
        <v>101342</v>
      </c>
      <c r="F1474" s="5" t="s">
        <v>7733</v>
      </c>
      <c r="G1474" s="5" t="s">
        <v>10772</v>
      </c>
      <c r="H1474" s="5" t="s">
        <v>6195</v>
      </c>
    </row>
    <row r="1475" spans="1:8" ht="30.75" customHeight="1">
      <c r="A1475" s="6">
        <v>10410</v>
      </c>
      <c r="B1475" s="5" t="s">
        <v>2548</v>
      </c>
      <c r="C1475" s="10" t="s">
        <v>2549</v>
      </c>
      <c r="D1475" s="5" t="s">
        <v>6190</v>
      </c>
      <c r="E1475" s="5">
        <v>106238</v>
      </c>
      <c r="F1475" s="5" t="s">
        <v>7734</v>
      </c>
      <c r="G1475" s="5" t="s">
        <v>10773</v>
      </c>
      <c r="H1475" s="5" t="s">
        <v>7704</v>
      </c>
    </row>
    <row r="1476" spans="1:8" ht="30.75" customHeight="1">
      <c r="A1476" s="6">
        <v>10410</v>
      </c>
      <c r="B1476" s="5" t="s">
        <v>2548</v>
      </c>
      <c r="C1476" s="10" t="s">
        <v>2549</v>
      </c>
      <c r="D1476" s="5" t="s">
        <v>6197</v>
      </c>
      <c r="E1476" s="5">
        <v>103877</v>
      </c>
      <c r="F1476" s="5" t="s">
        <v>7735</v>
      </c>
      <c r="G1476" s="5" t="s">
        <v>10774</v>
      </c>
      <c r="H1476" s="5" t="s">
        <v>6205</v>
      </c>
    </row>
    <row r="1477" spans="1:8" ht="30.75" customHeight="1">
      <c r="A1477" s="6">
        <v>10410</v>
      </c>
      <c r="B1477" s="5" t="s">
        <v>2548</v>
      </c>
      <c r="C1477" s="10" t="s">
        <v>2549</v>
      </c>
      <c r="D1477" s="5" t="s">
        <v>6201</v>
      </c>
      <c r="E1477" s="5">
        <v>102297</v>
      </c>
      <c r="F1477" s="5" t="s">
        <v>7736</v>
      </c>
      <c r="G1477" s="5" t="s">
        <v>10775</v>
      </c>
      <c r="H1477" s="5" t="s">
        <v>6195</v>
      </c>
    </row>
    <row r="1478" spans="1:8" ht="30.75" customHeight="1">
      <c r="A1478" s="6">
        <v>10410</v>
      </c>
      <c r="B1478" s="5" t="s">
        <v>2548</v>
      </c>
      <c r="C1478" s="10" t="s">
        <v>2549</v>
      </c>
      <c r="D1478" s="5" t="s">
        <v>6197</v>
      </c>
      <c r="E1478" s="5">
        <v>104060</v>
      </c>
      <c r="F1478" s="5" t="s">
        <v>7737</v>
      </c>
      <c r="G1478" s="5" t="s">
        <v>10776</v>
      </c>
      <c r="H1478" s="5" t="s">
        <v>6205</v>
      </c>
    </row>
    <row r="1479" spans="1:8" ht="30.75" customHeight="1">
      <c r="A1479" s="6">
        <v>10410</v>
      </c>
      <c r="B1479" s="5" t="s">
        <v>2548</v>
      </c>
      <c r="C1479" s="10" t="s">
        <v>2549</v>
      </c>
      <c r="D1479" s="5" t="s">
        <v>6201</v>
      </c>
      <c r="E1479" s="5">
        <v>101637</v>
      </c>
      <c r="F1479" s="5" t="s">
        <v>7738</v>
      </c>
      <c r="G1479" s="5" t="s">
        <v>10777</v>
      </c>
      <c r="H1479" s="5" t="s">
        <v>6195</v>
      </c>
    </row>
    <row r="1480" spans="1:8" ht="30.75" customHeight="1">
      <c r="A1480" s="6">
        <v>10410</v>
      </c>
      <c r="B1480" s="5" t="s">
        <v>2548</v>
      </c>
      <c r="C1480" s="10" t="s">
        <v>2549</v>
      </c>
      <c r="D1480" s="5" t="s">
        <v>6201</v>
      </c>
      <c r="E1480" s="5">
        <v>100083</v>
      </c>
      <c r="F1480" s="5" t="s">
        <v>7739</v>
      </c>
      <c r="G1480" s="5" t="s">
        <v>10778</v>
      </c>
      <c r="H1480" s="5" t="s">
        <v>6195</v>
      </c>
    </row>
    <row r="1481" spans="1:8" ht="30.75" customHeight="1">
      <c r="A1481" s="6">
        <v>10410</v>
      </c>
      <c r="B1481" s="5" t="s">
        <v>2548</v>
      </c>
      <c r="C1481" s="10" t="s">
        <v>2549</v>
      </c>
      <c r="D1481" s="5" t="s">
        <v>6197</v>
      </c>
      <c r="E1481" s="5">
        <v>103958</v>
      </c>
      <c r="F1481" s="5" t="s">
        <v>7740</v>
      </c>
      <c r="G1481" s="5" t="s">
        <v>10779</v>
      </c>
      <c r="H1481" s="5" t="s">
        <v>6205</v>
      </c>
    </row>
    <row r="1482" spans="1:8" ht="30.75" customHeight="1">
      <c r="A1482" s="6">
        <v>10410</v>
      </c>
      <c r="B1482" s="5" t="s">
        <v>2548</v>
      </c>
      <c r="C1482" s="10" t="s">
        <v>2549</v>
      </c>
      <c r="D1482" s="5" t="s">
        <v>6210</v>
      </c>
      <c r="E1482" s="5">
        <v>105458</v>
      </c>
      <c r="F1482" s="5" t="s">
        <v>7741</v>
      </c>
      <c r="G1482" s="5" t="s">
        <v>7741</v>
      </c>
      <c r="H1482" s="5" t="s">
        <v>6512</v>
      </c>
    </row>
    <row r="1483" spans="1:8" ht="30.75" customHeight="1">
      <c r="A1483" s="6">
        <v>10410</v>
      </c>
      <c r="B1483" s="5" t="s">
        <v>2548</v>
      </c>
      <c r="C1483" s="10" t="s">
        <v>2549</v>
      </c>
      <c r="D1483" s="5" t="s">
        <v>6197</v>
      </c>
      <c r="E1483" s="5">
        <v>104093</v>
      </c>
      <c r="F1483" s="5" t="s">
        <v>7742</v>
      </c>
      <c r="G1483" s="5" t="s">
        <v>10780</v>
      </c>
      <c r="H1483" s="5" t="s">
        <v>6205</v>
      </c>
    </row>
    <row r="1484" spans="1:8" ht="30.75" customHeight="1">
      <c r="A1484" s="6">
        <v>10410</v>
      </c>
      <c r="B1484" s="5" t="s">
        <v>2548</v>
      </c>
      <c r="C1484" s="10" t="s">
        <v>2549</v>
      </c>
      <c r="D1484" s="5" t="s">
        <v>6201</v>
      </c>
      <c r="E1484" s="5">
        <v>107377</v>
      </c>
      <c r="F1484" s="5" t="s">
        <v>7743</v>
      </c>
      <c r="G1484" s="5" t="s">
        <v>10781</v>
      </c>
      <c r="H1484" s="5" t="s">
        <v>6195</v>
      </c>
    </row>
    <row r="1485" spans="1:8" ht="30.75" customHeight="1">
      <c r="A1485" s="6">
        <v>10410</v>
      </c>
      <c r="B1485" s="5" t="s">
        <v>2548</v>
      </c>
      <c r="C1485" s="10" t="s">
        <v>2549</v>
      </c>
      <c r="D1485" s="5" t="s">
        <v>6197</v>
      </c>
      <c r="E1485" s="5">
        <v>110832</v>
      </c>
      <c r="F1485" s="5" t="s">
        <v>7744</v>
      </c>
      <c r="G1485" s="5" t="s">
        <v>7744</v>
      </c>
      <c r="H1485" s="5" t="s">
        <v>6205</v>
      </c>
    </row>
    <row r="1486" spans="1:8" ht="30.75" customHeight="1">
      <c r="A1486" s="6">
        <v>10410</v>
      </c>
      <c r="B1486" s="5" t="s">
        <v>2548</v>
      </c>
      <c r="C1486" s="10" t="s">
        <v>2549</v>
      </c>
      <c r="D1486" s="5" t="s">
        <v>6201</v>
      </c>
      <c r="E1486" s="5">
        <v>107365</v>
      </c>
      <c r="F1486" s="5" t="s">
        <v>7745</v>
      </c>
      <c r="G1486" s="5" t="s">
        <v>7745</v>
      </c>
      <c r="H1486" s="5" t="s">
        <v>6195</v>
      </c>
    </row>
    <row r="1487" spans="1:8" ht="30.75" customHeight="1">
      <c r="A1487" s="6">
        <v>10410</v>
      </c>
      <c r="B1487" s="5" t="s">
        <v>2548</v>
      </c>
      <c r="C1487" s="10" t="s">
        <v>2549</v>
      </c>
      <c r="D1487" s="5" t="s">
        <v>6201</v>
      </c>
      <c r="E1487" s="5">
        <v>101344</v>
      </c>
      <c r="F1487" s="5" t="s">
        <v>7746</v>
      </c>
      <c r="G1487" s="5" t="s">
        <v>10782</v>
      </c>
      <c r="H1487" s="5" t="s">
        <v>6195</v>
      </c>
    </row>
    <row r="1488" spans="1:8" ht="30.75" customHeight="1">
      <c r="A1488" s="6">
        <v>10410</v>
      </c>
      <c r="B1488" s="5" t="s">
        <v>2548</v>
      </c>
      <c r="C1488" s="10" t="s">
        <v>2549</v>
      </c>
      <c r="D1488" s="5" t="s">
        <v>6201</v>
      </c>
      <c r="E1488" s="5">
        <v>107370</v>
      </c>
      <c r="F1488" s="5" t="s">
        <v>7747</v>
      </c>
      <c r="G1488" s="5" t="s">
        <v>7747</v>
      </c>
      <c r="H1488" s="5" t="s">
        <v>6195</v>
      </c>
    </row>
    <row r="1489" spans="1:8" ht="30.75" customHeight="1">
      <c r="A1489" s="6">
        <v>10410</v>
      </c>
      <c r="B1489" s="5" t="s">
        <v>2548</v>
      </c>
      <c r="C1489" s="10" t="s">
        <v>2549</v>
      </c>
      <c r="D1489" s="5" t="s">
        <v>6201</v>
      </c>
      <c r="E1489" s="5">
        <v>104500</v>
      </c>
      <c r="F1489" s="5" t="s">
        <v>7748</v>
      </c>
      <c r="G1489" s="5" t="s">
        <v>10783</v>
      </c>
      <c r="H1489" s="5" t="s">
        <v>6195</v>
      </c>
    </row>
    <row r="1490" spans="1:8" ht="30.75" customHeight="1">
      <c r="A1490" s="6">
        <v>10410</v>
      </c>
      <c r="B1490" s="5" t="s">
        <v>2548</v>
      </c>
      <c r="C1490" s="10" t="s">
        <v>2549</v>
      </c>
      <c r="D1490" s="5" t="s">
        <v>6201</v>
      </c>
      <c r="E1490" s="5">
        <v>104498</v>
      </c>
      <c r="F1490" s="5" t="s">
        <v>7749</v>
      </c>
      <c r="G1490" s="5" t="s">
        <v>10784</v>
      </c>
      <c r="H1490" s="5" t="s">
        <v>6195</v>
      </c>
    </row>
    <row r="1491" spans="1:8" ht="30.75" customHeight="1">
      <c r="A1491" s="6">
        <v>10410</v>
      </c>
      <c r="B1491" s="5" t="s">
        <v>2548</v>
      </c>
      <c r="C1491" s="10" t="s">
        <v>2549</v>
      </c>
      <c r="D1491" s="5" t="s">
        <v>6190</v>
      </c>
      <c r="E1491" s="5">
        <v>100869</v>
      </c>
      <c r="F1491" s="5" t="s">
        <v>7750</v>
      </c>
      <c r="G1491" s="5" t="s">
        <v>10785</v>
      </c>
      <c r="H1491" s="5" t="s">
        <v>6195</v>
      </c>
    </row>
    <row r="1492" spans="1:8" ht="30.75" customHeight="1">
      <c r="A1492" s="6">
        <v>10410</v>
      </c>
      <c r="B1492" s="5" t="s">
        <v>2548</v>
      </c>
      <c r="C1492" s="10" t="s">
        <v>2549</v>
      </c>
      <c r="D1492" s="5" t="s">
        <v>6197</v>
      </c>
      <c r="E1492" s="5">
        <v>111126</v>
      </c>
      <c r="F1492" s="5" t="s">
        <v>7751</v>
      </c>
      <c r="G1492" s="5" t="s">
        <v>10786</v>
      </c>
      <c r="H1492" s="5" t="s">
        <v>6195</v>
      </c>
    </row>
    <row r="1493" spans="1:8" ht="30.75" customHeight="1">
      <c r="A1493" s="6">
        <v>10410</v>
      </c>
      <c r="B1493" s="5" t="s">
        <v>2548</v>
      </c>
      <c r="C1493" s="10" t="s">
        <v>2549</v>
      </c>
      <c r="D1493" s="5" t="s">
        <v>6201</v>
      </c>
      <c r="E1493" s="5">
        <v>107374</v>
      </c>
      <c r="F1493" s="5" t="s">
        <v>7752</v>
      </c>
      <c r="G1493" s="5" t="s">
        <v>10787</v>
      </c>
      <c r="H1493" s="5" t="s">
        <v>6195</v>
      </c>
    </row>
    <row r="1494" spans="1:8" ht="30.75" customHeight="1">
      <c r="A1494" s="6">
        <v>10410</v>
      </c>
      <c r="B1494" s="5" t="s">
        <v>2548</v>
      </c>
      <c r="C1494" s="10" t="s">
        <v>2549</v>
      </c>
      <c r="D1494" s="5" t="s">
        <v>6201</v>
      </c>
      <c r="E1494" s="5">
        <v>100029</v>
      </c>
      <c r="F1494" s="5" t="s">
        <v>7753</v>
      </c>
      <c r="G1494" s="5" t="s">
        <v>10788</v>
      </c>
      <c r="H1494" s="5" t="s">
        <v>6195</v>
      </c>
    </row>
    <row r="1495" spans="1:8" ht="30.75" customHeight="1">
      <c r="A1495" s="6">
        <v>10410</v>
      </c>
      <c r="B1495" s="5" t="s">
        <v>2548</v>
      </c>
      <c r="C1495" s="10" t="s">
        <v>2549</v>
      </c>
      <c r="D1495" s="5" t="s">
        <v>6218</v>
      </c>
      <c r="E1495" s="5">
        <v>107383</v>
      </c>
      <c r="F1495" s="5" t="s">
        <v>7754</v>
      </c>
      <c r="G1495" s="5" t="s">
        <v>10789</v>
      </c>
      <c r="H1495" s="5" t="s">
        <v>6220</v>
      </c>
    </row>
    <row r="1496" spans="1:8" ht="30.75" customHeight="1">
      <c r="A1496" s="6">
        <v>10410</v>
      </c>
      <c r="B1496" s="5" t="s">
        <v>2548</v>
      </c>
      <c r="C1496" s="10" t="s">
        <v>2549</v>
      </c>
      <c r="D1496" s="5" t="s">
        <v>6201</v>
      </c>
      <c r="E1496" s="5">
        <v>107794</v>
      </c>
      <c r="F1496" s="5" t="s">
        <v>7755</v>
      </c>
      <c r="G1496" s="5" t="s">
        <v>10790</v>
      </c>
      <c r="H1496" s="5" t="s">
        <v>6195</v>
      </c>
    </row>
    <row r="1497" spans="1:8" ht="30.75" customHeight="1">
      <c r="A1497" s="6">
        <v>10410</v>
      </c>
      <c r="B1497" s="5" t="s">
        <v>2548</v>
      </c>
      <c r="C1497" s="10" t="s">
        <v>2549</v>
      </c>
      <c r="D1497" s="5" t="s">
        <v>6201</v>
      </c>
      <c r="E1497" s="5">
        <v>101346</v>
      </c>
      <c r="F1497" s="5" t="s">
        <v>7756</v>
      </c>
      <c r="G1497" s="5" t="s">
        <v>10791</v>
      </c>
      <c r="H1497" s="5" t="s">
        <v>6195</v>
      </c>
    </row>
    <row r="1498" spans="1:8" ht="30.75" customHeight="1">
      <c r="A1498" s="6">
        <v>10410</v>
      </c>
      <c r="B1498" s="5" t="s">
        <v>2548</v>
      </c>
      <c r="C1498" s="10" t="s">
        <v>2549</v>
      </c>
      <c r="D1498" s="5" t="s">
        <v>6201</v>
      </c>
      <c r="E1498" s="5">
        <v>107373</v>
      </c>
      <c r="F1498" s="5" t="s">
        <v>7757</v>
      </c>
      <c r="G1498" s="5" t="s">
        <v>10792</v>
      </c>
      <c r="H1498" s="5" t="s">
        <v>6195</v>
      </c>
    </row>
    <row r="1499" spans="1:8" ht="30.75" customHeight="1">
      <c r="A1499" s="6">
        <v>10410</v>
      </c>
      <c r="B1499" s="5" t="s">
        <v>2548</v>
      </c>
      <c r="C1499" s="10" t="s">
        <v>2549</v>
      </c>
      <c r="D1499" s="5" t="s">
        <v>6197</v>
      </c>
      <c r="E1499" s="5">
        <v>106243</v>
      </c>
      <c r="F1499" s="5" t="s">
        <v>7758</v>
      </c>
      <c r="G1499" s="5" t="s">
        <v>10793</v>
      </c>
      <c r="H1499" s="5" t="s">
        <v>6205</v>
      </c>
    </row>
    <row r="1500" spans="1:8" ht="30.75" customHeight="1">
      <c r="A1500" s="6">
        <v>10410</v>
      </c>
      <c r="B1500" s="5" t="s">
        <v>2548</v>
      </c>
      <c r="C1500" s="10" t="s">
        <v>2549</v>
      </c>
      <c r="D1500" s="5" t="s">
        <v>6201</v>
      </c>
      <c r="E1500" s="5">
        <v>107363</v>
      </c>
      <c r="F1500" s="5" t="s">
        <v>7759</v>
      </c>
      <c r="G1500" s="5" t="s">
        <v>10794</v>
      </c>
      <c r="H1500" s="5" t="s">
        <v>6195</v>
      </c>
    </row>
    <row r="1501" spans="1:8" ht="30.75" customHeight="1">
      <c r="A1501" s="6">
        <v>10410</v>
      </c>
      <c r="B1501" s="5" t="s">
        <v>2548</v>
      </c>
      <c r="C1501" s="10" t="s">
        <v>2549</v>
      </c>
      <c r="D1501" s="5" t="s">
        <v>6197</v>
      </c>
      <c r="E1501" s="5">
        <v>104071</v>
      </c>
      <c r="F1501" s="5" t="s">
        <v>7760</v>
      </c>
      <c r="G1501" s="5" t="s">
        <v>10795</v>
      </c>
      <c r="H1501" s="5" t="s">
        <v>6205</v>
      </c>
    </row>
    <row r="1502" spans="1:8" ht="30.75" customHeight="1">
      <c r="A1502" s="6">
        <v>10410</v>
      </c>
      <c r="B1502" s="5" t="s">
        <v>2548</v>
      </c>
      <c r="C1502" s="10" t="s">
        <v>2549</v>
      </c>
      <c r="D1502" s="5" t="s">
        <v>6201</v>
      </c>
      <c r="E1502" s="5">
        <v>107372</v>
      </c>
      <c r="F1502" s="5" t="s">
        <v>7761</v>
      </c>
      <c r="G1502" s="5" t="s">
        <v>10796</v>
      </c>
      <c r="H1502" s="5" t="s">
        <v>6195</v>
      </c>
    </row>
    <row r="1503" spans="1:8" ht="30.75" customHeight="1">
      <c r="A1503" s="6">
        <v>10410</v>
      </c>
      <c r="B1503" s="5" t="s">
        <v>2548</v>
      </c>
      <c r="C1503" s="10" t="s">
        <v>2549</v>
      </c>
      <c r="D1503" s="5" t="s">
        <v>6190</v>
      </c>
      <c r="E1503" s="5">
        <v>102613</v>
      </c>
      <c r="F1503" s="5" t="s">
        <v>7762</v>
      </c>
      <c r="G1503" s="5" t="s">
        <v>10797</v>
      </c>
      <c r="H1503" s="5" t="s">
        <v>6195</v>
      </c>
    </row>
    <row r="1504" spans="1:8" ht="30.75" customHeight="1">
      <c r="A1504" s="6">
        <v>10410</v>
      </c>
      <c r="B1504" s="5" t="s">
        <v>2548</v>
      </c>
      <c r="C1504" s="10" t="s">
        <v>2549</v>
      </c>
      <c r="D1504" s="5" t="s">
        <v>6201</v>
      </c>
      <c r="E1504" s="5">
        <v>104499</v>
      </c>
      <c r="F1504" s="5" t="s">
        <v>7763</v>
      </c>
      <c r="G1504" s="5" t="s">
        <v>10798</v>
      </c>
      <c r="H1504" s="5" t="s">
        <v>6195</v>
      </c>
    </row>
    <row r="1505" spans="1:8" ht="30.75" customHeight="1">
      <c r="A1505" s="6">
        <v>10410</v>
      </c>
      <c r="B1505" s="5" t="s">
        <v>2548</v>
      </c>
      <c r="C1505" s="10" t="s">
        <v>2549</v>
      </c>
      <c r="D1505" s="5" t="s">
        <v>6210</v>
      </c>
      <c r="E1505" s="5">
        <v>105459</v>
      </c>
      <c r="F1505" s="5" t="s">
        <v>7764</v>
      </c>
      <c r="G1505" s="5" t="s">
        <v>7764</v>
      </c>
      <c r="H1505" s="5" t="s">
        <v>6512</v>
      </c>
    </row>
    <row r="1506" spans="1:8" ht="30.75" customHeight="1">
      <c r="A1506" s="6">
        <v>10410</v>
      </c>
      <c r="B1506" s="5" t="s">
        <v>2548</v>
      </c>
      <c r="C1506" s="10" t="s">
        <v>2549</v>
      </c>
      <c r="D1506" s="5" t="s">
        <v>6201</v>
      </c>
      <c r="E1506" s="5">
        <v>107371</v>
      </c>
      <c r="F1506" s="5" t="s">
        <v>7765</v>
      </c>
      <c r="G1506" s="5" t="s">
        <v>10799</v>
      </c>
      <c r="H1506" s="5" t="s">
        <v>6195</v>
      </c>
    </row>
    <row r="1507" spans="1:8" ht="30.75" customHeight="1">
      <c r="A1507" s="6">
        <v>10410</v>
      </c>
      <c r="B1507" s="5" t="s">
        <v>2548</v>
      </c>
      <c r="C1507" s="10" t="s">
        <v>2549</v>
      </c>
      <c r="D1507" s="5" t="s">
        <v>6201</v>
      </c>
      <c r="E1507" s="5">
        <v>107368</v>
      </c>
      <c r="F1507" s="5" t="s">
        <v>7766</v>
      </c>
      <c r="G1507" s="5" t="s">
        <v>10749</v>
      </c>
      <c r="H1507" s="5" t="s">
        <v>6195</v>
      </c>
    </row>
    <row r="1508" spans="1:8" ht="30.75" customHeight="1">
      <c r="A1508" s="6">
        <v>10410</v>
      </c>
      <c r="B1508" s="5" t="s">
        <v>2548</v>
      </c>
      <c r="C1508" s="10" t="s">
        <v>2549</v>
      </c>
      <c r="D1508" s="5" t="s">
        <v>6218</v>
      </c>
      <c r="E1508" s="5">
        <v>107381</v>
      </c>
      <c r="F1508" s="5" t="s">
        <v>7767</v>
      </c>
      <c r="G1508" s="5" t="s">
        <v>10800</v>
      </c>
      <c r="H1508" s="5" t="s">
        <v>6220</v>
      </c>
    </row>
    <row r="1509" spans="1:8" ht="30.75" customHeight="1">
      <c r="A1509" s="6">
        <v>10410</v>
      </c>
      <c r="B1509" s="5" t="s">
        <v>2548</v>
      </c>
      <c r="C1509" s="10" t="s">
        <v>2549</v>
      </c>
      <c r="D1509" s="5" t="s">
        <v>6197</v>
      </c>
      <c r="E1509" s="5">
        <v>103560</v>
      </c>
      <c r="F1509" s="5" t="s">
        <v>7768</v>
      </c>
      <c r="G1509" s="5" t="s">
        <v>10801</v>
      </c>
      <c r="H1509" s="5" t="s">
        <v>6205</v>
      </c>
    </row>
    <row r="1510" spans="1:8" ht="30.75" customHeight="1">
      <c r="A1510" s="6">
        <v>10410</v>
      </c>
      <c r="B1510" s="5" t="s">
        <v>2548</v>
      </c>
      <c r="C1510" s="10" t="s">
        <v>2549</v>
      </c>
      <c r="D1510" s="5" t="s">
        <v>6201</v>
      </c>
      <c r="E1510" s="5">
        <v>106240</v>
      </c>
      <c r="F1510" s="5" t="s">
        <v>7769</v>
      </c>
      <c r="G1510" s="5" t="s">
        <v>10802</v>
      </c>
      <c r="H1510" s="5" t="s">
        <v>6195</v>
      </c>
    </row>
    <row r="1511" spans="1:8" ht="30.75" customHeight="1">
      <c r="A1511" s="6">
        <v>10410</v>
      </c>
      <c r="B1511" s="5" t="s">
        <v>2548</v>
      </c>
      <c r="C1511" s="10" t="s">
        <v>2549</v>
      </c>
      <c r="D1511" s="5" t="s">
        <v>6197</v>
      </c>
      <c r="E1511" s="5">
        <v>111127</v>
      </c>
      <c r="F1511" s="5" t="s">
        <v>7770</v>
      </c>
      <c r="G1511" s="5" t="s">
        <v>10803</v>
      </c>
      <c r="H1511" s="5" t="s">
        <v>6205</v>
      </c>
    </row>
    <row r="1512" spans="1:8" ht="30.75" customHeight="1">
      <c r="A1512" s="6">
        <v>10410</v>
      </c>
      <c r="B1512" s="5" t="s">
        <v>2548</v>
      </c>
      <c r="C1512" s="10" t="s">
        <v>2549</v>
      </c>
      <c r="D1512" s="5" t="s">
        <v>6190</v>
      </c>
      <c r="E1512" s="5">
        <v>100801</v>
      </c>
      <c r="F1512" s="5" t="s">
        <v>7771</v>
      </c>
      <c r="G1512" s="5" t="s">
        <v>10804</v>
      </c>
      <c r="H1512" s="5" t="s">
        <v>6195</v>
      </c>
    </row>
    <row r="1513" spans="1:8" ht="30.75" customHeight="1">
      <c r="A1513" s="6">
        <v>10410</v>
      </c>
      <c r="B1513" s="5" t="s">
        <v>2548</v>
      </c>
      <c r="C1513" s="10" t="s">
        <v>2549</v>
      </c>
      <c r="D1513" s="5" t="s">
        <v>6190</v>
      </c>
      <c r="E1513" s="5">
        <v>100804</v>
      </c>
      <c r="F1513" s="5" t="s">
        <v>7772</v>
      </c>
      <c r="G1513" s="5" t="s">
        <v>10805</v>
      </c>
      <c r="H1513" s="5" t="s">
        <v>6195</v>
      </c>
    </row>
    <row r="1514" spans="1:8" ht="30.75" customHeight="1">
      <c r="A1514" s="6">
        <v>10410</v>
      </c>
      <c r="B1514" s="5" t="s">
        <v>2548</v>
      </c>
      <c r="C1514" s="10" t="s">
        <v>2549</v>
      </c>
      <c r="D1514" s="5" t="s">
        <v>6210</v>
      </c>
      <c r="E1514" s="5">
        <v>111647</v>
      </c>
      <c r="F1514" s="5" t="s">
        <v>7773</v>
      </c>
      <c r="G1514" s="5" t="s">
        <v>12204</v>
      </c>
      <c r="H1514" s="5" t="s">
        <v>6195</v>
      </c>
    </row>
    <row r="1515" spans="1:8" ht="30.75" customHeight="1">
      <c r="A1515" s="6">
        <v>10410</v>
      </c>
      <c r="B1515" s="5" t="s">
        <v>2548</v>
      </c>
      <c r="C1515" s="10" t="s">
        <v>2549</v>
      </c>
      <c r="D1515" s="5" t="s">
        <v>6201</v>
      </c>
      <c r="E1515" s="5">
        <v>100046</v>
      </c>
      <c r="F1515" s="5" t="s">
        <v>7774</v>
      </c>
      <c r="G1515" s="5" t="s">
        <v>10806</v>
      </c>
      <c r="H1515" s="5" t="s">
        <v>6195</v>
      </c>
    </row>
    <row r="1516" spans="1:8" ht="30.75" customHeight="1">
      <c r="A1516" s="6">
        <v>10443</v>
      </c>
      <c r="B1516" s="5" t="s">
        <v>2614</v>
      </c>
      <c r="C1516" s="11" t="s">
        <v>2615</v>
      </c>
      <c r="D1516" s="5" t="s">
        <v>6218</v>
      </c>
      <c r="E1516" s="5">
        <v>104723</v>
      </c>
      <c r="F1516" s="5" t="s">
        <v>7775</v>
      </c>
      <c r="G1516" s="5" t="s">
        <v>10807</v>
      </c>
      <c r="H1516" s="5" t="s">
        <v>6220</v>
      </c>
    </row>
    <row r="1517" spans="1:8" ht="30.75" customHeight="1">
      <c r="A1517" s="6">
        <v>10443</v>
      </c>
      <c r="B1517" s="5" t="s">
        <v>2614</v>
      </c>
      <c r="C1517" s="11" t="s">
        <v>2615</v>
      </c>
      <c r="D1517" s="5" t="s">
        <v>6190</v>
      </c>
      <c r="E1517" s="5">
        <v>104563</v>
      </c>
      <c r="F1517" s="5" t="s">
        <v>7776</v>
      </c>
      <c r="G1517" s="5" t="s">
        <v>10808</v>
      </c>
      <c r="H1517" s="5" t="s">
        <v>7777</v>
      </c>
    </row>
    <row r="1518" spans="1:8" ht="30.75" customHeight="1">
      <c r="A1518" s="6">
        <v>10443</v>
      </c>
      <c r="B1518" s="5" t="s">
        <v>2614</v>
      </c>
      <c r="C1518" s="11" t="s">
        <v>2615</v>
      </c>
      <c r="D1518" s="5" t="s">
        <v>6218</v>
      </c>
      <c r="E1518" s="5">
        <v>100571</v>
      </c>
      <c r="F1518" s="5" t="s">
        <v>7778</v>
      </c>
      <c r="G1518" s="5" t="s">
        <v>10809</v>
      </c>
      <c r="H1518" s="5" t="s">
        <v>6220</v>
      </c>
    </row>
    <row r="1519" spans="1:8" ht="30.75" customHeight="1">
      <c r="A1519" s="6">
        <v>10443</v>
      </c>
      <c r="B1519" s="5" t="s">
        <v>2614</v>
      </c>
      <c r="C1519" s="11" t="s">
        <v>2615</v>
      </c>
      <c r="D1519" s="5" t="s">
        <v>6190</v>
      </c>
      <c r="E1519" s="5">
        <v>107385</v>
      </c>
      <c r="F1519" s="5" t="s">
        <v>7779</v>
      </c>
      <c r="G1519" s="5" t="s">
        <v>10810</v>
      </c>
      <c r="H1519" s="5" t="s">
        <v>6195</v>
      </c>
    </row>
    <row r="1520" spans="1:8" ht="30.75" customHeight="1">
      <c r="A1520" s="6">
        <v>10443</v>
      </c>
      <c r="B1520" s="5" t="s">
        <v>2614</v>
      </c>
      <c r="C1520" s="11" t="s">
        <v>2615</v>
      </c>
      <c r="D1520" s="5" t="s">
        <v>6201</v>
      </c>
      <c r="E1520" s="5">
        <v>107799</v>
      </c>
      <c r="F1520" s="5" t="s">
        <v>7780</v>
      </c>
      <c r="G1520" s="5" t="s">
        <v>10811</v>
      </c>
      <c r="H1520" s="5" t="s">
        <v>6195</v>
      </c>
    </row>
    <row r="1521" spans="1:8" ht="30.75" customHeight="1">
      <c r="A1521" s="6">
        <v>10443</v>
      </c>
      <c r="B1521" s="5" t="s">
        <v>2614</v>
      </c>
      <c r="C1521" s="11" t="s">
        <v>2615</v>
      </c>
      <c r="D1521" s="5" t="s">
        <v>6201</v>
      </c>
      <c r="E1521" s="5">
        <v>101340</v>
      </c>
      <c r="F1521" s="5" t="s">
        <v>7781</v>
      </c>
      <c r="G1521" s="5" t="s">
        <v>10812</v>
      </c>
      <c r="H1521" s="5" t="s">
        <v>6195</v>
      </c>
    </row>
    <row r="1522" spans="1:8" ht="30.75" customHeight="1">
      <c r="A1522" s="6">
        <v>10443</v>
      </c>
      <c r="B1522" s="5" t="s">
        <v>2614</v>
      </c>
      <c r="C1522" s="11" t="s">
        <v>2615</v>
      </c>
      <c r="D1522" s="5" t="s">
        <v>6190</v>
      </c>
      <c r="E1522" s="5">
        <v>104564</v>
      </c>
      <c r="F1522" s="5" t="s">
        <v>7782</v>
      </c>
      <c r="G1522" s="5" t="s">
        <v>10813</v>
      </c>
      <c r="H1522" s="5" t="s">
        <v>6195</v>
      </c>
    </row>
    <row r="1523" spans="1:8" ht="30.75" customHeight="1">
      <c r="A1523" s="6">
        <v>20599</v>
      </c>
      <c r="B1523" s="5" t="s">
        <v>2644</v>
      </c>
      <c r="C1523" s="10" t="s">
        <v>2645</v>
      </c>
      <c r="D1523" s="5" t="s">
        <v>6210</v>
      </c>
      <c r="E1523" s="5">
        <v>110270</v>
      </c>
      <c r="F1523" s="5" t="s">
        <v>7783</v>
      </c>
      <c r="G1523" s="5" t="s">
        <v>10814</v>
      </c>
      <c r="H1523" s="5" t="s">
        <v>6195</v>
      </c>
    </row>
    <row r="1524" spans="1:8" ht="30.75" customHeight="1">
      <c r="A1524" s="6">
        <v>20599</v>
      </c>
      <c r="B1524" s="5" t="s">
        <v>2644</v>
      </c>
      <c r="C1524" s="10" t="s">
        <v>2645</v>
      </c>
      <c r="D1524" s="5" t="s">
        <v>6201</v>
      </c>
      <c r="E1524" s="5">
        <v>110673</v>
      </c>
      <c r="F1524" s="5" t="s">
        <v>7784</v>
      </c>
      <c r="G1524" s="5" t="s">
        <v>10815</v>
      </c>
      <c r="H1524" s="5" t="s">
        <v>7451</v>
      </c>
    </row>
    <row r="1525" spans="1:8" ht="30.75" customHeight="1">
      <c r="A1525" s="6">
        <v>20599</v>
      </c>
      <c r="B1525" s="5" t="s">
        <v>2644</v>
      </c>
      <c r="C1525" s="10" t="s">
        <v>2645</v>
      </c>
      <c r="D1525" s="5" t="s">
        <v>6210</v>
      </c>
      <c r="E1525" s="5">
        <v>110287</v>
      </c>
      <c r="F1525" s="5" t="s">
        <v>7785</v>
      </c>
      <c r="G1525" s="5" t="s">
        <v>10816</v>
      </c>
      <c r="H1525" s="5" t="s">
        <v>6205</v>
      </c>
    </row>
    <row r="1526" spans="1:8" ht="30.75" customHeight="1">
      <c r="A1526" s="6">
        <v>20599</v>
      </c>
      <c r="B1526" s="5" t="s">
        <v>2644</v>
      </c>
      <c r="C1526" s="10" t="s">
        <v>2645</v>
      </c>
      <c r="D1526" s="5" t="s">
        <v>6210</v>
      </c>
      <c r="E1526" s="5">
        <v>110267</v>
      </c>
      <c r="F1526" s="5" t="s">
        <v>7786</v>
      </c>
      <c r="G1526" s="5" t="s">
        <v>10817</v>
      </c>
      <c r="H1526" s="5" t="s">
        <v>6195</v>
      </c>
    </row>
    <row r="1527" spans="1:8" ht="30.75" customHeight="1">
      <c r="A1527" s="6">
        <v>20599</v>
      </c>
      <c r="B1527" s="5" t="s">
        <v>2644</v>
      </c>
      <c r="C1527" s="10" t="s">
        <v>2645</v>
      </c>
      <c r="D1527" s="5" t="s">
        <v>6201</v>
      </c>
      <c r="E1527" s="5">
        <v>110669</v>
      </c>
      <c r="F1527" s="5" t="s">
        <v>7787</v>
      </c>
      <c r="G1527" s="5" t="s">
        <v>10818</v>
      </c>
      <c r="H1527" s="5" t="s">
        <v>7454</v>
      </c>
    </row>
    <row r="1528" spans="1:8" ht="30.75" customHeight="1">
      <c r="A1528" s="6">
        <v>20599</v>
      </c>
      <c r="B1528" s="5" t="s">
        <v>2644</v>
      </c>
      <c r="C1528" s="10" t="s">
        <v>2645</v>
      </c>
      <c r="D1528" s="5" t="s">
        <v>6201</v>
      </c>
      <c r="E1528" s="5">
        <v>110672</v>
      </c>
      <c r="F1528" s="5" t="s">
        <v>7788</v>
      </c>
      <c r="G1528" s="5" t="s">
        <v>10819</v>
      </c>
      <c r="H1528" s="5" t="s">
        <v>7451</v>
      </c>
    </row>
    <row r="1529" spans="1:8" ht="30.75" customHeight="1">
      <c r="A1529" s="6">
        <v>20599</v>
      </c>
      <c r="B1529" s="5" t="s">
        <v>2644</v>
      </c>
      <c r="C1529" s="10" t="s">
        <v>2645</v>
      </c>
      <c r="D1529" s="5" t="s">
        <v>6210</v>
      </c>
      <c r="E1529" s="5">
        <v>110261</v>
      </c>
      <c r="F1529" s="5" t="s">
        <v>7789</v>
      </c>
      <c r="G1529" s="5" t="s">
        <v>10820</v>
      </c>
      <c r="H1529" s="5" t="s">
        <v>6205</v>
      </c>
    </row>
    <row r="1530" spans="1:8" ht="30.75" customHeight="1">
      <c r="A1530" s="6">
        <v>20599</v>
      </c>
      <c r="B1530" s="5" t="s">
        <v>2644</v>
      </c>
      <c r="C1530" s="10" t="s">
        <v>2645</v>
      </c>
      <c r="D1530" s="5" t="s">
        <v>6210</v>
      </c>
      <c r="E1530" s="5">
        <v>106170</v>
      </c>
      <c r="F1530" s="5" t="s">
        <v>7790</v>
      </c>
      <c r="G1530" s="5" t="s">
        <v>10821</v>
      </c>
      <c r="H1530" s="5" t="s">
        <v>6816</v>
      </c>
    </row>
    <row r="1531" spans="1:8" ht="30.75" customHeight="1">
      <c r="A1531" s="6">
        <v>20599</v>
      </c>
      <c r="B1531" s="5" t="s">
        <v>2644</v>
      </c>
      <c r="C1531" s="10" t="s">
        <v>2645</v>
      </c>
      <c r="D1531" s="5" t="s">
        <v>6197</v>
      </c>
      <c r="E1531" s="5">
        <v>106173</v>
      </c>
      <c r="F1531" s="5" t="s">
        <v>7791</v>
      </c>
      <c r="G1531" s="5" t="s">
        <v>10822</v>
      </c>
      <c r="H1531" s="5" t="s">
        <v>6205</v>
      </c>
    </row>
    <row r="1532" spans="1:8" ht="30.75" customHeight="1">
      <c r="A1532" s="6">
        <v>20599</v>
      </c>
      <c r="B1532" s="5" t="s">
        <v>2644</v>
      </c>
      <c r="C1532" s="10" t="s">
        <v>2645</v>
      </c>
      <c r="D1532" s="5" t="s">
        <v>6197</v>
      </c>
      <c r="E1532" s="5">
        <v>106172</v>
      </c>
      <c r="F1532" s="5" t="s">
        <v>7792</v>
      </c>
      <c r="G1532" s="5" t="s">
        <v>10823</v>
      </c>
      <c r="H1532" s="5" t="s">
        <v>6205</v>
      </c>
    </row>
    <row r="1533" spans="1:8" ht="30.75" customHeight="1">
      <c r="A1533" s="6">
        <v>20599</v>
      </c>
      <c r="B1533" s="5" t="s">
        <v>2644</v>
      </c>
      <c r="C1533" s="10" t="s">
        <v>2645</v>
      </c>
      <c r="D1533" s="5" t="s">
        <v>6201</v>
      </c>
      <c r="E1533" s="5">
        <v>110671</v>
      </c>
      <c r="F1533" s="5" t="s">
        <v>7793</v>
      </c>
      <c r="G1533" s="5" t="s">
        <v>10824</v>
      </c>
      <c r="H1533" s="5" t="s">
        <v>7454</v>
      </c>
    </row>
    <row r="1534" spans="1:8" ht="30.75" customHeight="1">
      <c r="A1534" s="6">
        <v>20599</v>
      </c>
      <c r="B1534" s="5" t="s">
        <v>2644</v>
      </c>
      <c r="C1534" s="10" t="s">
        <v>2645</v>
      </c>
      <c r="D1534" s="5" t="s">
        <v>6197</v>
      </c>
      <c r="E1534" s="5">
        <v>111130</v>
      </c>
      <c r="F1534" s="5" t="s">
        <v>7794</v>
      </c>
      <c r="G1534" s="5" t="s">
        <v>10825</v>
      </c>
      <c r="H1534" s="5" t="s">
        <v>6205</v>
      </c>
    </row>
    <row r="1535" spans="1:8" ht="30.75" customHeight="1">
      <c r="A1535" s="6">
        <v>20599</v>
      </c>
      <c r="B1535" s="5" t="s">
        <v>2644</v>
      </c>
      <c r="C1535" s="10" t="s">
        <v>2645</v>
      </c>
      <c r="D1535" s="5" t="s">
        <v>6201</v>
      </c>
      <c r="E1535" s="5">
        <v>110670</v>
      </c>
      <c r="F1535" s="5" t="s">
        <v>7795</v>
      </c>
      <c r="G1535" s="5" t="s">
        <v>10826</v>
      </c>
      <c r="H1535" s="5" t="s">
        <v>7454</v>
      </c>
    </row>
    <row r="1536" spans="1:8" ht="30.75" customHeight="1">
      <c r="A1536" s="6">
        <v>20599</v>
      </c>
      <c r="B1536" s="5" t="s">
        <v>2644</v>
      </c>
      <c r="C1536" s="10" t="s">
        <v>2645</v>
      </c>
      <c r="D1536" s="5" t="s">
        <v>6210</v>
      </c>
      <c r="E1536" s="5">
        <v>110271</v>
      </c>
      <c r="F1536" s="5" t="s">
        <v>7796</v>
      </c>
      <c r="G1536" s="5" t="s">
        <v>10827</v>
      </c>
      <c r="H1536" s="5" t="s">
        <v>6195</v>
      </c>
    </row>
    <row r="1537" spans="1:8" ht="30.75" customHeight="1">
      <c r="A1537" s="6">
        <v>20599</v>
      </c>
      <c r="B1537" s="5" t="s">
        <v>2644</v>
      </c>
      <c r="C1537" s="10" t="s">
        <v>2645</v>
      </c>
      <c r="D1537" s="5" t="s">
        <v>6210</v>
      </c>
      <c r="E1537" s="5">
        <v>110264</v>
      </c>
      <c r="F1537" s="5" t="s">
        <v>7797</v>
      </c>
      <c r="G1537" s="5" t="s">
        <v>10828</v>
      </c>
      <c r="H1537" s="5" t="s">
        <v>6205</v>
      </c>
    </row>
    <row r="1538" spans="1:8" ht="30.75" customHeight="1">
      <c r="A1538" s="6">
        <v>20599</v>
      </c>
      <c r="B1538" s="5" t="s">
        <v>2644</v>
      </c>
      <c r="C1538" s="10" t="s">
        <v>2645</v>
      </c>
      <c r="D1538" s="5" t="s">
        <v>6210</v>
      </c>
      <c r="E1538" s="5">
        <v>110279</v>
      </c>
      <c r="F1538" s="5" t="s">
        <v>7798</v>
      </c>
      <c r="G1538" s="5" t="s">
        <v>10829</v>
      </c>
      <c r="H1538" s="5" t="s">
        <v>6816</v>
      </c>
    </row>
    <row r="1539" spans="1:8" ht="30.75" customHeight="1">
      <c r="A1539" s="6">
        <v>20599</v>
      </c>
      <c r="B1539" s="5" t="s">
        <v>2644</v>
      </c>
      <c r="C1539" s="10" t="s">
        <v>2645</v>
      </c>
      <c r="D1539" s="5" t="s">
        <v>6210</v>
      </c>
      <c r="E1539" s="5">
        <v>110269</v>
      </c>
      <c r="F1539" s="5" t="s">
        <v>7799</v>
      </c>
      <c r="G1539" s="5" t="s">
        <v>10830</v>
      </c>
      <c r="H1539" s="5" t="s">
        <v>6195</v>
      </c>
    </row>
    <row r="1540" spans="1:8" ht="30.75" customHeight="1">
      <c r="A1540" s="6">
        <v>20599</v>
      </c>
      <c r="B1540" s="5" t="s">
        <v>2644</v>
      </c>
      <c r="C1540" s="10" t="s">
        <v>2645</v>
      </c>
      <c r="D1540" s="5" t="s">
        <v>6210</v>
      </c>
      <c r="E1540" s="5">
        <v>110285</v>
      </c>
      <c r="F1540" s="5" t="s">
        <v>7800</v>
      </c>
      <c r="G1540" s="5" t="s">
        <v>10831</v>
      </c>
      <c r="H1540" s="5" t="s">
        <v>6195</v>
      </c>
    </row>
    <row r="1541" spans="1:8" ht="30.75" customHeight="1">
      <c r="A1541" s="6">
        <v>20599</v>
      </c>
      <c r="B1541" s="5" t="s">
        <v>2644</v>
      </c>
      <c r="C1541" s="10" t="s">
        <v>2645</v>
      </c>
      <c r="D1541" s="5" t="s">
        <v>6210</v>
      </c>
      <c r="E1541" s="5">
        <v>110262</v>
      </c>
      <c r="F1541" s="5" t="s">
        <v>7801</v>
      </c>
      <c r="G1541" s="5" t="s">
        <v>10832</v>
      </c>
      <c r="H1541" s="5" t="s">
        <v>6205</v>
      </c>
    </row>
    <row r="1542" spans="1:8" ht="30.75" customHeight="1">
      <c r="A1542" s="6">
        <v>20599</v>
      </c>
      <c r="B1542" s="5" t="s">
        <v>2644</v>
      </c>
      <c r="C1542" s="10" t="s">
        <v>2645</v>
      </c>
      <c r="D1542" s="5" t="s">
        <v>6210</v>
      </c>
      <c r="E1542" s="5">
        <v>110268</v>
      </c>
      <c r="F1542" s="5" t="s">
        <v>7802</v>
      </c>
      <c r="G1542" s="5" t="s">
        <v>10833</v>
      </c>
      <c r="H1542" s="5" t="s">
        <v>6195</v>
      </c>
    </row>
    <row r="1543" spans="1:8" ht="30.75" customHeight="1">
      <c r="A1543" s="6">
        <v>20599</v>
      </c>
      <c r="B1543" s="5" t="s">
        <v>2644</v>
      </c>
      <c r="C1543" s="10" t="s">
        <v>2645</v>
      </c>
      <c r="D1543" s="5" t="s">
        <v>6210</v>
      </c>
      <c r="E1543" s="5">
        <v>110286</v>
      </c>
      <c r="F1543" s="5" t="s">
        <v>7803</v>
      </c>
      <c r="G1543" s="5" t="s">
        <v>10834</v>
      </c>
      <c r="H1543" s="5" t="s">
        <v>6205</v>
      </c>
    </row>
    <row r="1544" spans="1:8" ht="30.75" customHeight="1">
      <c r="A1544" s="6">
        <v>20599</v>
      </c>
      <c r="B1544" s="5" t="s">
        <v>2644</v>
      </c>
      <c r="C1544" s="10" t="s">
        <v>2645</v>
      </c>
      <c r="D1544" s="5" t="s">
        <v>6190</v>
      </c>
      <c r="E1544" s="5">
        <v>106171</v>
      </c>
      <c r="F1544" s="5" t="s">
        <v>7804</v>
      </c>
      <c r="G1544" s="5" t="s">
        <v>10835</v>
      </c>
      <c r="H1544" s="5" t="s">
        <v>6212</v>
      </c>
    </row>
    <row r="1545" spans="1:8" ht="30.75" customHeight="1">
      <c r="A1545" s="6">
        <v>20599</v>
      </c>
      <c r="B1545" s="5" t="s">
        <v>2644</v>
      </c>
      <c r="C1545" s="10" t="s">
        <v>2645</v>
      </c>
      <c r="D1545" s="5" t="s">
        <v>6201</v>
      </c>
      <c r="E1545" s="5">
        <v>110827</v>
      </c>
      <c r="F1545" s="5" t="s">
        <v>7805</v>
      </c>
      <c r="G1545" s="5" t="s">
        <v>7805</v>
      </c>
      <c r="H1545" s="5" t="s">
        <v>6195</v>
      </c>
    </row>
    <row r="1546" spans="1:8" ht="30.75" customHeight="1">
      <c r="A1546" s="6">
        <v>20599</v>
      </c>
      <c r="B1546" s="5" t="s">
        <v>2644</v>
      </c>
      <c r="C1546" s="10" t="s">
        <v>2645</v>
      </c>
      <c r="D1546" s="5" t="s">
        <v>6210</v>
      </c>
      <c r="E1546" s="5">
        <v>110272</v>
      </c>
      <c r="F1546" s="5" t="s">
        <v>7806</v>
      </c>
      <c r="G1546" s="5" t="s">
        <v>10836</v>
      </c>
      <c r="H1546" s="5" t="s">
        <v>6195</v>
      </c>
    </row>
    <row r="1547" spans="1:8" ht="30.75" customHeight="1">
      <c r="A1547" s="6">
        <v>20599</v>
      </c>
      <c r="B1547" s="5" t="s">
        <v>2644</v>
      </c>
      <c r="C1547" s="10" t="s">
        <v>2645</v>
      </c>
      <c r="D1547" s="5" t="s">
        <v>6201</v>
      </c>
      <c r="E1547" s="5">
        <v>111650</v>
      </c>
      <c r="F1547" s="5" t="s">
        <v>7807</v>
      </c>
      <c r="G1547" s="5" t="s">
        <v>12205</v>
      </c>
      <c r="H1547" s="5" t="s">
        <v>6195</v>
      </c>
    </row>
    <row r="1548" spans="1:8" ht="30.75" customHeight="1">
      <c r="A1548" s="6">
        <v>20599</v>
      </c>
      <c r="B1548" s="5" t="s">
        <v>2644</v>
      </c>
      <c r="C1548" s="10" t="s">
        <v>2645</v>
      </c>
      <c r="D1548" s="5" t="s">
        <v>6210</v>
      </c>
      <c r="E1548" s="5">
        <v>111644</v>
      </c>
      <c r="F1548" s="5" t="s">
        <v>7808</v>
      </c>
      <c r="G1548" s="5" t="s">
        <v>12206</v>
      </c>
      <c r="H1548" s="5" t="s">
        <v>6195</v>
      </c>
    </row>
    <row r="1549" spans="1:8" ht="30.75" customHeight="1">
      <c r="A1549" s="6">
        <v>20599</v>
      </c>
      <c r="B1549" s="5" t="s">
        <v>2644</v>
      </c>
      <c r="C1549" s="10" t="s">
        <v>2645</v>
      </c>
      <c r="D1549" s="5" t="s">
        <v>6210</v>
      </c>
      <c r="E1549" s="5">
        <v>110263</v>
      </c>
      <c r="F1549" s="5" t="s">
        <v>7809</v>
      </c>
      <c r="G1549" s="5" t="s">
        <v>10837</v>
      </c>
      <c r="H1549" s="5" t="s">
        <v>6205</v>
      </c>
    </row>
    <row r="1550" spans="1:8" ht="30.75" customHeight="1">
      <c r="A1550" s="6">
        <v>20599</v>
      </c>
      <c r="B1550" s="5" t="s">
        <v>2644</v>
      </c>
      <c r="C1550" s="10" t="s">
        <v>2645</v>
      </c>
      <c r="D1550" s="5" t="s">
        <v>6201</v>
      </c>
      <c r="E1550" s="5">
        <v>111129</v>
      </c>
      <c r="F1550" s="5" t="s">
        <v>7810</v>
      </c>
      <c r="G1550" s="5" t="s">
        <v>10838</v>
      </c>
      <c r="H1550" s="5" t="s">
        <v>6195</v>
      </c>
    </row>
    <row r="1551" spans="1:8" ht="30.75" customHeight="1">
      <c r="A1551" s="6">
        <v>20599</v>
      </c>
      <c r="B1551" s="5" t="s">
        <v>2644</v>
      </c>
      <c r="C1551" s="10" t="s">
        <v>2645</v>
      </c>
      <c r="D1551" s="5" t="s">
        <v>6201</v>
      </c>
      <c r="E1551" s="5">
        <v>110674</v>
      </c>
      <c r="F1551" s="5" t="s">
        <v>7811</v>
      </c>
      <c r="G1551" s="5" t="s">
        <v>10839</v>
      </c>
      <c r="H1551" s="5" t="s">
        <v>7451</v>
      </c>
    </row>
    <row r="1552" spans="1:8" ht="30.75" customHeight="1">
      <c r="A1552" s="6">
        <v>20599</v>
      </c>
      <c r="B1552" s="5" t="s">
        <v>2644</v>
      </c>
      <c r="C1552" s="10" t="s">
        <v>2645</v>
      </c>
      <c r="D1552" s="5" t="s">
        <v>6197</v>
      </c>
      <c r="E1552" s="5">
        <v>106361</v>
      </c>
      <c r="F1552" s="5" t="s">
        <v>7812</v>
      </c>
      <c r="G1552" s="5" t="s">
        <v>10840</v>
      </c>
      <c r="H1552" s="5" t="s">
        <v>6205</v>
      </c>
    </row>
    <row r="1553" spans="1:8" ht="30.75" customHeight="1">
      <c r="A1553" s="6">
        <v>10469</v>
      </c>
      <c r="B1553" s="5" t="s">
        <v>2648</v>
      </c>
      <c r="C1553" s="11" t="s">
        <v>2649</v>
      </c>
      <c r="D1553" s="5" t="s">
        <v>6210</v>
      </c>
      <c r="E1553" s="5">
        <v>110273</v>
      </c>
      <c r="F1553" s="5" t="s">
        <v>7813</v>
      </c>
      <c r="G1553" s="5" t="s">
        <v>10841</v>
      </c>
      <c r="H1553" s="5" t="s">
        <v>6220</v>
      </c>
    </row>
    <row r="1554" spans="1:8" ht="30.75" customHeight="1">
      <c r="A1554" s="6">
        <v>10469</v>
      </c>
      <c r="B1554" s="5" t="s">
        <v>2648</v>
      </c>
      <c r="C1554" s="11" t="s">
        <v>2649</v>
      </c>
      <c r="D1554" s="5" t="s">
        <v>6210</v>
      </c>
      <c r="E1554" s="5">
        <v>110281</v>
      </c>
      <c r="F1554" s="5" t="s">
        <v>7814</v>
      </c>
      <c r="G1554" s="5" t="s">
        <v>10842</v>
      </c>
      <c r="H1554" s="5" t="s">
        <v>6205</v>
      </c>
    </row>
    <row r="1555" spans="1:8" ht="30.75" customHeight="1">
      <c r="A1555" s="6">
        <v>10469</v>
      </c>
      <c r="B1555" s="5" t="s">
        <v>2648</v>
      </c>
      <c r="C1555" s="11" t="s">
        <v>2649</v>
      </c>
      <c r="D1555" s="5" t="s">
        <v>6197</v>
      </c>
      <c r="E1555" s="5">
        <v>104571</v>
      </c>
      <c r="F1555" s="5" t="s">
        <v>7815</v>
      </c>
      <c r="G1555" s="5" t="s">
        <v>10843</v>
      </c>
      <c r="H1555" s="5" t="s">
        <v>6205</v>
      </c>
    </row>
    <row r="1556" spans="1:8" ht="30.75" customHeight="1">
      <c r="A1556" s="6">
        <v>10469</v>
      </c>
      <c r="B1556" s="5" t="s">
        <v>2648</v>
      </c>
      <c r="C1556" s="11" t="s">
        <v>2649</v>
      </c>
      <c r="D1556" s="5" t="s">
        <v>6201</v>
      </c>
      <c r="E1556" s="5">
        <v>106174</v>
      </c>
      <c r="F1556" s="5" t="s">
        <v>7816</v>
      </c>
      <c r="G1556" s="5" t="s">
        <v>10844</v>
      </c>
      <c r="H1556" s="5" t="s">
        <v>6195</v>
      </c>
    </row>
    <row r="1557" spans="1:8" ht="30.75" customHeight="1">
      <c r="A1557" s="6">
        <v>10469</v>
      </c>
      <c r="B1557" s="5" t="s">
        <v>2648</v>
      </c>
      <c r="C1557" s="11" t="s">
        <v>2649</v>
      </c>
      <c r="D1557" s="5" t="s">
        <v>6197</v>
      </c>
      <c r="E1557" s="5">
        <v>104566</v>
      </c>
      <c r="F1557" s="5" t="s">
        <v>7817</v>
      </c>
      <c r="G1557" s="5" t="s">
        <v>10845</v>
      </c>
      <c r="H1557" s="5" t="s">
        <v>6205</v>
      </c>
    </row>
    <row r="1558" spans="1:8" ht="30.75" customHeight="1">
      <c r="A1558" s="6">
        <v>10470</v>
      </c>
      <c r="B1558" s="5" t="s">
        <v>2664</v>
      </c>
      <c r="C1558" s="11" t="s">
        <v>2665</v>
      </c>
      <c r="D1558" s="5" t="s">
        <v>6190</v>
      </c>
      <c r="E1558" s="5">
        <v>102619</v>
      </c>
      <c r="F1558" s="5" t="s">
        <v>7818</v>
      </c>
      <c r="G1558" s="5" t="s">
        <v>10846</v>
      </c>
      <c r="H1558" s="5" t="s">
        <v>6195</v>
      </c>
    </row>
    <row r="1559" spans="1:8" ht="30.75" customHeight="1">
      <c r="A1559" s="6">
        <v>10470</v>
      </c>
      <c r="B1559" s="5" t="s">
        <v>2664</v>
      </c>
      <c r="C1559" s="11" t="s">
        <v>2665</v>
      </c>
      <c r="D1559" s="5" t="s">
        <v>6218</v>
      </c>
      <c r="E1559" s="5">
        <v>104029</v>
      </c>
      <c r="F1559" s="5" t="s">
        <v>7819</v>
      </c>
      <c r="G1559" s="5" t="s">
        <v>10847</v>
      </c>
      <c r="H1559" s="5" t="s">
        <v>6220</v>
      </c>
    </row>
    <row r="1560" spans="1:8" ht="30.75" customHeight="1">
      <c r="A1560" s="6">
        <v>10470</v>
      </c>
      <c r="B1560" s="5" t="s">
        <v>2664</v>
      </c>
      <c r="C1560" s="11" t="s">
        <v>2665</v>
      </c>
      <c r="D1560" s="5" t="s">
        <v>6201</v>
      </c>
      <c r="E1560" s="5">
        <v>104577</v>
      </c>
      <c r="F1560" s="5" t="s">
        <v>7820</v>
      </c>
      <c r="G1560" s="5" t="s">
        <v>10848</v>
      </c>
      <c r="H1560" s="5" t="s">
        <v>6195</v>
      </c>
    </row>
    <row r="1561" spans="1:8" ht="30.75" customHeight="1">
      <c r="A1561" s="6">
        <v>10470</v>
      </c>
      <c r="B1561" s="5" t="s">
        <v>2664</v>
      </c>
      <c r="C1561" s="11" t="s">
        <v>2665</v>
      </c>
      <c r="D1561" s="5" t="s">
        <v>6197</v>
      </c>
      <c r="E1561" s="5">
        <v>104572</v>
      </c>
      <c r="F1561" s="5" t="s">
        <v>7821</v>
      </c>
      <c r="G1561" s="5" t="s">
        <v>10849</v>
      </c>
      <c r="H1561" s="5" t="s">
        <v>6205</v>
      </c>
    </row>
    <row r="1562" spans="1:8" ht="30.75" customHeight="1">
      <c r="A1562" s="6">
        <v>10470</v>
      </c>
      <c r="B1562" s="5" t="s">
        <v>2664</v>
      </c>
      <c r="C1562" s="11" t="s">
        <v>2665</v>
      </c>
      <c r="D1562" s="5" t="s">
        <v>6210</v>
      </c>
      <c r="E1562" s="5">
        <v>110282</v>
      </c>
      <c r="F1562" s="5" t="s">
        <v>7822</v>
      </c>
      <c r="G1562" s="5" t="s">
        <v>10850</v>
      </c>
      <c r="H1562" s="5" t="s">
        <v>6205</v>
      </c>
    </row>
    <row r="1563" spans="1:8" ht="30.75" customHeight="1">
      <c r="A1563" s="6">
        <v>10470</v>
      </c>
      <c r="B1563" s="5" t="s">
        <v>2664</v>
      </c>
      <c r="C1563" s="11" t="s">
        <v>2665</v>
      </c>
      <c r="D1563" s="5" t="s">
        <v>6190</v>
      </c>
      <c r="E1563" s="5">
        <v>102302</v>
      </c>
      <c r="F1563" s="5" t="s">
        <v>7823</v>
      </c>
      <c r="G1563" s="5" t="s">
        <v>10851</v>
      </c>
      <c r="H1563" s="5" t="s">
        <v>6195</v>
      </c>
    </row>
    <row r="1564" spans="1:8" ht="30.75" customHeight="1">
      <c r="A1564" s="6">
        <v>10470</v>
      </c>
      <c r="B1564" s="5" t="s">
        <v>2664</v>
      </c>
      <c r="C1564" s="11" t="s">
        <v>2665</v>
      </c>
      <c r="D1564" s="5" t="s">
        <v>6190</v>
      </c>
      <c r="E1564" s="5">
        <v>102331</v>
      </c>
      <c r="F1564" s="5" t="s">
        <v>7824</v>
      </c>
      <c r="G1564" s="5" t="s">
        <v>10852</v>
      </c>
      <c r="H1564" s="5" t="s">
        <v>6195</v>
      </c>
    </row>
    <row r="1565" spans="1:8" ht="30.75" customHeight="1">
      <c r="A1565" s="6">
        <v>10470</v>
      </c>
      <c r="B1565" s="5" t="s">
        <v>2664</v>
      </c>
      <c r="C1565" s="11" t="s">
        <v>2665</v>
      </c>
      <c r="D1565" s="5" t="s">
        <v>6197</v>
      </c>
      <c r="E1565" s="5">
        <v>104567</v>
      </c>
      <c r="F1565" s="5" t="s">
        <v>7825</v>
      </c>
      <c r="G1565" s="5" t="s">
        <v>10853</v>
      </c>
      <c r="H1565" s="5" t="s">
        <v>6205</v>
      </c>
    </row>
    <row r="1566" spans="1:8" ht="30.75" customHeight="1">
      <c r="A1566" s="6">
        <v>10470</v>
      </c>
      <c r="B1566" s="5" t="s">
        <v>2664</v>
      </c>
      <c r="C1566" s="11" t="s">
        <v>2665</v>
      </c>
      <c r="D1566" s="5" t="s">
        <v>6218</v>
      </c>
      <c r="E1566" s="5">
        <v>104031</v>
      </c>
      <c r="F1566" s="5" t="s">
        <v>7826</v>
      </c>
      <c r="G1566" s="5" t="s">
        <v>10854</v>
      </c>
      <c r="H1566" s="5" t="s">
        <v>6220</v>
      </c>
    </row>
    <row r="1567" spans="1:8" ht="30.75" customHeight="1">
      <c r="A1567" s="6">
        <v>10470</v>
      </c>
      <c r="B1567" s="5" t="s">
        <v>2664</v>
      </c>
      <c r="C1567" s="11" t="s">
        <v>2665</v>
      </c>
      <c r="D1567" s="5" t="s">
        <v>6201</v>
      </c>
      <c r="E1567" s="5">
        <v>106175</v>
      </c>
      <c r="F1567" s="5" t="s">
        <v>7827</v>
      </c>
      <c r="G1567" s="5" t="s">
        <v>10855</v>
      </c>
      <c r="H1567" s="5" t="s">
        <v>6195</v>
      </c>
    </row>
    <row r="1568" spans="1:8" ht="30.75" customHeight="1">
      <c r="A1568" s="6">
        <v>10470</v>
      </c>
      <c r="B1568" s="5" t="s">
        <v>2664</v>
      </c>
      <c r="C1568" s="11" t="s">
        <v>2665</v>
      </c>
      <c r="D1568" s="5" t="s">
        <v>6218</v>
      </c>
      <c r="E1568" s="5">
        <v>104033</v>
      </c>
      <c r="F1568" s="5" t="s">
        <v>7828</v>
      </c>
      <c r="G1568" s="5" t="s">
        <v>10856</v>
      </c>
      <c r="H1568" s="5" t="s">
        <v>6220</v>
      </c>
    </row>
    <row r="1569" spans="1:8" ht="30.75" customHeight="1">
      <c r="A1569" s="6">
        <v>10473</v>
      </c>
      <c r="B1569" s="5" t="s">
        <v>2711</v>
      </c>
      <c r="C1569" s="11" t="s">
        <v>2712</v>
      </c>
      <c r="D1569" s="5" t="s">
        <v>6201</v>
      </c>
      <c r="E1569" s="5">
        <v>104593</v>
      </c>
      <c r="F1569" s="5" t="s">
        <v>7829</v>
      </c>
      <c r="G1569" s="5" t="s">
        <v>10857</v>
      </c>
      <c r="H1569" s="5" t="s">
        <v>6195</v>
      </c>
    </row>
    <row r="1570" spans="1:8" ht="30.75" customHeight="1">
      <c r="A1570" s="6">
        <v>10473</v>
      </c>
      <c r="B1570" s="5" t="s">
        <v>2711</v>
      </c>
      <c r="C1570" s="11" t="s">
        <v>2712</v>
      </c>
      <c r="D1570" s="5" t="s">
        <v>6210</v>
      </c>
      <c r="E1570" s="5">
        <v>110284</v>
      </c>
      <c r="F1570" s="5" t="s">
        <v>7830</v>
      </c>
      <c r="G1570" s="5" t="s">
        <v>10858</v>
      </c>
      <c r="H1570" s="5" t="s">
        <v>6205</v>
      </c>
    </row>
    <row r="1571" spans="1:8" ht="30.75" customHeight="1">
      <c r="A1571" s="6">
        <v>10473</v>
      </c>
      <c r="B1571" s="5" t="s">
        <v>2711</v>
      </c>
      <c r="C1571" s="11" t="s">
        <v>2712</v>
      </c>
      <c r="D1571" s="5" t="s">
        <v>6218</v>
      </c>
      <c r="E1571" s="5">
        <v>111053</v>
      </c>
      <c r="F1571" s="5" t="s">
        <v>7831</v>
      </c>
      <c r="G1571" s="5" t="s">
        <v>10859</v>
      </c>
      <c r="H1571" s="5" t="s">
        <v>6220</v>
      </c>
    </row>
    <row r="1572" spans="1:8" ht="30.75" customHeight="1">
      <c r="A1572" s="6">
        <v>10473</v>
      </c>
      <c r="B1572" s="5" t="s">
        <v>2711</v>
      </c>
      <c r="C1572" s="11" t="s">
        <v>2712</v>
      </c>
      <c r="D1572" s="5" t="s">
        <v>6201</v>
      </c>
      <c r="E1572" s="5">
        <v>107391</v>
      </c>
      <c r="F1572" s="5" t="s">
        <v>7832</v>
      </c>
      <c r="G1572" s="5" t="s">
        <v>7832</v>
      </c>
      <c r="H1572" s="5" t="s">
        <v>6220</v>
      </c>
    </row>
    <row r="1573" spans="1:8" ht="30.75" customHeight="1">
      <c r="A1573" s="6">
        <v>10473</v>
      </c>
      <c r="B1573" s="5" t="s">
        <v>2711</v>
      </c>
      <c r="C1573" s="11" t="s">
        <v>2712</v>
      </c>
      <c r="D1573" s="5" t="s">
        <v>6201</v>
      </c>
      <c r="E1573" s="5">
        <v>107787</v>
      </c>
      <c r="F1573" s="5" t="s">
        <v>7833</v>
      </c>
      <c r="G1573" s="5" t="s">
        <v>10860</v>
      </c>
      <c r="H1573" s="5" t="s">
        <v>6195</v>
      </c>
    </row>
    <row r="1574" spans="1:8" ht="30.75" customHeight="1">
      <c r="A1574" s="6">
        <v>10473</v>
      </c>
      <c r="B1574" s="5" t="s">
        <v>2711</v>
      </c>
      <c r="C1574" s="11" t="s">
        <v>2712</v>
      </c>
      <c r="D1574" s="5" t="s">
        <v>6201</v>
      </c>
      <c r="E1574" s="5">
        <v>107446</v>
      </c>
      <c r="F1574" s="5" t="s">
        <v>7834</v>
      </c>
      <c r="G1574" s="5" t="s">
        <v>7834</v>
      </c>
      <c r="H1574" s="5" t="s">
        <v>6195</v>
      </c>
    </row>
    <row r="1575" spans="1:8" ht="30.75" customHeight="1">
      <c r="A1575" s="6">
        <v>10473</v>
      </c>
      <c r="B1575" s="5" t="s">
        <v>2711</v>
      </c>
      <c r="C1575" s="11" t="s">
        <v>2712</v>
      </c>
      <c r="D1575" s="5" t="s">
        <v>6201</v>
      </c>
      <c r="E1575" s="5">
        <v>108462</v>
      </c>
      <c r="F1575" s="5" t="s">
        <v>7835</v>
      </c>
      <c r="G1575" s="5" t="s">
        <v>10861</v>
      </c>
      <c r="H1575" s="5" t="s">
        <v>6195</v>
      </c>
    </row>
    <row r="1576" spans="1:8" ht="30.75" customHeight="1">
      <c r="A1576" s="6">
        <v>10473</v>
      </c>
      <c r="B1576" s="5" t="s">
        <v>2711</v>
      </c>
      <c r="C1576" s="11" t="s">
        <v>2712</v>
      </c>
      <c r="D1576" s="5" t="s">
        <v>6197</v>
      </c>
      <c r="E1576" s="5">
        <v>100823</v>
      </c>
      <c r="F1576" s="5" t="s">
        <v>7836</v>
      </c>
      <c r="G1576" s="5" t="s">
        <v>10862</v>
      </c>
      <c r="H1576" s="5" t="s">
        <v>6205</v>
      </c>
    </row>
    <row r="1577" spans="1:8" ht="30.75" customHeight="1">
      <c r="A1577" s="6">
        <v>10473</v>
      </c>
      <c r="B1577" s="5" t="s">
        <v>2711</v>
      </c>
      <c r="C1577" s="11" t="s">
        <v>2712</v>
      </c>
      <c r="D1577" s="5" t="s">
        <v>6218</v>
      </c>
      <c r="E1577" s="5">
        <v>100326</v>
      </c>
      <c r="F1577" s="5" t="s">
        <v>7837</v>
      </c>
      <c r="G1577" s="5" t="s">
        <v>10863</v>
      </c>
      <c r="H1577" s="5" t="s">
        <v>6220</v>
      </c>
    </row>
    <row r="1578" spans="1:8" ht="30.75" customHeight="1">
      <c r="A1578" s="6">
        <v>10473</v>
      </c>
      <c r="B1578" s="5" t="s">
        <v>2711</v>
      </c>
      <c r="C1578" s="11" t="s">
        <v>2712</v>
      </c>
      <c r="D1578" s="5" t="s">
        <v>6197</v>
      </c>
      <c r="E1578" s="5">
        <v>106211</v>
      </c>
      <c r="F1578" s="5" t="s">
        <v>7838</v>
      </c>
      <c r="G1578" s="5" t="s">
        <v>10864</v>
      </c>
      <c r="H1578" s="5" t="s">
        <v>6205</v>
      </c>
    </row>
    <row r="1579" spans="1:8" ht="30.75" customHeight="1">
      <c r="A1579" s="6">
        <v>10473</v>
      </c>
      <c r="B1579" s="5" t="s">
        <v>2711</v>
      </c>
      <c r="C1579" s="11" t="s">
        <v>2712</v>
      </c>
      <c r="D1579" s="5" t="s">
        <v>6218</v>
      </c>
      <c r="E1579" s="5">
        <v>107791</v>
      </c>
      <c r="F1579" s="5" t="s">
        <v>7839</v>
      </c>
      <c r="G1579" s="5" t="s">
        <v>10865</v>
      </c>
      <c r="H1579" s="5" t="s">
        <v>6220</v>
      </c>
    </row>
    <row r="1580" spans="1:8" ht="30.75" customHeight="1">
      <c r="A1580" s="6">
        <v>10473</v>
      </c>
      <c r="B1580" s="5" t="s">
        <v>2711</v>
      </c>
      <c r="C1580" s="11" t="s">
        <v>2712</v>
      </c>
      <c r="D1580" s="5" t="s">
        <v>6201</v>
      </c>
      <c r="E1580" s="5">
        <v>108881</v>
      </c>
      <c r="F1580" s="5" t="s">
        <v>7840</v>
      </c>
      <c r="G1580" s="5" t="s">
        <v>10866</v>
      </c>
      <c r="H1580" s="5" t="s">
        <v>6195</v>
      </c>
    </row>
    <row r="1581" spans="1:8" ht="30.75" customHeight="1">
      <c r="A1581" s="6">
        <v>10473</v>
      </c>
      <c r="B1581" s="5" t="s">
        <v>2711</v>
      </c>
      <c r="C1581" s="11" t="s">
        <v>2712</v>
      </c>
      <c r="D1581" s="5" t="s">
        <v>6201</v>
      </c>
      <c r="E1581" s="5">
        <v>102252</v>
      </c>
      <c r="F1581" s="5" t="s">
        <v>7841</v>
      </c>
      <c r="G1581" s="5" t="s">
        <v>10867</v>
      </c>
      <c r="H1581" s="5" t="s">
        <v>6195</v>
      </c>
    </row>
    <row r="1582" spans="1:8" ht="30.75" customHeight="1">
      <c r="A1582" s="6">
        <v>10473</v>
      </c>
      <c r="B1582" s="5" t="s">
        <v>2711</v>
      </c>
      <c r="C1582" s="11" t="s">
        <v>2712</v>
      </c>
      <c r="D1582" s="5" t="s">
        <v>6201</v>
      </c>
      <c r="E1582" s="5">
        <v>107450</v>
      </c>
      <c r="F1582" s="5" t="s">
        <v>7842</v>
      </c>
      <c r="G1582" s="5" t="s">
        <v>7842</v>
      </c>
      <c r="H1582" s="5" t="s">
        <v>6220</v>
      </c>
    </row>
    <row r="1583" spans="1:8" ht="30.75" customHeight="1">
      <c r="A1583" s="6">
        <v>10473</v>
      </c>
      <c r="B1583" s="5" t="s">
        <v>2711</v>
      </c>
      <c r="C1583" s="11" t="s">
        <v>2712</v>
      </c>
      <c r="D1583" s="5" t="s">
        <v>6201</v>
      </c>
      <c r="E1583" s="5">
        <v>108882</v>
      </c>
      <c r="F1583" s="5" t="s">
        <v>7843</v>
      </c>
      <c r="G1583" s="5" t="s">
        <v>10868</v>
      </c>
      <c r="H1583" s="5" t="s">
        <v>6195</v>
      </c>
    </row>
    <row r="1584" spans="1:8" ht="30.75" customHeight="1">
      <c r="A1584" s="6">
        <v>10473</v>
      </c>
      <c r="B1584" s="5" t="s">
        <v>2711</v>
      </c>
      <c r="C1584" s="11" t="s">
        <v>2712</v>
      </c>
      <c r="D1584" s="5" t="s">
        <v>6197</v>
      </c>
      <c r="E1584" s="5">
        <v>107786</v>
      </c>
      <c r="F1584" s="5" t="s">
        <v>7844</v>
      </c>
      <c r="G1584" s="5" t="s">
        <v>10869</v>
      </c>
      <c r="H1584" s="5" t="s">
        <v>6195</v>
      </c>
    </row>
    <row r="1585" spans="1:8" ht="30.75" customHeight="1">
      <c r="A1585" s="6">
        <v>10473</v>
      </c>
      <c r="B1585" s="5" t="s">
        <v>2711</v>
      </c>
      <c r="C1585" s="11" t="s">
        <v>2712</v>
      </c>
      <c r="D1585" s="5" t="s">
        <v>6218</v>
      </c>
      <c r="E1585" s="5">
        <v>108877</v>
      </c>
      <c r="F1585" s="5" t="s">
        <v>7845</v>
      </c>
      <c r="G1585" s="5" t="s">
        <v>7845</v>
      </c>
      <c r="H1585" s="5" t="s">
        <v>6220</v>
      </c>
    </row>
    <row r="1586" spans="1:8" ht="30.75" customHeight="1">
      <c r="A1586" s="6">
        <v>10473</v>
      </c>
      <c r="B1586" s="5" t="s">
        <v>2711</v>
      </c>
      <c r="C1586" s="11" t="s">
        <v>2712</v>
      </c>
      <c r="D1586" s="5" t="s">
        <v>6197</v>
      </c>
      <c r="E1586" s="5">
        <v>110833</v>
      </c>
      <c r="F1586" s="5" t="s">
        <v>7846</v>
      </c>
      <c r="G1586" s="5" t="s">
        <v>10870</v>
      </c>
      <c r="H1586" s="5" t="s">
        <v>6205</v>
      </c>
    </row>
    <row r="1587" spans="1:8" ht="30.75" customHeight="1">
      <c r="A1587" s="6">
        <v>10473</v>
      </c>
      <c r="B1587" s="5" t="s">
        <v>2711</v>
      </c>
      <c r="C1587" s="11" t="s">
        <v>2712</v>
      </c>
      <c r="D1587" s="5" t="s">
        <v>6201</v>
      </c>
      <c r="E1587" s="5">
        <v>107393</v>
      </c>
      <c r="F1587" s="5" t="s">
        <v>7847</v>
      </c>
      <c r="G1587" s="5" t="s">
        <v>10871</v>
      </c>
      <c r="H1587" s="5" t="s">
        <v>6195</v>
      </c>
    </row>
    <row r="1588" spans="1:8" ht="30.75" customHeight="1">
      <c r="A1588" s="6">
        <v>10473</v>
      </c>
      <c r="B1588" s="5" t="s">
        <v>2711</v>
      </c>
      <c r="C1588" s="11" t="s">
        <v>2712</v>
      </c>
      <c r="D1588" s="5" t="s">
        <v>6197</v>
      </c>
      <c r="E1588" s="5">
        <v>107453</v>
      </c>
      <c r="F1588" s="5" t="s">
        <v>7848</v>
      </c>
      <c r="G1588" s="5" t="s">
        <v>7848</v>
      </c>
      <c r="H1588" s="5" t="s">
        <v>6205</v>
      </c>
    </row>
    <row r="1589" spans="1:8" ht="30.75" customHeight="1">
      <c r="A1589" s="6">
        <v>10473</v>
      </c>
      <c r="B1589" s="5" t="s">
        <v>2711</v>
      </c>
      <c r="C1589" s="11" t="s">
        <v>2712</v>
      </c>
      <c r="D1589" s="5" t="s">
        <v>6190</v>
      </c>
      <c r="E1589" s="5">
        <v>103478</v>
      </c>
      <c r="F1589" s="5" t="s">
        <v>7849</v>
      </c>
      <c r="G1589" s="5" t="s">
        <v>10872</v>
      </c>
      <c r="H1589" s="5" t="s">
        <v>6512</v>
      </c>
    </row>
    <row r="1590" spans="1:8" ht="30.75" customHeight="1">
      <c r="A1590" s="6">
        <v>10473</v>
      </c>
      <c r="B1590" s="5" t="s">
        <v>2711</v>
      </c>
      <c r="C1590" s="11" t="s">
        <v>2712</v>
      </c>
      <c r="D1590" s="5" t="s">
        <v>6201</v>
      </c>
      <c r="E1590" s="5">
        <v>102251</v>
      </c>
      <c r="F1590" s="5" t="s">
        <v>7850</v>
      </c>
      <c r="G1590" s="5" t="s">
        <v>10873</v>
      </c>
      <c r="H1590" s="5" t="s">
        <v>6195</v>
      </c>
    </row>
    <row r="1591" spans="1:8" ht="30.75" customHeight="1">
      <c r="A1591" s="6">
        <v>10473</v>
      </c>
      <c r="B1591" s="5" t="s">
        <v>2711</v>
      </c>
      <c r="C1591" s="11" t="s">
        <v>2712</v>
      </c>
      <c r="D1591" s="5" t="s">
        <v>6218</v>
      </c>
      <c r="E1591" s="5">
        <v>108876</v>
      </c>
      <c r="F1591" s="5" t="s">
        <v>7851</v>
      </c>
      <c r="G1591" s="5" t="s">
        <v>7851</v>
      </c>
      <c r="H1591" s="5" t="s">
        <v>6220</v>
      </c>
    </row>
    <row r="1592" spans="1:8" ht="30.75" customHeight="1">
      <c r="A1592" s="6">
        <v>10473</v>
      </c>
      <c r="B1592" s="5" t="s">
        <v>2711</v>
      </c>
      <c r="C1592" s="11" t="s">
        <v>2712</v>
      </c>
      <c r="D1592" s="5" t="s">
        <v>6218</v>
      </c>
      <c r="E1592" s="5">
        <v>100328</v>
      </c>
      <c r="F1592" s="5" t="s">
        <v>7852</v>
      </c>
      <c r="G1592" s="5" t="s">
        <v>10874</v>
      </c>
      <c r="H1592" s="5" t="s">
        <v>6220</v>
      </c>
    </row>
    <row r="1593" spans="1:8" ht="30.75" customHeight="1">
      <c r="A1593" s="6">
        <v>10473</v>
      </c>
      <c r="B1593" s="5" t="s">
        <v>2711</v>
      </c>
      <c r="C1593" s="11" t="s">
        <v>2712</v>
      </c>
      <c r="D1593" s="5" t="s">
        <v>6201</v>
      </c>
      <c r="E1593" s="5">
        <v>107392</v>
      </c>
      <c r="F1593" s="5" t="s">
        <v>7853</v>
      </c>
      <c r="G1593" s="5" t="s">
        <v>10875</v>
      </c>
      <c r="H1593" s="5" t="s">
        <v>6220</v>
      </c>
    </row>
    <row r="1594" spans="1:8" ht="30.75" customHeight="1">
      <c r="A1594" s="6">
        <v>10473</v>
      </c>
      <c r="B1594" s="5" t="s">
        <v>2711</v>
      </c>
      <c r="C1594" s="11" t="s">
        <v>2712</v>
      </c>
      <c r="D1594" s="5" t="s">
        <v>6201</v>
      </c>
      <c r="E1594" s="5">
        <v>108884</v>
      </c>
      <c r="F1594" s="5" t="s">
        <v>7854</v>
      </c>
      <c r="G1594" s="5" t="s">
        <v>7854</v>
      </c>
      <c r="H1594" s="5" t="s">
        <v>6195</v>
      </c>
    </row>
    <row r="1595" spans="1:8" ht="30.75" customHeight="1">
      <c r="A1595" s="6">
        <v>10473</v>
      </c>
      <c r="B1595" s="5" t="s">
        <v>2711</v>
      </c>
      <c r="C1595" s="11" t="s">
        <v>2712</v>
      </c>
      <c r="D1595" s="5" t="s">
        <v>6197</v>
      </c>
      <c r="E1595" s="5">
        <v>107394</v>
      </c>
      <c r="F1595" s="5" t="s">
        <v>7855</v>
      </c>
      <c r="G1595" s="5" t="s">
        <v>7855</v>
      </c>
      <c r="H1595" s="5" t="s">
        <v>6205</v>
      </c>
    </row>
    <row r="1596" spans="1:8" ht="30.75" customHeight="1">
      <c r="A1596" s="6">
        <v>10473</v>
      </c>
      <c r="B1596" s="5" t="s">
        <v>2711</v>
      </c>
      <c r="C1596" s="11" t="s">
        <v>2712</v>
      </c>
      <c r="D1596" s="5" t="s">
        <v>6190</v>
      </c>
      <c r="E1596" s="5">
        <v>104586</v>
      </c>
      <c r="F1596" s="5" t="s">
        <v>7856</v>
      </c>
      <c r="G1596" s="5" t="s">
        <v>10876</v>
      </c>
      <c r="H1596" s="5" t="s">
        <v>6212</v>
      </c>
    </row>
    <row r="1597" spans="1:8" ht="30.75" customHeight="1">
      <c r="A1597" s="6">
        <v>10473</v>
      </c>
      <c r="B1597" s="5" t="s">
        <v>2711</v>
      </c>
      <c r="C1597" s="11" t="s">
        <v>2712</v>
      </c>
      <c r="D1597" s="5" t="s">
        <v>6201</v>
      </c>
      <c r="E1597" s="5">
        <v>107793</v>
      </c>
      <c r="F1597" s="5" t="s">
        <v>7857</v>
      </c>
      <c r="G1597" s="5" t="s">
        <v>10877</v>
      </c>
      <c r="H1597" s="5" t="s">
        <v>6195</v>
      </c>
    </row>
    <row r="1598" spans="1:8" ht="30.75" customHeight="1">
      <c r="A1598" s="6">
        <v>10473</v>
      </c>
      <c r="B1598" s="5" t="s">
        <v>2711</v>
      </c>
      <c r="C1598" s="11" t="s">
        <v>2712</v>
      </c>
      <c r="D1598" s="5" t="s">
        <v>6218</v>
      </c>
      <c r="E1598" s="5">
        <v>108879</v>
      </c>
      <c r="F1598" s="5" t="s">
        <v>7858</v>
      </c>
      <c r="G1598" s="5" t="s">
        <v>7858</v>
      </c>
      <c r="H1598" s="5" t="s">
        <v>6220</v>
      </c>
    </row>
    <row r="1599" spans="1:8" ht="30.75" customHeight="1">
      <c r="A1599" s="6">
        <v>10473</v>
      </c>
      <c r="B1599" s="5" t="s">
        <v>2711</v>
      </c>
      <c r="C1599" s="11" t="s">
        <v>2712</v>
      </c>
      <c r="D1599" s="5" t="s">
        <v>6201</v>
      </c>
      <c r="E1599" s="5">
        <v>107448</v>
      </c>
      <c r="F1599" s="5" t="s">
        <v>7859</v>
      </c>
      <c r="G1599" s="5" t="s">
        <v>7859</v>
      </c>
      <c r="H1599" s="5" t="s">
        <v>6220</v>
      </c>
    </row>
    <row r="1600" spans="1:8" ht="30.75" customHeight="1">
      <c r="A1600" s="6">
        <v>10473</v>
      </c>
      <c r="B1600" s="5" t="s">
        <v>2711</v>
      </c>
      <c r="C1600" s="11" t="s">
        <v>2712</v>
      </c>
      <c r="D1600" s="5" t="s">
        <v>6201</v>
      </c>
      <c r="E1600" s="5">
        <v>104592</v>
      </c>
      <c r="F1600" s="5" t="s">
        <v>7860</v>
      </c>
      <c r="G1600" s="5" t="s">
        <v>10878</v>
      </c>
      <c r="H1600" s="5" t="s">
        <v>6195</v>
      </c>
    </row>
    <row r="1601" spans="1:8" ht="30.75" customHeight="1">
      <c r="A1601" s="6">
        <v>10473</v>
      </c>
      <c r="B1601" s="5" t="s">
        <v>2711</v>
      </c>
      <c r="C1601" s="11" t="s">
        <v>2712</v>
      </c>
      <c r="D1601" s="5" t="s">
        <v>6201</v>
      </c>
      <c r="E1601" s="5">
        <v>100228</v>
      </c>
      <c r="F1601" s="5" t="s">
        <v>7861</v>
      </c>
      <c r="G1601" s="5" t="s">
        <v>10879</v>
      </c>
      <c r="H1601" s="5" t="s">
        <v>6220</v>
      </c>
    </row>
    <row r="1602" spans="1:8" ht="30.75" customHeight="1">
      <c r="A1602" s="6">
        <v>10473</v>
      </c>
      <c r="B1602" s="5" t="s">
        <v>2711</v>
      </c>
      <c r="C1602" s="11" t="s">
        <v>2712</v>
      </c>
      <c r="D1602" s="5" t="s">
        <v>6197</v>
      </c>
      <c r="E1602" s="5">
        <v>107396</v>
      </c>
      <c r="F1602" s="5" t="s">
        <v>7862</v>
      </c>
      <c r="G1602" s="5" t="s">
        <v>10880</v>
      </c>
      <c r="H1602" s="5" t="s">
        <v>6195</v>
      </c>
    </row>
    <row r="1603" spans="1:8" ht="30.75" customHeight="1">
      <c r="A1603" s="6">
        <v>10473</v>
      </c>
      <c r="B1603" s="5" t="s">
        <v>2711</v>
      </c>
      <c r="C1603" s="11" t="s">
        <v>2712</v>
      </c>
      <c r="D1603" s="5" t="s">
        <v>6197</v>
      </c>
      <c r="E1603" s="5">
        <v>110666</v>
      </c>
      <c r="F1603" s="5" t="s">
        <v>7863</v>
      </c>
      <c r="G1603" s="5" t="s">
        <v>7863</v>
      </c>
      <c r="H1603" s="5" t="s">
        <v>6195</v>
      </c>
    </row>
    <row r="1604" spans="1:8" ht="30.75" customHeight="1">
      <c r="A1604" s="6">
        <v>10473</v>
      </c>
      <c r="B1604" s="5" t="s">
        <v>2711</v>
      </c>
      <c r="C1604" s="11" t="s">
        <v>2712</v>
      </c>
      <c r="D1604" s="5" t="s">
        <v>6210</v>
      </c>
      <c r="E1604" s="5">
        <v>100488</v>
      </c>
      <c r="F1604" s="5" t="s">
        <v>7864</v>
      </c>
      <c r="G1604" s="5" t="s">
        <v>10881</v>
      </c>
      <c r="H1604" s="5" t="s">
        <v>6816</v>
      </c>
    </row>
    <row r="1605" spans="1:8" ht="30.75" customHeight="1">
      <c r="A1605" s="6">
        <v>10473</v>
      </c>
      <c r="B1605" s="5" t="s">
        <v>2711</v>
      </c>
      <c r="C1605" s="11" t="s">
        <v>2712</v>
      </c>
      <c r="D1605" s="5" t="s">
        <v>6201</v>
      </c>
      <c r="E1605" s="5">
        <v>100218</v>
      </c>
      <c r="F1605" s="5" t="s">
        <v>7865</v>
      </c>
      <c r="G1605" s="5" t="s">
        <v>10882</v>
      </c>
      <c r="H1605" s="5" t="s">
        <v>6220</v>
      </c>
    </row>
    <row r="1606" spans="1:8" ht="30.75" customHeight="1">
      <c r="A1606" s="6">
        <v>10473</v>
      </c>
      <c r="B1606" s="5" t="s">
        <v>2711</v>
      </c>
      <c r="C1606" s="11" t="s">
        <v>2712</v>
      </c>
      <c r="D1606" s="5" t="s">
        <v>6197</v>
      </c>
      <c r="E1606" s="5">
        <v>104570</v>
      </c>
      <c r="F1606" s="5" t="s">
        <v>7866</v>
      </c>
      <c r="G1606" s="5" t="s">
        <v>10883</v>
      </c>
      <c r="H1606" s="5" t="s">
        <v>6205</v>
      </c>
    </row>
    <row r="1607" spans="1:8" ht="30.75" customHeight="1">
      <c r="A1607" s="6">
        <v>10473</v>
      </c>
      <c r="B1607" s="5" t="s">
        <v>2711</v>
      </c>
      <c r="C1607" s="11" t="s">
        <v>2712</v>
      </c>
      <c r="D1607" s="5" t="s">
        <v>6201</v>
      </c>
      <c r="E1607" s="5">
        <v>104591</v>
      </c>
      <c r="F1607" s="5" t="s">
        <v>7867</v>
      </c>
      <c r="G1607" s="5" t="s">
        <v>10884</v>
      </c>
      <c r="H1607" s="5" t="s">
        <v>6195</v>
      </c>
    </row>
    <row r="1608" spans="1:8" ht="30.75" customHeight="1">
      <c r="A1608" s="6">
        <v>10473</v>
      </c>
      <c r="B1608" s="5" t="s">
        <v>2711</v>
      </c>
      <c r="C1608" s="11" t="s">
        <v>2712</v>
      </c>
      <c r="D1608" s="5" t="s">
        <v>6218</v>
      </c>
      <c r="E1608" s="5">
        <v>108878</v>
      </c>
      <c r="F1608" s="5" t="s">
        <v>7868</v>
      </c>
      <c r="G1608" s="5" t="s">
        <v>7868</v>
      </c>
      <c r="H1608" s="5" t="s">
        <v>6220</v>
      </c>
    </row>
    <row r="1609" spans="1:8" ht="30.75" customHeight="1">
      <c r="A1609" s="6">
        <v>10473</v>
      </c>
      <c r="B1609" s="5" t="s">
        <v>2711</v>
      </c>
      <c r="C1609" s="11" t="s">
        <v>2712</v>
      </c>
      <c r="D1609" s="5" t="s">
        <v>6201</v>
      </c>
      <c r="E1609" s="5">
        <v>108880</v>
      </c>
      <c r="F1609" s="5" t="s">
        <v>7869</v>
      </c>
      <c r="G1609" s="5" t="s">
        <v>7869</v>
      </c>
      <c r="H1609" s="5" t="s">
        <v>6195</v>
      </c>
    </row>
    <row r="1610" spans="1:8" ht="30.75" customHeight="1">
      <c r="A1610" s="6">
        <v>10473</v>
      </c>
      <c r="B1610" s="5" t="s">
        <v>2711</v>
      </c>
      <c r="C1610" s="11" t="s">
        <v>2712</v>
      </c>
      <c r="D1610" s="5" t="s">
        <v>6190</v>
      </c>
      <c r="E1610" s="5">
        <v>101040</v>
      </c>
      <c r="F1610" s="5" t="s">
        <v>7870</v>
      </c>
      <c r="G1610" s="5" t="s">
        <v>10885</v>
      </c>
      <c r="H1610" s="5" t="s">
        <v>6212</v>
      </c>
    </row>
    <row r="1611" spans="1:8" ht="30.75" customHeight="1">
      <c r="A1611" s="6">
        <v>10473</v>
      </c>
      <c r="B1611" s="5" t="s">
        <v>2711</v>
      </c>
      <c r="C1611" s="11" t="s">
        <v>2712</v>
      </c>
      <c r="D1611" s="5" t="s">
        <v>6210</v>
      </c>
      <c r="E1611" s="5">
        <v>104585</v>
      </c>
      <c r="F1611" s="5" t="s">
        <v>7871</v>
      </c>
      <c r="G1611" s="5" t="s">
        <v>10886</v>
      </c>
      <c r="H1611" s="5" t="s">
        <v>6816</v>
      </c>
    </row>
    <row r="1612" spans="1:8" ht="30.75" customHeight="1">
      <c r="A1612" s="6">
        <v>10473</v>
      </c>
      <c r="B1612" s="5" t="s">
        <v>2711</v>
      </c>
      <c r="C1612" s="11" t="s">
        <v>2712</v>
      </c>
      <c r="D1612" s="5" t="s">
        <v>6201</v>
      </c>
      <c r="E1612" s="5">
        <v>102245</v>
      </c>
      <c r="F1612" s="5" t="s">
        <v>7872</v>
      </c>
      <c r="G1612" s="5" t="s">
        <v>10887</v>
      </c>
      <c r="H1612" s="5" t="s">
        <v>6195</v>
      </c>
    </row>
    <row r="1613" spans="1:8" ht="30.75" customHeight="1">
      <c r="A1613" s="6">
        <v>10473</v>
      </c>
      <c r="B1613" s="5" t="s">
        <v>2711</v>
      </c>
      <c r="C1613" s="11" t="s">
        <v>2712</v>
      </c>
      <c r="D1613" s="5" t="s">
        <v>6201</v>
      </c>
      <c r="E1613" s="5">
        <v>102250</v>
      </c>
      <c r="F1613" s="5" t="s">
        <v>7873</v>
      </c>
      <c r="G1613" s="5" t="s">
        <v>10888</v>
      </c>
      <c r="H1613" s="5" t="s">
        <v>6195</v>
      </c>
    </row>
    <row r="1614" spans="1:8" ht="30.75" customHeight="1">
      <c r="A1614" s="6">
        <v>10473</v>
      </c>
      <c r="B1614" s="5" t="s">
        <v>2711</v>
      </c>
      <c r="C1614" s="11" t="s">
        <v>2712</v>
      </c>
      <c r="D1614" s="5" t="s">
        <v>6218</v>
      </c>
      <c r="E1614" s="5">
        <v>100330</v>
      </c>
      <c r="F1614" s="5" t="s">
        <v>7874</v>
      </c>
      <c r="G1614" s="5" t="s">
        <v>10889</v>
      </c>
      <c r="H1614" s="5" t="s">
        <v>6220</v>
      </c>
    </row>
    <row r="1615" spans="1:8" ht="30.75" customHeight="1">
      <c r="A1615" s="6">
        <v>10473</v>
      </c>
      <c r="B1615" s="5" t="s">
        <v>2711</v>
      </c>
      <c r="C1615" s="11" t="s">
        <v>2712</v>
      </c>
      <c r="D1615" s="5" t="s">
        <v>6190</v>
      </c>
      <c r="E1615" s="5">
        <v>101904</v>
      </c>
      <c r="F1615" s="5" t="s">
        <v>7875</v>
      </c>
      <c r="G1615" s="5" t="s">
        <v>10890</v>
      </c>
      <c r="H1615" s="5" t="s">
        <v>6195</v>
      </c>
    </row>
    <row r="1616" spans="1:8" ht="30.75" customHeight="1">
      <c r="A1616" s="6">
        <v>10473</v>
      </c>
      <c r="B1616" s="5" t="s">
        <v>2711</v>
      </c>
      <c r="C1616" s="11" t="s">
        <v>2712</v>
      </c>
      <c r="D1616" s="5" t="s">
        <v>6201</v>
      </c>
      <c r="E1616" s="5">
        <v>107789</v>
      </c>
      <c r="F1616" s="5" t="s">
        <v>7876</v>
      </c>
      <c r="G1616" s="5" t="s">
        <v>10891</v>
      </c>
      <c r="H1616" s="5" t="s">
        <v>6195</v>
      </c>
    </row>
    <row r="1617" spans="1:8" ht="30.75" customHeight="1">
      <c r="A1617" s="6">
        <v>10473</v>
      </c>
      <c r="B1617" s="5" t="s">
        <v>2711</v>
      </c>
      <c r="C1617" s="11" t="s">
        <v>2712</v>
      </c>
      <c r="D1617" s="5" t="s">
        <v>6201</v>
      </c>
      <c r="E1617" s="5">
        <v>107389</v>
      </c>
      <c r="F1617" s="5" t="s">
        <v>7877</v>
      </c>
      <c r="G1617" s="5" t="s">
        <v>10892</v>
      </c>
      <c r="H1617" s="5" t="s">
        <v>6195</v>
      </c>
    </row>
    <row r="1618" spans="1:8" ht="30.75" customHeight="1">
      <c r="A1618" s="6">
        <v>10473</v>
      </c>
      <c r="B1618" s="5" t="s">
        <v>2711</v>
      </c>
      <c r="C1618" s="11" t="s">
        <v>2712</v>
      </c>
      <c r="D1618" s="5" t="s">
        <v>6201</v>
      </c>
      <c r="E1618" s="5">
        <v>108463</v>
      </c>
      <c r="F1618" s="5" t="s">
        <v>7878</v>
      </c>
      <c r="G1618" s="5" t="s">
        <v>10893</v>
      </c>
      <c r="H1618" s="5" t="s">
        <v>6195</v>
      </c>
    </row>
    <row r="1619" spans="1:8" ht="30.75" customHeight="1">
      <c r="A1619" s="6">
        <v>10473</v>
      </c>
      <c r="B1619" s="5" t="s">
        <v>2711</v>
      </c>
      <c r="C1619" s="11" t="s">
        <v>2712</v>
      </c>
      <c r="D1619" s="5" t="s">
        <v>6201</v>
      </c>
      <c r="E1619" s="5">
        <v>100226</v>
      </c>
      <c r="F1619" s="5" t="s">
        <v>7879</v>
      </c>
      <c r="G1619" s="5" t="s">
        <v>10894</v>
      </c>
      <c r="H1619" s="5" t="s">
        <v>6220</v>
      </c>
    </row>
    <row r="1620" spans="1:8" ht="30.75" customHeight="1">
      <c r="A1620" s="6">
        <v>10473</v>
      </c>
      <c r="B1620" s="5" t="s">
        <v>2711</v>
      </c>
      <c r="C1620" s="11" t="s">
        <v>2712</v>
      </c>
      <c r="D1620" s="5" t="s">
        <v>6201</v>
      </c>
      <c r="E1620" s="5">
        <v>107782</v>
      </c>
      <c r="F1620" s="5" t="s">
        <v>7880</v>
      </c>
      <c r="G1620" s="5" t="s">
        <v>10895</v>
      </c>
      <c r="H1620" s="5" t="s">
        <v>6195</v>
      </c>
    </row>
    <row r="1621" spans="1:8" ht="30.75" customHeight="1">
      <c r="A1621" s="6">
        <v>10473</v>
      </c>
      <c r="B1621" s="5" t="s">
        <v>2711</v>
      </c>
      <c r="C1621" s="11" t="s">
        <v>2712</v>
      </c>
      <c r="D1621" s="5" t="s">
        <v>6197</v>
      </c>
      <c r="E1621" s="5">
        <v>106209</v>
      </c>
      <c r="F1621" s="5" t="s">
        <v>7881</v>
      </c>
      <c r="G1621" s="5" t="s">
        <v>10896</v>
      </c>
      <c r="H1621" s="5" t="s">
        <v>6205</v>
      </c>
    </row>
    <row r="1622" spans="1:8" ht="30.75" customHeight="1">
      <c r="A1622" s="6">
        <v>10473</v>
      </c>
      <c r="B1622" s="5" t="s">
        <v>2711</v>
      </c>
      <c r="C1622" s="11" t="s">
        <v>2712</v>
      </c>
      <c r="D1622" s="5" t="s">
        <v>6197</v>
      </c>
      <c r="E1622" s="5">
        <v>111050</v>
      </c>
      <c r="F1622" s="5" t="s">
        <v>7882</v>
      </c>
      <c r="G1622" s="5" t="s">
        <v>10897</v>
      </c>
      <c r="H1622" s="5" t="s">
        <v>6205</v>
      </c>
    </row>
    <row r="1623" spans="1:8" ht="30.75" customHeight="1">
      <c r="A1623" s="6">
        <v>10473</v>
      </c>
      <c r="B1623" s="5" t="s">
        <v>2711</v>
      </c>
      <c r="C1623" s="11" t="s">
        <v>2712</v>
      </c>
      <c r="D1623" s="5" t="s">
        <v>6197</v>
      </c>
      <c r="E1623" s="5">
        <v>107395</v>
      </c>
      <c r="F1623" s="5" t="s">
        <v>7883</v>
      </c>
      <c r="G1623" s="5" t="s">
        <v>10898</v>
      </c>
      <c r="H1623" s="5" t="s">
        <v>6205</v>
      </c>
    </row>
    <row r="1624" spans="1:8" ht="30.75" customHeight="1">
      <c r="A1624" s="6">
        <v>10473</v>
      </c>
      <c r="B1624" s="5" t="s">
        <v>2711</v>
      </c>
      <c r="C1624" s="11" t="s">
        <v>2712</v>
      </c>
      <c r="D1624" s="5" t="s">
        <v>6201</v>
      </c>
      <c r="E1624" s="5">
        <v>106177</v>
      </c>
      <c r="F1624" s="5" t="s">
        <v>7884</v>
      </c>
      <c r="G1624" s="5" t="s">
        <v>10899</v>
      </c>
      <c r="H1624" s="5" t="s">
        <v>6195</v>
      </c>
    </row>
    <row r="1625" spans="1:8" ht="30.75" customHeight="1">
      <c r="A1625" s="6">
        <v>10473</v>
      </c>
      <c r="B1625" s="5" t="s">
        <v>2711</v>
      </c>
      <c r="C1625" s="11" t="s">
        <v>2712</v>
      </c>
      <c r="D1625" s="5" t="s">
        <v>6201</v>
      </c>
      <c r="E1625" s="5">
        <v>100224</v>
      </c>
      <c r="F1625" s="5" t="s">
        <v>7885</v>
      </c>
      <c r="G1625" s="5" t="s">
        <v>10900</v>
      </c>
      <c r="H1625" s="5" t="s">
        <v>6220</v>
      </c>
    </row>
    <row r="1626" spans="1:8" ht="30.75" customHeight="1">
      <c r="A1626" s="6">
        <v>10473</v>
      </c>
      <c r="B1626" s="5" t="s">
        <v>2711</v>
      </c>
      <c r="C1626" s="11" t="s">
        <v>2712</v>
      </c>
      <c r="D1626" s="5" t="s">
        <v>6218</v>
      </c>
      <c r="E1626" s="5">
        <v>104595</v>
      </c>
      <c r="F1626" s="5" t="s">
        <v>7886</v>
      </c>
      <c r="G1626" s="5" t="s">
        <v>10901</v>
      </c>
      <c r="H1626" s="5" t="s">
        <v>6220</v>
      </c>
    </row>
    <row r="1627" spans="1:8" ht="30.75" customHeight="1">
      <c r="A1627" s="6">
        <v>10473</v>
      </c>
      <c r="B1627" s="5" t="s">
        <v>2711</v>
      </c>
      <c r="C1627" s="11" t="s">
        <v>2712</v>
      </c>
      <c r="D1627" s="5" t="s">
        <v>6197</v>
      </c>
      <c r="E1627" s="5">
        <v>104583</v>
      </c>
      <c r="F1627" s="5" t="s">
        <v>7887</v>
      </c>
      <c r="G1627" s="5" t="s">
        <v>10902</v>
      </c>
      <c r="H1627" s="5" t="s">
        <v>6205</v>
      </c>
    </row>
    <row r="1628" spans="1:8" ht="30.75" customHeight="1">
      <c r="A1628" s="6">
        <v>10473</v>
      </c>
      <c r="B1628" s="5" t="s">
        <v>2711</v>
      </c>
      <c r="C1628" s="11" t="s">
        <v>2712</v>
      </c>
      <c r="D1628" s="5" t="s">
        <v>6197</v>
      </c>
      <c r="E1628" s="5">
        <v>104044</v>
      </c>
      <c r="F1628" s="5" t="s">
        <v>7888</v>
      </c>
      <c r="G1628" s="5" t="s">
        <v>10903</v>
      </c>
      <c r="H1628" s="5" t="s">
        <v>6205</v>
      </c>
    </row>
    <row r="1629" spans="1:8" ht="30.75" customHeight="1">
      <c r="A1629" s="6">
        <v>10473</v>
      </c>
      <c r="B1629" s="5" t="s">
        <v>2711</v>
      </c>
      <c r="C1629" s="11" t="s">
        <v>2712</v>
      </c>
      <c r="D1629" s="5" t="s">
        <v>6201</v>
      </c>
      <c r="E1629" s="5">
        <v>110828</v>
      </c>
      <c r="F1629" s="5" t="s">
        <v>7889</v>
      </c>
      <c r="G1629" s="5" t="s">
        <v>7889</v>
      </c>
      <c r="H1629" s="5" t="s">
        <v>6195</v>
      </c>
    </row>
    <row r="1630" spans="1:8" ht="30.75" customHeight="1">
      <c r="A1630" s="6">
        <v>10473</v>
      </c>
      <c r="B1630" s="5" t="s">
        <v>2711</v>
      </c>
      <c r="C1630" s="11" t="s">
        <v>2712</v>
      </c>
      <c r="D1630" s="5" t="s">
        <v>6197</v>
      </c>
      <c r="E1630" s="5">
        <v>104045</v>
      </c>
      <c r="F1630" s="5" t="s">
        <v>7890</v>
      </c>
      <c r="G1630" s="5" t="s">
        <v>10904</v>
      </c>
      <c r="H1630" s="5" t="s">
        <v>6205</v>
      </c>
    </row>
    <row r="1631" spans="1:8" ht="30.75" customHeight="1">
      <c r="A1631" s="6">
        <v>10473</v>
      </c>
      <c r="B1631" s="5" t="s">
        <v>2711</v>
      </c>
      <c r="C1631" s="11" t="s">
        <v>2712</v>
      </c>
      <c r="D1631" s="5" t="s">
        <v>6201</v>
      </c>
      <c r="E1631" s="5">
        <v>108883</v>
      </c>
      <c r="F1631" s="5" t="s">
        <v>7891</v>
      </c>
      <c r="G1631" s="5" t="s">
        <v>7891</v>
      </c>
      <c r="H1631" s="5" t="s">
        <v>6195</v>
      </c>
    </row>
    <row r="1632" spans="1:8" ht="30.75" customHeight="1">
      <c r="A1632" s="6">
        <v>10473</v>
      </c>
      <c r="B1632" s="5" t="s">
        <v>2711</v>
      </c>
      <c r="C1632" s="11" t="s">
        <v>2712</v>
      </c>
      <c r="D1632" s="5" t="s">
        <v>6218</v>
      </c>
      <c r="E1632" s="5">
        <v>110668</v>
      </c>
      <c r="F1632" s="5" t="s">
        <v>7892</v>
      </c>
      <c r="G1632" s="5" t="s">
        <v>7892</v>
      </c>
      <c r="H1632" s="5" t="s">
        <v>6220</v>
      </c>
    </row>
    <row r="1633" spans="1:8" ht="30.75" customHeight="1">
      <c r="A1633" s="6">
        <v>10473</v>
      </c>
      <c r="B1633" s="5" t="s">
        <v>2711</v>
      </c>
      <c r="C1633" s="11" t="s">
        <v>2712</v>
      </c>
      <c r="D1633" s="5" t="s">
        <v>6197</v>
      </c>
      <c r="E1633" s="5">
        <v>110834</v>
      </c>
      <c r="F1633" s="5" t="s">
        <v>7893</v>
      </c>
      <c r="G1633" s="5" t="s">
        <v>10905</v>
      </c>
      <c r="H1633" s="5" t="s">
        <v>6205</v>
      </c>
    </row>
    <row r="1634" spans="1:8" ht="30.75" customHeight="1">
      <c r="A1634" s="6">
        <v>10473</v>
      </c>
      <c r="B1634" s="5" t="s">
        <v>2711</v>
      </c>
      <c r="C1634" s="11" t="s">
        <v>2712</v>
      </c>
      <c r="D1634" s="5" t="s">
        <v>6197</v>
      </c>
      <c r="E1634" s="5">
        <v>107451</v>
      </c>
      <c r="F1634" s="5" t="s">
        <v>7894</v>
      </c>
      <c r="G1634" s="5" t="s">
        <v>7894</v>
      </c>
      <c r="H1634" s="5" t="s">
        <v>6205</v>
      </c>
    </row>
    <row r="1635" spans="1:8" ht="30.75" customHeight="1">
      <c r="A1635" s="6">
        <v>10473</v>
      </c>
      <c r="B1635" s="5" t="s">
        <v>2711</v>
      </c>
      <c r="C1635" s="11" t="s">
        <v>2712</v>
      </c>
      <c r="D1635" s="5" t="s">
        <v>6197</v>
      </c>
      <c r="E1635" s="5">
        <v>104584</v>
      </c>
      <c r="F1635" s="5" t="s">
        <v>7895</v>
      </c>
      <c r="G1635" s="5" t="s">
        <v>10906</v>
      </c>
      <c r="H1635" s="5" t="s">
        <v>6205</v>
      </c>
    </row>
    <row r="1636" spans="1:8" ht="30.75" customHeight="1">
      <c r="A1636" s="6">
        <v>10473</v>
      </c>
      <c r="B1636" s="5" t="s">
        <v>2711</v>
      </c>
      <c r="C1636" s="11" t="s">
        <v>2712</v>
      </c>
      <c r="D1636" s="5" t="s">
        <v>6201</v>
      </c>
      <c r="E1636" s="5">
        <v>104594</v>
      </c>
      <c r="F1636" s="5" t="s">
        <v>7896</v>
      </c>
      <c r="G1636" s="5" t="s">
        <v>10907</v>
      </c>
      <c r="H1636" s="5" t="s">
        <v>6195</v>
      </c>
    </row>
    <row r="1637" spans="1:8" ht="30.75" customHeight="1">
      <c r="A1637" s="6">
        <v>10473</v>
      </c>
      <c r="B1637" s="5" t="s">
        <v>2711</v>
      </c>
      <c r="C1637" s="11" t="s">
        <v>2712</v>
      </c>
      <c r="D1637" s="5" t="s">
        <v>6190</v>
      </c>
      <c r="E1637" s="5">
        <v>107583</v>
      </c>
      <c r="F1637" s="5" t="s">
        <v>7897</v>
      </c>
      <c r="G1637" s="5" t="s">
        <v>7897</v>
      </c>
      <c r="H1637" s="5" t="s">
        <v>6195</v>
      </c>
    </row>
    <row r="1638" spans="1:8" ht="30.75" customHeight="1">
      <c r="A1638" s="6">
        <v>10473</v>
      </c>
      <c r="B1638" s="5" t="s">
        <v>2711</v>
      </c>
      <c r="C1638" s="11" t="s">
        <v>2712</v>
      </c>
      <c r="D1638" s="5" t="s">
        <v>6190</v>
      </c>
      <c r="E1638" s="5">
        <v>103480</v>
      </c>
      <c r="F1638" s="5" t="s">
        <v>7898</v>
      </c>
      <c r="G1638" s="5" t="s">
        <v>10908</v>
      </c>
      <c r="H1638" s="5" t="s">
        <v>6512</v>
      </c>
    </row>
    <row r="1639" spans="1:8" ht="30.75" customHeight="1">
      <c r="A1639" s="6">
        <v>10473</v>
      </c>
      <c r="B1639" s="5" t="s">
        <v>2711</v>
      </c>
      <c r="C1639" s="11" t="s">
        <v>2712</v>
      </c>
      <c r="D1639" s="5" t="s">
        <v>6197</v>
      </c>
      <c r="E1639" s="5">
        <v>104575</v>
      </c>
      <c r="F1639" s="5" t="s">
        <v>7899</v>
      </c>
      <c r="G1639" s="5" t="s">
        <v>10909</v>
      </c>
      <c r="H1639" s="5" t="s">
        <v>6205</v>
      </c>
    </row>
    <row r="1640" spans="1:8" ht="30.75" customHeight="1">
      <c r="A1640" s="6">
        <v>10493</v>
      </c>
      <c r="B1640" s="5" t="s">
        <v>2728</v>
      </c>
      <c r="C1640" s="12" t="s">
        <v>2729</v>
      </c>
      <c r="D1640" s="5" t="s">
        <v>6201</v>
      </c>
      <c r="E1640" s="5">
        <v>102246</v>
      </c>
      <c r="F1640" s="5" t="s">
        <v>7900</v>
      </c>
      <c r="G1640" s="5" t="s">
        <v>10910</v>
      </c>
      <c r="H1640" s="5" t="s">
        <v>6195</v>
      </c>
    </row>
    <row r="1641" spans="1:8" ht="30.75" customHeight="1">
      <c r="A1641" s="6">
        <v>10493</v>
      </c>
      <c r="B1641" s="5" t="s">
        <v>2728</v>
      </c>
      <c r="C1641" s="12" t="s">
        <v>2729</v>
      </c>
      <c r="D1641" s="5" t="s">
        <v>6201</v>
      </c>
      <c r="E1641" s="5">
        <v>106193</v>
      </c>
      <c r="F1641" s="5" t="s">
        <v>7901</v>
      </c>
      <c r="G1641" s="5" t="s">
        <v>10911</v>
      </c>
      <c r="H1641" s="5" t="s">
        <v>6195</v>
      </c>
    </row>
    <row r="1642" spans="1:8" ht="30.75" customHeight="1">
      <c r="A1642" s="6">
        <v>10493</v>
      </c>
      <c r="B1642" s="5" t="s">
        <v>2728</v>
      </c>
      <c r="C1642" s="12" t="s">
        <v>2729</v>
      </c>
      <c r="D1642" s="5" t="s">
        <v>6201</v>
      </c>
      <c r="E1642" s="5">
        <v>102786</v>
      </c>
      <c r="F1642" s="5" t="s">
        <v>7902</v>
      </c>
      <c r="G1642" s="5" t="s">
        <v>7902</v>
      </c>
      <c r="H1642" s="5" t="s">
        <v>6195</v>
      </c>
    </row>
    <row r="1643" spans="1:8" ht="30.75" customHeight="1">
      <c r="A1643" s="6">
        <v>10493</v>
      </c>
      <c r="B1643" s="5" t="s">
        <v>2728</v>
      </c>
      <c r="C1643" s="12" t="s">
        <v>2729</v>
      </c>
      <c r="D1643" s="5" t="s">
        <v>6201</v>
      </c>
      <c r="E1643" s="5">
        <v>104597</v>
      </c>
      <c r="F1643" s="5" t="s">
        <v>7903</v>
      </c>
      <c r="G1643" s="5" t="s">
        <v>10912</v>
      </c>
      <c r="H1643" s="5" t="s">
        <v>6195</v>
      </c>
    </row>
    <row r="1644" spans="1:8" ht="30.75" customHeight="1">
      <c r="A1644" s="6">
        <v>10493</v>
      </c>
      <c r="B1644" s="5" t="s">
        <v>2728</v>
      </c>
      <c r="C1644" s="12" t="s">
        <v>2729</v>
      </c>
      <c r="D1644" s="5" t="s">
        <v>6201</v>
      </c>
      <c r="E1644" s="5">
        <v>106197</v>
      </c>
      <c r="F1644" s="5" t="s">
        <v>7904</v>
      </c>
      <c r="G1644" s="5" t="s">
        <v>10913</v>
      </c>
      <c r="H1644" s="5" t="s">
        <v>6195</v>
      </c>
    </row>
    <row r="1645" spans="1:8" ht="30.75" customHeight="1">
      <c r="A1645" s="6">
        <v>10493</v>
      </c>
      <c r="B1645" s="5" t="s">
        <v>2728</v>
      </c>
      <c r="C1645" s="12" t="s">
        <v>2729</v>
      </c>
      <c r="D1645" s="5" t="s">
        <v>6201</v>
      </c>
      <c r="E1645" s="5">
        <v>102254</v>
      </c>
      <c r="F1645" s="5" t="s">
        <v>7905</v>
      </c>
      <c r="G1645" s="5" t="s">
        <v>10914</v>
      </c>
      <c r="H1645" s="5" t="s">
        <v>6195</v>
      </c>
    </row>
    <row r="1646" spans="1:8" ht="30.75" customHeight="1">
      <c r="A1646" s="6">
        <v>10493</v>
      </c>
      <c r="B1646" s="5" t="s">
        <v>2728</v>
      </c>
      <c r="C1646" s="12" t="s">
        <v>2729</v>
      </c>
      <c r="D1646" s="5" t="s">
        <v>6201</v>
      </c>
      <c r="E1646" s="5">
        <v>102248</v>
      </c>
      <c r="F1646" s="5" t="s">
        <v>7906</v>
      </c>
      <c r="G1646" s="5" t="s">
        <v>10915</v>
      </c>
      <c r="H1646" s="5" t="s">
        <v>6195</v>
      </c>
    </row>
    <row r="1647" spans="1:8" ht="30.75" customHeight="1">
      <c r="A1647" s="6">
        <v>10493</v>
      </c>
      <c r="B1647" s="5" t="s">
        <v>2728</v>
      </c>
      <c r="C1647" s="12" t="s">
        <v>2729</v>
      </c>
      <c r="D1647" s="5" t="s">
        <v>6201</v>
      </c>
      <c r="E1647" s="5">
        <v>102247</v>
      </c>
      <c r="F1647" s="5" t="s">
        <v>7907</v>
      </c>
      <c r="G1647" s="5" t="s">
        <v>10916</v>
      </c>
      <c r="H1647" s="5" t="s">
        <v>6195</v>
      </c>
    </row>
    <row r="1648" spans="1:8" ht="30.75" customHeight="1">
      <c r="A1648" s="6">
        <v>10493</v>
      </c>
      <c r="B1648" s="5" t="s">
        <v>2728</v>
      </c>
      <c r="C1648" s="12" t="s">
        <v>2729</v>
      </c>
      <c r="D1648" s="5" t="s">
        <v>6201</v>
      </c>
      <c r="E1648" s="5">
        <v>104598</v>
      </c>
      <c r="F1648" s="5" t="s">
        <v>7908</v>
      </c>
      <c r="G1648" s="5" t="s">
        <v>10917</v>
      </c>
      <c r="H1648" s="5" t="s">
        <v>6195</v>
      </c>
    </row>
    <row r="1649" spans="1:8" ht="30.75" customHeight="1">
      <c r="A1649" s="6">
        <v>10493</v>
      </c>
      <c r="B1649" s="5" t="s">
        <v>2728</v>
      </c>
      <c r="C1649" s="12" t="s">
        <v>2729</v>
      </c>
      <c r="D1649" s="5" t="s">
        <v>6201</v>
      </c>
      <c r="E1649" s="5">
        <v>102780</v>
      </c>
      <c r="F1649" s="5" t="s">
        <v>7909</v>
      </c>
      <c r="G1649" s="5" t="s">
        <v>7909</v>
      </c>
      <c r="H1649" s="5" t="s">
        <v>6195</v>
      </c>
    </row>
    <row r="1650" spans="1:8" ht="30.75" customHeight="1">
      <c r="A1650" s="6">
        <v>10493</v>
      </c>
      <c r="B1650" s="5" t="s">
        <v>2728</v>
      </c>
      <c r="C1650" s="12" t="s">
        <v>2729</v>
      </c>
      <c r="D1650" s="5" t="s">
        <v>6201</v>
      </c>
      <c r="E1650" s="5">
        <v>102789</v>
      </c>
      <c r="F1650" s="5" t="s">
        <v>7910</v>
      </c>
      <c r="G1650" s="5" t="s">
        <v>7910</v>
      </c>
      <c r="H1650" s="5" t="s">
        <v>6195</v>
      </c>
    </row>
    <row r="1651" spans="1:8" ht="30.75" customHeight="1">
      <c r="A1651" s="6">
        <v>10493</v>
      </c>
      <c r="B1651" s="5" t="s">
        <v>2728</v>
      </c>
      <c r="C1651" s="12" t="s">
        <v>2729</v>
      </c>
      <c r="D1651" s="5" t="s">
        <v>6201</v>
      </c>
      <c r="E1651" s="5">
        <v>102249</v>
      </c>
      <c r="F1651" s="5" t="s">
        <v>7911</v>
      </c>
      <c r="G1651" s="5" t="s">
        <v>10918</v>
      </c>
      <c r="H1651" s="5" t="s">
        <v>6195</v>
      </c>
    </row>
    <row r="1652" spans="1:8" ht="30.75" customHeight="1">
      <c r="A1652" s="6">
        <v>10493</v>
      </c>
      <c r="B1652" s="5" t="s">
        <v>2728</v>
      </c>
      <c r="C1652" s="12" t="s">
        <v>2729</v>
      </c>
      <c r="D1652" s="5" t="s">
        <v>6201</v>
      </c>
      <c r="E1652" s="5">
        <v>102783</v>
      </c>
      <c r="F1652" s="5" t="s">
        <v>7912</v>
      </c>
      <c r="G1652" s="5" t="s">
        <v>7912</v>
      </c>
      <c r="H1652" s="5" t="s">
        <v>6195</v>
      </c>
    </row>
    <row r="1653" spans="1:8" ht="30.75" customHeight="1">
      <c r="A1653" s="6">
        <v>10493</v>
      </c>
      <c r="B1653" s="5" t="s">
        <v>2728</v>
      </c>
      <c r="C1653" s="12" t="s">
        <v>2729</v>
      </c>
      <c r="D1653" s="5" t="s">
        <v>6201</v>
      </c>
      <c r="E1653" s="5">
        <v>102253</v>
      </c>
      <c r="F1653" s="5" t="s">
        <v>7913</v>
      </c>
      <c r="G1653" s="5" t="s">
        <v>10919</v>
      </c>
      <c r="H1653" s="5" t="s">
        <v>6195</v>
      </c>
    </row>
    <row r="1654" spans="1:8" ht="30.75" customHeight="1">
      <c r="A1654" s="6">
        <v>17052</v>
      </c>
      <c r="B1654" s="5" t="s">
        <v>2750</v>
      </c>
      <c r="C1654" s="10" t="s">
        <v>2751</v>
      </c>
      <c r="D1654" s="5" t="s">
        <v>6197</v>
      </c>
      <c r="E1654" s="5">
        <v>106373</v>
      </c>
      <c r="F1654" s="5" t="s">
        <v>7914</v>
      </c>
      <c r="G1654" s="5" t="s">
        <v>10920</v>
      </c>
      <c r="H1654" s="5" t="s">
        <v>6205</v>
      </c>
    </row>
    <row r="1655" spans="1:8" ht="30.75" customHeight="1">
      <c r="A1655" s="6">
        <v>17052</v>
      </c>
      <c r="B1655" s="5" t="s">
        <v>2750</v>
      </c>
      <c r="C1655" s="10" t="s">
        <v>2751</v>
      </c>
      <c r="D1655" s="5" t="s">
        <v>6197</v>
      </c>
      <c r="E1655" s="5">
        <v>106374</v>
      </c>
      <c r="F1655" s="5" t="s">
        <v>7915</v>
      </c>
      <c r="G1655" s="5" t="s">
        <v>10921</v>
      </c>
      <c r="H1655" s="5" t="s">
        <v>6205</v>
      </c>
    </row>
    <row r="1656" spans="1:8" ht="30.75" customHeight="1">
      <c r="A1656" s="6">
        <v>17052</v>
      </c>
      <c r="B1656" s="5" t="s">
        <v>2750</v>
      </c>
      <c r="C1656" s="10" t="s">
        <v>2751</v>
      </c>
      <c r="D1656" s="5" t="s">
        <v>6197</v>
      </c>
      <c r="E1656" s="5">
        <v>109040</v>
      </c>
      <c r="F1656" s="5" t="s">
        <v>7916</v>
      </c>
      <c r="G1656" s="5" t="s">
        <v>10922</v>
      </c>
      <c r="H1656" s="5" t="s">
        <v>6205</v>
      </c>
    </row>
    <row r="1657" spans="1:8" ht="30.75" customHeight="1">
      <c r="A1657" s="6">
        <v>17052</v>
      </c>
      <c r="B1657" s="5" t="s">
        <v>2750</v>
      </c>
      <c r="C1657" s="10" t="s">
        <v>2751</v>
      </c>
      <c r="D1657" s="5" t="s">
        <v>6201</v>
      </c>
      <c r="E1657" s="5">
        <v>106376</v>
      </c>
      <c r="F1657" s="5" t="s">
        <v>7917</v>
      </c>
      <c r="G1657" s="5" t="s">
        <v>10923</v>
      </c>
      <c r="H1657" s="5" t="s">
        <v>6195</v>
      </c>
    </row>
    <row r="1658" spans="1:8" ht="30.75" customHeight="1">
      <c r="A1658" s="6">
        <v>17052</v>
      </c>
      <c r="B1658" s="5" t="s">
        <v>2750</v>
      </c>
      <c r="C1658" s="10" t="s">
        <v>2751</v>
      </c>
      <c r="D1658" s="5" t="s">
        <v>6197</v>
      </c>
      <c r="E1658" s="5">
        <v>106375</v>
      </c>
      <c r="F1658" s="5" t="s">
        <v>7918</v>
      </c>
      <c r="G1658" s="5" t="s">
        <v>10924</v>
      </c>
      <c r="H1658" s="5" t="s">
        <v>6205</v>
      </c>
    </row>
    <row r="1659" spans="1:8" ht="30.75" customHeight="1">
      <c r="A1659" s="6">
        <v>17052</v>
      </c>
      <c r="B1659" s="5" t="s">
        <v>2750</v>
      </c>
      <c r="C1659" s="10" t="s">
        <v>2751</v>
      </c>
      <c r="D1659" s="5" t="s">
        <v>6201</v>
      </c>
      <c r="E1659" s="5">
        <v>106378</v>
      </c>
      <c r="F1659" s="5" t="s">
        <v>7919</v>
      </c>
      <c r="G1659" s="5" t="s">
        <v>10925</v>
      </c>
      <c r="H1659" s="5" t="s">
        <v>6195</v>
      </c>
    </row>
    <row r="1660" spans="1:8" ht="30.75" customHeight="1">
      <c r="A1660" s="6">
        <v>17052</v>
      </c>
      <c r="B1660" s="5" t="s">
        <v>2750</v>
      </c>
      <c r="C1660" s="10" t="s">
        <v>2751</v>
      </c>
      <c r="D1660" s="5" t="s">
        <v>6201</v>
      </c>
      <c r="E1660" s="5">
        <v>106377</v>
      </c>
      <c r="F1660" s="5" t="s">
        <v>7920</v>
      </c>
      <c r="G1660" s="5" t="s">
        <v>10926</v>
      </c>
      <c r="H1660" s="5" t="s">
        <v>6195</v>
      </c>
    </row>
    <row r="1661" spans="1:8" ht="30.75" customHeight="1">
      <c r="A1661" s="6">
        <v>17052</v>
      </c>
      <c r="B1661" s="5" t="s">
        <v>2750</v>
      </c>
      <c r="C1661" s="10" t="s">
        <v>2751</v>
      </c>
      <c r="D1661" s="5" t="s">
        <v>6197</v>
      </c>
      <c r="E1661" s="5">
        <v>106372</v>
      </c>
      <c r="F1661" s="5" t="s">
        <v>7921</v>
      </c>
      <c r="G1661" s="5" t="s">
        <v>10927</v>
      </c>
      <c r="H1661" s="5" t="s">
        <v>6205</v>
      </c>
    </row>
    <row r="1662" spans="1:8" ht="30.75" customHeight="1">
      <c r="A1662" s="6">
        <v>10531</v>
      </c>
      <c r="B1662" s="5" t="s">
        <v>2762</v>
      </c>
      <c r="C1662" s="11" t="s">
        <v>2763</v>
      </c>
      <c r="D1662" s="5" t="s">
        <v>6218</v>
      </c>
      <c r="E1662" s="5">
        <v>100584</v>
      </c>
      <c r="F1662" s="5" t="s">
        <v>7922</v>
      </c>
      <c r="G1662" s="5" t="s">
        <v>10928</v>
      </c>
      <c r="H1662" s="5" t="s">
        <v>6220</v>
      </c>
    </row>
    <row r="1663" spans="1:8" ht="30.75" customHeight="1">
      <c r="A1663" s="6">
        <v>10412</v>
      </c>
      <c r="B1663" s="5" t="s">
        <v>2768</v>
      </c>
      <c r="C1663" s="10" t="s">
        <v>2769</v>
      </c>
      <c r="D1663" s="5" t="s">
        <v>6197</v>
      </c>
      <c r="E1663" s="5">
        <v>104077</v>
      </c>
      <c r="F1663" s="5" t="s">
        <v>7923</v>
      </c>
      <c r="G1663" s="5" t="s">
        <v>10929</v>
      </c>
      <c r="H1663" s="5" t="s">
        <v>6205</v>
      </c>
    </row>
    <row r="1664" spans="1:8" ht="30.75" customHeight="1">
      <c r="A1664" s="6">
        <v>10412</v>
      </c>
      <c r="B1664" s="5" t="s">
        <v>2768</v>
      </c>
      <c r="C1664" s="10" t="s">
        <v>2769</v>
      </c>
      <c r="D1664" s="5" t="s">
        <v>6190</v>
      </c>
      <c r="E1664" s="5">
        <v>102319</v>
      </c>
      <c r="F1664" s="5" t="s">
        <v>7924</v>
      </c>
      <c r="G1664" s="5" t="s">
        <v>10930</v>
      </c>
      <c r="H1664" s="5" t="s">
        <v>6195</v>
      </c>
    </row>
    <row r="1665" spans="1:8" ht="30.75" customHeight="1">
      <c r="A1665" s="6">
        <v>10412</v>
      </c>
      <c r="B1665" s="5" t="s">
        <v>2768</v>
      </c>
      <c r="C1665" s="10" t="s">
        <v>2769</v>
      </c>
      <c r="D1665" s="5" t="s">
        <v>6201</v>
      </c>
      <c r="E1665" s="5">
        <v>100074</v>
      </c>
      <c r="F1665" s="5" t="s">
        <v>7925</v>
      </c>
      <c r="G1665" s="5" t="s">
        <v>10931</v>
      </c>
      <c r="H1665" s="5" t="s">
        <v>6195</v>
      </c>
    </row>
    <row r="1666" spans="1:8" ht="30.75" customHeight="1">
      <c r="A1666" s="6">
        <v>10412</v>
      </c>
      <c r="B1666" s="5" t="s">
        <v>2768</v>
      </c>
      <c r="C1666" s="10" t="s">
        <v>2769</v>
      </c>
      <c r="D1666" s="5" t="s">
        <v>6201</v>
      </c>
      <c r="E1666" s="5">
        <v>100033</v>
      </c>
      <c r="F1666" s="5" t="s">
        <v>7926</v>
      </c>
      <c r="G1666" s="5" t="s">
        <v>10932</v>
      </c>
      <c r="H1666" s="5" t="s">
        <v>6195</v>
      </c>
    </row>
    <row r="1667" spans="1:8" ht="30.75" customHeight="1">
      <c r="A1667" s="6">
        <v>10412</v>
      </c>
      <c r="B1667" s="5" t="s">
        <v>2768</v>
      </c>
      <c r="C1667" s="10" t="s">
        <v>2769</v>
      </c>
      <c r="D1667" s="5" t="s">
        <v>6201</v>
      </c>
      <c r="E1667" s="5">
        <v>106199</v>
      </c>
      <c r="F1667" s="5" t="s">
        <v>7927</v>
      </c>
      <c r="G1667" s="5" t="s">
        <v>10933</v>
      </c>
      <c r="H1667" s="5" t="s">
        <v>6195</v>
      </c>
    </row>
    <row r="1668" spans="1:8" ht="30.75" customHeight="1">
      <c r="A1668" s="6">
        <v>10412</v>
      </c>
      <c r="B1668" s="5" t="s">
        <v>2768</v>
      </c>
      <c r="C1668" s="10" t="s">
        <v>2769</v>
      </c>
      <c r="D1668" s="5" t="s">
        <v>6197</v>
      </c>
      <c r="E1668" s="5">
        <v>106186</v>
      </c>
      <c r="F1668" s="5" t="s">
        <v>7928</v>
      </c>
      <c r="G1668" s="5" t="s">
        <v>10934</v>
      </c>
      <c r="H1668" s="5" t="s">
        <v>6195</v>
      </c>
    </row>
    <row r="1669" spans="1:8" ht="30.75" customHeight="1">
      <c r="A1669" s="6">
        <v>10412</v>
      </c>
      <c r="B1669" s="5" t="s">
        <v>2768</v>
      </c>
      <c r="C1669" s="10" t="s">
        <v>2769</v>
      </c>
      <c r="D1669" s="5" t="s">
        <v>6201</v>
      </c>
      <c r="E1669" s="5">
        <v>100909</v>
      </c>
      <c r="F1669" s="5" t="s">
        <v>7929</v>
      </c>
      <c r="G1669" s="5" t="s">
        <v>10935</v>
      </c>
      <c r="H1669" s="5" t="s">
        <v>6220</v>
      </c>
    </row>
    <row r="1670" spans="1:8" ht="30.75" customHeight="1">
      <c r="A1670" s="6">
        <v>10412</v>
      </c>
      <c r="B1670" s="5" t="s">
        <v>2768</v>
      </c>
      <c r="C1670" s="10" t="s">
        <v>2769</v>
      </c>
      <c r="D1670" s="5" t="s">
        <v>6201</v>
      </c>
      <c r="E1670" s="5">
        <v>100233</v>
      </c>
      <c r="F1670" s="5" t="s">
        <v>7930</v>
      </c>
      <c r="G1670" s="5" t="s">
        <v>7930</v>
      </c>
      <c r="H1670" s="5" t="s">
        <v>6220</v>
      </c>
    </row>
    <row r="1671" spans="1:8" ht="30.75" customHeight="1">
      <c r="A1671" s="6">
        <v>10412</v>
      </c>
      <c r="B1671" s="5" t="s">
        <v>2768</v>
      </c>
      <c r="C1671" s="10" t="s">
        <v>2769</v>
      </c>
      <c r="D1671" s="5" t="s">
        <v>6201</v>
      </c>
      <c r="E1671" s="5">
        <v>101367</v>
      </c>
      <c r="F1671" s="5" t="s">
        <v>7931</v>
      </c>
      <c r="G1671" s="5" t="s">
        <v>10936</v>
      </c>
      <c r="H1671" s="5" t="s">
        <v>7932</v>
      </c>
    </row>
    <row r="1672" spans="1:8" ht="30.75" customHeight="1">
      <c r="A1672" s="6">
        <v>10412</v>
      </c>
      <c r="B1672" s="5" t="s">
        <v>2768</v>
      </c>
      <c r="C1672" s="10" t="s">
        <v>2769</v>
      </c>
      <c r="D1672" s="5" t="s">
        <v>6190</v>
      </c>
      <c r="E1672" s="5">
        <v>104770</v>
      </c>
      <c r="F1672" s="5" t="s">
        <v>7933</v>
      </c>
      <c r="G1672" s="5" t="s">
        <v>10937</v>
      </c>
      <c r="H1672" s="5" t="s">
        <v>6195</v>
      </c>
    </row>
    <row r="1673" spans="1:8" ht="30.75" customHeight="1">
      <c r="A1673" s="6">
        <v>10412</v>
      </c>
      <c r="B1673" s="5" t="s">
        <v>2768</v>
      </c>
      <c r="C1673" s="10" t="s">
        <v>2769</v>
      </c>
      <c r="D1673" s="5" t="s">
        <v>6201</v>
      </c>
      <c r="E1673" s="5">
        <v>101648</v>
      </c>
      <c r="F1673" s="5" t="s">
        <v>7934</v>
      </c>
      <c r="G1673" s="5" t="s">
        <v>10938</v>
      </c>
      <c r="H1673" s="5" t="s">
        <v>6195</v>
      </c>
    </row>
    <row r="1674" spans="1:8" ht="30.75" customHeight="1">
      <c r="A1674" s="6">
        <v>10412</v>
      </c>
      <c r="B1674" s="5" t="s">
        <v>2768</v>
      </c>
      <c r="C1674" s="10" t="s">
        <v>2769</v>
      </c>
      <c r="D1674" s="5" t="s">
        <v>6197</v>
      </c>
      <c r="E1674" s="5">
        <v>108543</v>
      </c>
      <c r="F1674" s="5" t="s">
        <v>7935</v>
      </c>
      <c r="G1674" s="5" t="s">
        <v>10939</v>
      </c>
      <c r="H1674" s="5" t="s">
        <v>6205</v>
      </c>
    </row>
    <row r="1675" spans="1:8" ht="30.75" customHeight="1">
      <c r="A1675" s="6">
        <v>10412</v>
      </c>
      <c r="B1675" s="5" t="s">
        <v>2768</v>
      </c>
      <c r="C1675" s="10" t="s">
        <v>2769</v>
      </c>
      <c r="D1675" s="5" t="s">
        <v>6197</v>
      </c>
      <c r="E1675" s="5">
        <v>103562</v>
      </c>
      <c r="F1675" s="5" t="s">
        <v>7936</v>
      </c>
      <c r="G1675" s="5" t="s">
        <v>10940</v>
      </c>
      <c r="H1675" s="5" t="s">
        <v>6205</v>
      </c>
    </row>
    <row r="1676" spans="1:8" ht="30.75" customHeight="1">
      <c r="A1676" s="6">
        <v>10412</v>
      </c>
      <c r="B1676" s="5" t="s">
        <v>2768</v>
      </c>
      <c r="C1676" s="10" t="s">
        <v>2769</v>
      </c>
      <c r="D1676" s="5" t="s">
        <v>6190</v>
      </c>
      <c r="E1676" s="5">
        <v>101137</v>
      </c>
      <c r="F1676" s="5" t="s">
        <v>7937</v>
      </c>
      <c r="G1676" s="5" t="s">
        <v>10941</v>
      </c>
      <c r="H1676" s="5" t="s">
        <v>6212</v>
      </c>
    </row>
    <row r="1677" spans="1:8" ht="30.75" customHeight="1">
      <c r="A1677" s="6">
        <v>10412</v>
      </c>
      <c r="B1677" s="5" t="s">
        <v>2768</v>
      </c>
      <c r="C1677" s="10" t="s">
        <v>2769</v>
      </c>
      <c r="D1677" s="5" t="s">
        <v>6201</v>
      </c>
      <c r="E1677" s="5">
        <v>100089</v>
      </c>
      <c r="F1677" s="5" t="s">
        <v>7938</v>
      </c>
      <c r="G1677" s="5" t="s">
        <v>10942</v>
      </c>
      <c r="H1677" s="5" t="s">
        <v>6195</v>
      </c>
    </row>
    <row r="1678" spans="1:8" ht="30.75" customHeight="1">
      <c r="A1678" s="6">
        <v>10412</v>
      </c>
      <c r="B1678" s="5" t="s">
        <v>2768</v>
      </c>
      <c r="C1678" s="10" t="s">
        <v>2769</v>
      </c>
      <c r="D1678" s="5" t="s">
        <v>6190</v>
      </c>
      <c r="E1678" s="5">
        <v>102606</v>
      </c>
      <c r="F1678" s="5" t="s">
        <v>7939</v>
      </c>
      <c r="G1678" s="5" t="s">
        <v>10943</v>
      </c>
      <c r="H1678" s="5" t="s">
        <v>6195</v>
      </c>
    </row>
    <row r="1679" spans="1:8" ht="30.75" customHeight="1">
      <c r="A1679" s="6">
        <v>10412</v>
      </c>
      <c r="B1679" s="5" t="s">
        <v>2768</v>
      </c>
      <c r="C1679" s="10" t="s">
        <v>2769</v>
      </c>
      <c r="D1679" s="5" t="s">
        <v>6210</v>
      </c>
      <c r="E1679" s="5">
        <v>106205</v>
      </c>
      <c r="F1679" s="5" t="s">
        <v>7940</v>
      </c>
      <c r="G1679" s="5" t="s">
        <v>10944</v>
      </c>
      <c r="H1679" s="5" t="s">
        <v>7932</v>
      </c>
    </row>
    <row r="1680" spans="1:8" ht="30.75" customHeight="1">
      <c r="A1680" s="6">
        <v>10412</v>
      </c>
      <c r="B1680" s="5" t="s">
        <v>2768</v>
      </c>
      <c r="C1680" s="10" t="s">
        <v>2769</v>
      </c>
      <c r="D1680" s="5" t="s">
        <v>6197</v>
      </c>
      <c r="E1680" s="5">
        <v>106187</v>
      </c>
      <c r="F1680" s="5" t="s">
        <v>7941</v>
      </c>
      <c r="G1680" s="5" t="s">
        <v>10945</v>
      </c>
      <c r="H1680" s="5" t="s">
        <v>6205</v>
      </c>
    </row>
    <row r="1681" spans="1:8" ht="30.75" customHeight="1">
      <c r="A1681" s="6">
        <v>10412</v>
      </c>
      <c r="B1681" s="5" t="s">
        <v>2768</v>
      </c>
      <c r="C1681" s="10" t="s">
        <v>2769</v>
      </c>
      <c r="D1681" s="5" t="s">
        <v>6201</v>
      </c>
      <c r="E1681" s="5">
        <v>106204</v>
      </c>
      <c r="F1681" s="5" t="s">
        <v>7942</v>
      </c>
      <c r="G1681" s="5" t="s">
        <v>10946</v>
      </c>
      <c r="H1681" s="5" t="s">
        <v>7932</v>
      </c>
    </row>
    <row r="1682" spans="1:8" ht="30.75" customHeight="1">
      <c r="A1682" s="6">
        <v>10412</v>
      </c>
      <c r="B1682" s="5" t="s">
        <v>2768</v>
      </c>
      <c r="C1682" s="10" t="s">
        <v>2769</v>
      </c>
      <c r="D1682" s="5" t="s">
        <v>6190</v>
      </c>
      <c r="E1682" s="5">
        <v>100324</v>
      </c>
      <c r="F1682" s="5" t="s">
        <v>7943</v>
      </c>
      <c r="G1682" s="5" t="s">
        <v>7943</v>
      </c>
      <c r="H1682" s="5" t="s">
        <v>6227</v>
      </c>
    </row>
    <row r="1683" spans="1:8" ht="30.75" customHeight="1">
      <c r="A1683" s="6">
        <v>10412</v>
      </c>
      <c r="B1683" s="5" t="s">
        <v>2768</v>
      </c>
      <c r="C1683" s="10" t="s">
        <v>2769</v>
      </c>
      <c r="D1683" s="5" t="s">
        <v>6201</v>
      </c>
      <c r="E1683" s="5">
        <v>110825</v>
      </c>
      <c r="F1683" s="5" t="s">
        <v>7944</v>
      </c>
      <c r="G1683" s="5" t="s">
        <v>7944</v>
      </c>
      <c r="H1683" s="5" t="s">
        <v>6195</v>
      </c>
    </row>
    <row r="1684" spans="1:8" ht="30.75" customHeight="1">
      <c r="A1684" s="6">
        <v>10412</v>
      </c>
      <c r="B1684" s="5" t="s">
        <v>2768</v>
      </c>
      <c r="C1684" s="10" t="s">
        <v>2769</v>
      </c>
      <c r="D1684" s="5" t="s">
        <v>6201</v>
      </c>
      <c r="E1684" s="5">
        <v>100052</v>
      </c>
      <c r="F1684" s="5" t="s">
        <v>7945</v>
      </c>
      <c r="G1684" s="5" t="s">
        <v>10947</v>
      </c>
      <c r="H1684" s="5" t="s">
        <v>6195</v>
      </c>
    </row>
    <row r="1685" spans="1:8" ht="30.75" customHeight="1">
      <c r="A1685" s="6">
        <v>10412</v>
      </c>
      <c r="B1685" s="5" t="s">
        <v>2768</v>
      </c>
      <c r="C1685" s="10" t="s">
        <v>2769</v>
      </c>
      <c r="D1685" s="5" t="s">
        <v>6197</v>
      </c>
      <c r="E1685" s="5">
        <v>103894</v>
      </c>
      <c r="F1685" s="5" t="s">
        <v>7946</v>
      </c>
      <c r="G1685" s="5" t="s">
        <v>10948</v>
      </c>
      <c r="H1685" s="5" t="s">
        <v>6205</v>
      </c>
    </row>
    <row r="1686" spans="1:8" ht="30.75" customHeight="1">
      <c r="A1686" s="6">
        <v>10412</v>
      </c>
      <c r="B1686" s="5" t="s">
        <v>2768</v>
      </c>
      <c r="C1686" s="10" t="s">
        <v>2769</v>
      </c>
      <c r="D1686" s="5" t="s">
        <v>6210</v>
      </c>
      <c r="E1686" s="5">
        <v>106207</v>
      </c>
      <c r="F1686" s="5" t="s">
        <v>7947</v>
      </c>
      <c r="G1686" s="5" t="s">
        <v>10949</v>
      </c>
      <c r="H1686" s="5" t="s">
        <v>7932</v>
      </c>
    </row>
    <row r="1687" spans="1:8" ht="30.75" customHeight="1">
      <c r="A1687" s="6">
        <v>10412</v>
      </c>
      <c r="B1687" s="5" t="s">
        <v>2768</v>
      </c>
      <c r="C1687" s="10" t="s">
        <v>2769</v>
      </c>
      <c r="D1687" s="5" t="s">
        <v>6197</v>
      </c>
      <c r="E1687" s="5">
        <v>111052</v>
      </c>
      <c r="F1687" s="5" t="s">
        <v>7948</v>
      </c>
      <c r="G1687" s="5" t="s">
        <v>10950</v>
      </c>
      <c r="H1687" s="5" t="s">
        <v>6205</v>
      </c>
    </row>
    <row r="1688" spans="1:8" ht="30.75" customHeight="1">
      <c r="A1688" s="6">
        <v>10412</v>
      </c>
      <c r="B1688" s="5" t="s">
        <v>2768</v>
      </c>
      <c r="C1688" s="10" t="s">
        <v>2769</v>
      </c>
      <c r="D1688" s="5" t="s">
        <v>6197</v>
      </c>
      <c r="E1688" s="5">
        <v>104062</v>
      </c>
      <c r="F1688" s="5" t="s">
        <v>7949</v>
      </c>
      <c r="G1688" s="5" t="s">
        <v>10951</v>
      </c>
      <c r="H1688" s="5" t="s">
        <v>6205</v>
      </c>
    </row>
    <row r="1689" spans="1:8" ht="30.75" customHeight="1">
      <c r="A1689" s="6">
        <v>10412</v>
      </c>
      <c r="B1689" s="5" t="s">
        <v>2768</v>
      </c>
      <c r="C1689" s="10" t="s">
        <v>2769</v>
      </c>
      <c r="D1689" s="5" t="s">
        <v>6201</v>
      </c>
      <c r="E1689" s="5">
        <v>104603</v>
      </c>
      <c r="F1689" s="5" t="s">
        <v>7950</v>
      </c>
      <c r="G1689" s="5" t="s">
        <v>10952</v>
      </c>
      <c r="H1689" s="5" t="s">
        <v>6195</v>
      </c>
    </row>
    <row r="1690" spans="1:8" ht="30.75" customHeight="1">
      <c r="A1690" s="6">
        <v>10412</v>
      </c>
      <c r="B1690" s="5" t="s">
        <v>2768</v>
      </c>
      <c r="C1690" s="10" t="s">
        <v>2769</v>
      </c>
      <c r="D1690" s="5" t="s">
        <v>6210</v>
      </c>
      <c r="E1690" s="5">
        <v>106202</v>
      </c>
      <c r="F1690" s="5" t="s">
        <v>7951</v>
      </c>
      <c r="G1690" s="5" t="s">
        <v>10953</v>
      </c>
      <c r="H1690" s="5" t="s">
        <v>6816</v>
      </c>
    </row>
    <row r="1691" spans="1:8" ht="30.75" customHeight="1">
      <c r="A1691" s="6">
        <v>10412</v>
      </c>
      <c r="B1691" s="5" t="s">
        <v>2768</v>
      </c>
      <c r="C1691" s="10" t="s">
        <v>2769</v>
      </c>
      <c r="D1691" s="5" t="s">
        <v>6197</v>
      </c>
      <c r="E1691" s="5">
        <v>106210</v>
      </c>
      <c r="F1691" s="5" t="s">
        <v>7952</v>
      </c>
      <c r="G1691" s="5" t="s">
        <v>10954</v>
      </c>
      <c r="H1691" s="5" t="s">
        <v>6205</v>
      </c>
    </row>
    <row r="1692" spans="1:8" ht="30.75" customHeight="1">
      <c r="A1692" s="6">
        <v>10412</v>
      </c>
      <c r="B1692" s="5" t="s">
        <v>2768</v>
      </c>
      <c r="C1692" s="10" t="s">
        <v>2769</v>
      </c>
      <c r="D1692" s="5" t="s">
        <v>6197</v>
      </c>
      <c r="E1692" s="5">
        <v>106208</v>
      </c>
      <c r="F1692" s="5" t="s">
        <v>7953</v>
      </c>
      <c r="G1692" s="5" t="s">
        <v>10955</v>
      </c>
      <c r="H1692" s="5" t="s">
        <v>6205</v>
      </c>
    </row>
    <row r="1693" spans="1:8" ht="30.75" customHeight="1">
      <c r="A1693" s="6">
        <v>10412</v>
      </c>
      <c r="B1693" s="5" t="s">
        <v>2768</v>
      </c>
      <c r="C1693" s="10" t="s">
        <v>2769</v>
      </c>
      <c r="D1693" s="5" t="s">
        <v>6190</v>
      </c>
      <c r="E1693" s="5">
        <v>102290</v>
      </c>
      <c r="F1693" s="5" t="s">
        <v>7954</v>
      </c>
      <c r="G1693" s="5" t="s">
        <v>10956</v>
      </c>
      <c r="H1693" s="5" t="s">
        <v>6195</v>
      </c>
    </row>
    <row r="1694" spans="1:8" ht="30.75" customHeight="1">
      <c r="A1694" s="6">
        <v>10412</v>
      </c>
      <c r="B1694" s="5" t="s">
        <v>2768</v>
      </c>
      <c r="C1694" s="10" t="s">
        <v>2769</v>
      </c>
      <c r="D1694" s="5" t="s">
        <v>6201</v>
      </c>
      <c r="E1694" s="5">
        <v>100907</v>
      </c>
      <c r="F1694" s="5" t="s">
        <v>7955</v>
      </c>
      <c r="G1694" s="5" t="s">
        <v>10957</v>
      </c>
      <c r="H1694" s="5" t="s">
        <v>6220</v>
      </c>
    </row>
    <row r="1695" spans="1:8" ht="30.75" customHeight="1">
      <c r="A1695" s="6">
        <v>10412</v>
      </c>
      <c r="B1695" s="5" t="s">
        <v>2768</v>
      </c>
      <c r="C1695" s="10" t="s">
        <v>2769</v>
      </c>
      <c r="D1695" s="5" t="s">
        <v>6210</v>
      </c>
      <c r="E1695" s="5">
        <v>106206</v>
      </c>
      <c r="F1695" s="5" t="s">
        <v>7956</v>
      </c>
      <c r="G1695" s="5" t="s">
        <v>10958</v>
      </c>
      <c r="H1695" s="5" t="s">
        <v>7932</v>
      </c>
    </row>
    <row r="1696" spans="1:8" ht="30.75" customHeight="1">
      <c r="A1696" s="6">
        <v>10412</v>
      </c>
      <c r="B1696" s="5" t="s">
        <v>2768</v>
      </c>
      <c r="C1696" s="10" t="s">
        <v>2769</v>
      </c>
      <c r="D1696" s="5" t="s">
        <v>6218</v>
      </c>
      <c r="E1696" s="5">
        <v>100299</v>
      </c>
      <c r="F1696" s="5" t="s">
        <v>7957</v>
      </c>
      <c r="G1696" s="5" t="s">
        <v>10959</v>
      </c>
      <c r="H1696" s="5" t="s">
        <v>6512</v>
      </c>
    </row>
    <row r="1697" spans="1:8" ht="30.75" customHeight="1">
      <c r="A1697" s="6">
        <v>10412</v>
      </c>
      <c r="B1697" s="5" t="s">
        <v>2768</v>
      </c>
      <c r="C1697" s="10" t="s">
        <v>2769</v>
      </c>
      <c r="D1697" s="5" t="s">
        <v>6197</v>
      </c>
      <c r="E1697" s="5">
        <v>103966</v>
      </c>
      <c r="F1697" s="5" t="s">
        <v>7958</v>
      </c>
      <c r="G1697" s="5" t="s">
        <v>10960</v>
      </c>
      <c r="H1697" s="5" t="s">
        <v>6205</v>
      </c>
    </row>
    <row r="1698" spans="1:8" ht="30.75" customHeight="1">
      <c r="A1698" s="6">
        <v>10412</v>
      </c>
      <c r="B1698" s="5" t="s">
        <v>2768</v>
      </c>
      <c r="C1698" s="10" t="s">
        <v>2769</v>
      </c>
      <c r="D1698" s="5" t="s">
        <v>6210</v>
      </c>
      <c r="E1698" s="5">
        <v>100492</v>
      </c>
      <c r="F1698" s="5" t="s">
        <v>7959</v>
      </c>
      <c r="G1698" s="5" t="s">
        <v>10961</v>
      </c>
      <c r="H1698" s="5" t="s">
        <v>6816</v>
      </c>
    </row>
    <row r="1699" spans="1:8" ht="30.75" customHeight="1">
      <c r="A1699" s="6">
        <v>10412</v>
      </c>
      <c r="B1699" s="5" t="s">
        <v>2768</v>
      </c>
      <c r="C1699" s="10" t="s">
        <v>2769</v>
      </c>
      <c r="D1699" s="5" t="s">
        <v>6201</v>
      </c>
      <c r="E1699" s="5">
        <v>107797</v>
      </c>
      <c r="F1699" s="5" t="s">
        <v>7960</v>
      </c>
      <c r="G1699" s="5" t="s">
        <v>10962</v>
      </c>
      <c r="H1699" s="5" t="s">
        <v>6195</v>
      </c>
    </row>
    <row r="1700" spans="1:8" ht="30.75" customHeight="1">
      <c r="A1700" s="6">
        <v>10412</v>
      </c>
      <c r="B1700" s="5" t="s">
        <v>2768</v>
      </c>
      <c r="C1700" s="10" t="s">
        <v>2769</v>
      </c>
      <c r="D1700" s="5" t="s">
        <v>6218</v>
      </c>
      <c r="E1700" s="5">
        <v>100302</v>
      </c>
      <c r="F1700" s="5" t="s">
        <v>7961</v>
      </c>
      <c r="G1700" s="5" t="s">
        <v>10963</v>
      </c>
      <c r="H1700" s="5" t="s">
        <v>6512</v>
      </c>
    </row>
    <row r="1701" spans="1:8" ht="30.75" customHeight="1">
      <c r="A1701" s="6">
        <v>10412</v>
      </c>
      <c r="B1701" s="5" t="s">
        <v>2768</v>
      </c>
      <c r="C1701" s="10" t="s">
        <v>2769</v>
      </c>
      <c r="D1701" s="5" t="s">
        <v>6201</v>
      </c>
      <c r="E1701" s="5">
        <v>101818</v>
      </c>
      <c r="F1701" s="5" t="s">
        <v>7962</v>
      </c>
      <c r="G1701" s="5" t="s">
        <v>10964</v>
      </c>
      <c r="H1701" s="5" t="s">
        <v>6195</v>
      </c>
    </row>
    <row r="1702" spans="1:8" ht="30.75" customHeight="1">
      <c r="A1702" s="6">
        <v>10412</v>
      </c>
      <c r="B1702" s="5" t="s">
        <v>2768</v>
      </c>
      <c r="C1702" s="10" t="s">
        <v>2769</v>
      </c>
      <c r="D1702" s="5" t="s">
        <v>6201</v>
      </c>
      <c r="E1702" s="5">
        <v>101817</v>
      </c>
      <c r="F1702" s="5" t="s">
        <v>7963</v>
      </c>
      <c r="G1702" s="5" t="s">
        <v>10965</v>
      </c>
      <c r="H1702" s="5" t="s">
        <v>6195</v>
      </c>
    </row>
    <row r="1703" spans="1:8" ht="30.75" customHeight="1">
      <c r="A1703" s="6">
        <v>10412</v>
      </c>
      <c r="B1703" s="5" t="s">
        <v>2768</v>
      </c>
      <c r="C1703" s="10" t="s">
        <v>2769</v>
      </c>
      <c r="D1703" s="5" t="s">
        <v>6201</v>
      </c>
      <c r="E1703" s="5">
        <v>106198</v>
      </c>
      <c r="F1703" s="5" t="s">
        <v>7964</v>
      </c>
      <c r="G1703" s="5" t="s">
        <v>10966</v>
      </c>
      <c r="H1703" s="5" t="s">
        <v>6195</v>
      </c>
    </row>
    <row r="1704" spans="1:8" ht="30.75" customHeight="1">
      <c r="A1704" s="6">
        <v>10412</v>
      </c>
      <c r="B1704" s="5" t="s">
        <v>2768</v>
      </c>
      <c r="C1704" s="10" t="s">
        <v>2769</v>
      </c>
      <c r="D1704" s="5" t="s">
        <v>6201</v>
      </c>
      <c r="E1704" s="5">
        <v>101403</v>
      </c>
      <c r="F1704" s="5" t="s">
        <v>7965</v>
      </c>
      <c r="G1704" s="5" t="s">
        <v>10967</v>
      </c>
      <c r="H1704" s="5" t="s">
        <v>7932</v>
      </c>
    </row>
    <row r="1705" spans="1:8" ht="30.75" customHeight="1">
      <c r="A1705" s="6">
        <v>10412</v>
      </c>
      <c r="B1705" s="5" t="s">
        <v>2768</v>
      </c>
      <c r="C1705" s="10" t="s">
        <v>2769</v>
      </c>
      <c r="D1705" s="5" t="s">
        <v>6201</v>
      </c>
      <c r="E1705" s="5">
        <v>106200</v>
      </c>
      <c r="F1705" s="5" t="s">
        <v>7966</v>
      </c>
      <c r="G1705" s="5" t="s">
        <v>10968</v>
      </c>
      <c r="H1705" s="5" t="s">
        <v>6195</v>
      </c>
    </row>
    <row r="1706" spans="1:8" ht="30.75" customHeight="1">
      <c r="A1706" s="6">
        <v>10498</v>
      </c>
      <c r="B1706" s="5" t="s">
        <v>2775</v>
      </c>
      <c r="C1706" s="12" t="s">
        <v>2776</v>
      </c>
      <c r="D1706" s="5" t="s">
        <v>6197</v>
      </c>
      <c r="E1706" s="5">
        <v>106150</v>
      </c>
      <c r="F1706" s="5" t="s">
        <v>7967</v>
      </c>
      <c r="G1706" s="5" t="s">
        <v>10969</v>
      </c>
      <c r="H1706" s="5" t="s">
        <v>6205</v>
      </c>
    </row>
    <row r="1707" spans="1:8" ht="30.75" customHeight="1">
      <c r="A1707" s="6">
        <v>10497</v>
      </c>
      <c r="B1707" s="5" t="s">
        <v>2838</v>
      </c>
      <c r="C1707" s="11" t="s">
        <v>2839</v>
      </c>
      <c r="D1707" s="5" t="s">
        <v>6210</v>
      </c>
      <c r="E1707" s="5">
        <v>100490</v>
      </c>
      <c r="F1707" s="5" t="s">
        <v>7968</v>
      </c>
      <c r="G1707" s="5" t="s">
        <v>10970</v>
      </c>
      <c r="H1707" s="5" t="s">
        <v>6816</v>
      </c>
    </row>
    <row r="1708" spans="1:8" ht="30.75" customHeight="1">
      <c r="A1708" s="6">
        <v>10497</v>
      </c>
      <c r="B1708" s="5" t="s">
        <v>2838</v>
      </c>
      <c r="C1708" s="11" t="s">
        <v>2839</v>
      </c>
      <c r="D1708" s="5" t="s">
        <v>6190</v>
      </c>
      <c r="E1708" s="5">
        <v>101082</v>
      </c>
      <c r="F1708" s="5" t="s">
        <v>7969</v>
      </c>
      <c r="G1708" s="5" t="s">
        <v>10971</v>
      </c>
      <c r="H1708" s="5" t="s">
        <v>6212</v>
      </c>
    </row>
    <row r="1709" spans="1:8" ht="30.75" customHeight="1">
      <c r="A1709" s="6">
        <v>10497</v>
      </c>
      <c r="B1709" s="5" t="s">
        <v>2838</v>
      </c>
      <c r="C1709" s="11" t="s">
        <v>2839</v>
      </c>
      <c r="D1709" s="5" t="s">
        <v>6197</v>
      </c>
      <c r="E1709" s="5">
        <v>104047</v>
      </c>
      <c r="F1709" s="5" t="s">
        <v>7970</v>
      </c>
      <c r="G1709" s="5" t="s">
        <v>10972</v>
      </c>
      <c r="H1709" s="5" t="s">
        <v>6205</v>
      </c>
    </row>
    <row r="1710" spans="1:8" ht="30.75" customHeight="1">
      <c r="A1710" s="6">
        <v>10497</v>
      </c>
      <c r="B1710" s="5" t="s">
        <v>2838</v>
      </c>
      <c r="C1710" s="11" t="s">
        <v>2839</v>
      </c>
      <c r="D1710" s="5" t="s">
        <v>6197</v>
      </c>
      <c r="E1710" s="5">
        <v>104046</v>
      </c>
      <c r="F1710" s="5" t="s">
        <v>7971</v>
      </c>
      <c r="G1710" s="5" t="s">
        <v>10973</v>
      </c>
      <c r="H1710" s="5" t="s">
        <v>6205</v>
      </c>
    </row>
    <row r="1711" spans="1:8" ht="30.75" customHeight="1">
      <c r="A1711" s="6">
        <v>10413</v>
      </c>
      <c r="B1711" s="5" t="s">
        <v>2844</v>
      </c>
      <c r="C1711" s="10" t="s">
        <v>2845</v>
      </c>
      <c r="D1711" s="5" t="s">
        <v>6210</v>
      </c>
      <c r="E1711" s="5">
        <v>106460</v>
      </c>
      <c r="F1711" s="5" t="s">
        <v>7972</v>
      </c>
      <c r="G1711" s="5" t="s">
        <v>10974</v>
      </c>
      <c r="H1711" s="5" t="s">
        <v>6816</v>
      </c>
    </row>
    <row r="1712" spans="1:8" ht="30.75" customHeight="1">
      <c r="A1712" s="6">
        <v>10413</v>
      </c>
      <c r="B1712" s="5" t="s">
        <v>2844</v>
      </c>
      <c r="C1712" s="10" t="s">
        <v>2845</v>
      </c>
      <c r="D1712" s="5" t="s">
        <v>6201</v>
      </c>
      <c r="E1712" s="5">
        <v>100041</v>
      </c>
      <c r="F1712" s="5" t="s">
        <v>7973</v>
      </c>
      <c r="G1712" s="5" t="s">
        <v>10975</v>
      </c>
      <c r="H1712" s="5" t="s">
        <v>6195</v>
      </c>
    </row>
    <row r="1713" spans="1:8" ht="30.75" customHeight="1">
      <c r="A1713" s="6">
        <v>10413</v>
      </c>
      <c r="B1713" s="5" t="s">
        <v>2844</v>
      </c>
      <c r="C1713" s="10" t="s">
        <v>2845</v>
      </c>
      <c r="D1713" s="5" t="s">
        <v>6210</v>
      </c>
      <c r="E1713" s="5">
        <v>101276</v>
      </c>
      <c r="F1713" s="5" t="s">
        <v>7974</v>
      </c>
      <c r="G1713" s="5" t="s">
        <v>10976</v>
      </c>
      <c r="H1713" s="5" t="s">
        <v>7975</v>
      </c>
    </row>
    <row r="1714" spans="1:8" ht="30.75" customHeight="1">
      <c r="A1714" s="6">
        <v>10413</v>
      </c>
      <c r="B1714" s="5" t="s">
        <v>2844</v>
      </c>
      <c r="C1714" s="10" t="s">
        <v>2845</v>
      </c>
      <c r="D1714" s="5" t="s">
        <v>6197</v>
      </c>
      <c r="E1714" s="5">
        <v>103878</v>
      </c>
      <c r="F1714" s="5" t="s">
        <v>7976</v>
      </c>
      <c r="G1714" s="5" t="s">
        <v>10977</v>
      </c>
      <c r="H1714" s="5" t="s">
        <v>6205</v>
      </c>
    </row>
    <row r="1715" spans="1:8" ht="30.75" customHeight="1">
      <c r="A1715" s="6">
        <v>10413</v>
      </c>
      <c r="B1715" s="5" t="s">
        <v>2844</v>
      </c>
      <c r="C1715" s="10" t="s">
        <v>2845</v>
      </c>
      <c r="D1715" s="5" t="s">
        <v>6201</v>
      </c>
      <c r="E1715" s="5">
        <v>101654</v>
      </c>
      <c r="F1715" s="5" t="s">
        <v>7977</v>
      </c>
      <c r="G1715" s="5" t="s">
        <v>10978</v>
      </c>
      <c r="H1715" s="5" t="s">
        <v>6195</v>
      </c>
    </row>
    <row r="1716" spans="1:8" ht="30.75" customHeight="1">
      <c r="A1716" s="6">
        <v>10413</v>
      </c>
      <c r="B1716" s="5" t="s">
        <v>2844</v>
      </c>
      <c r="C1716" s="10" t="s">
        <v>2845</v>
      </c>
      <c r="D1716" s="5" t="s">
        <v>6201</v>
      </c>
      <c r="E1716" s="5">
        <v>100058</v>
      </c>
      <c r="F1716" s="5" t="s">
        <v>7978</v>
      </c>
      <c r="G1716" s="5" t="s">
        <v>10979</v>
      </c>
      <c r="H1716" s="5" t="s">
        <v>6195</v>
      </c>
    </row>
    <row r="1717" spans="1:8" ht="30.75" customHeight="1">
      <c r="A1717" s="6">
        <v>10413</v>
      </c>
      <c r="B1717" s="5" t="s">
        <v>2844</v>
      </c>
      <c r="C1717" s="10" t="s">
        <v>2845</v>
      </c>
      <c r="D1717" s="5" t="s">
        <v>6210</v>
      </c>
      <c r="E1717" s="5">
        <v>111645</v>
      </c>
      <c r="F1717" s="5" t="s">
        <v>7979</v>
      </c>
      <c r="G1717" s="5" t="s">
        <v>12207</v>
      </c>
      <c r="H1717" s="5" t="s">
        <v>6195</v>
      </c>
    </row>
    <row r="1718" spans="1:8" ht="30.75" customHeight="1">
      <c r="A1718" s="6">
        <v>10413</v>
      </c>
      <c r="B1718" s="5" t="s">
        <v>2844</v>
      </c>
      <c r="C1718" s="10" t="s">
        <v>2845</v>
      </c>
      <c r="D1718" s="5" t="s">
        <v>6201</v>
      </c>
      <c r="E1718" s="5">
        <v>110830</v>
      </c>
      <c r="F1718" s="5" t="s">
        <v>7980</v>
      </c>
      <c r="G1718" s="5" t="s">
        <v>7980</v>
      </c>
      <c r="H1718" s="5" t="s">
        <v>6195</v>
      </c>
    </row>
    <row r="1719" spans="1:8" ht="30.75" customHeight="1">
      <c r="A1719" s="6">
        <v>10413</v>
      </c>
      <c r="B1719" s="5" t="s">
        <v>2844</v>
      </c>
      <c r="C1719" s="10" t="s">
        <v>2845</v>
      </c>
      <c r="D1719" s="5" t="s">
        <v>6210</v>
      </c>
      <c r="E1719" s="5">
        <v>111646</v>
      </c>
      <c r="F1719" s="5" t="s">
        <v>7981</v>
      </c>
      <c r="G1719" s="5" t="s">
        <v>12208</v>
      </c>
      <c r="H1719" s="5" t="s">
        <v>6195</v>
      </c>
    </row>
    <row r="1720" spans="1:8" ht="30.75" customHeight="1">
      <c r="A1720" s="6">
        <v>10413</v>
      </c>
      <c r="B1720" s="5" t="s">
        <v>2844</v>
      </c>
      <c r="C1720" s="10" t="s">
        <v>2845</v>
      </c>
      <c r="D1720" s="5" t="s">
        <v>6197</v>
      </c>
      <c r="E1720" s="5">
        <v>103962</v>
      </c>
      <c r="F1720" s="5" t="s">
        <v>7982</v>
      </c>
      <c r="G1720" s="5" t="s">
        <v>10980</v>
      </c>
      <c r="H1720" s="5" t="s">
        <v>6205</v>
      </c>
    </row>
    <row r="1721" spans="1:8" ht="30.75" customHeight="1">
      <c r="A1721" s="6">
        <v>10413</v>
      </c>
      <c r="B1721" s="5" t="s">
        <v>2844</v>
      </c>
      <c r="C1721" s="10" t="s">
        <v>2845</v>
      </c>
      <c r="D1721" s="5" t="s">
        <v>6197</v>
      </c>
      <c r="E1721" s="5">
        <v>108043</v>
      </c>
      <c r="F1721" s="5" t="s">
        <v>7983</v>
      </c>
      <c r="G1721" s="5" t="s">
        <v>10981</v>
      </c>
      <c r="H1721" s="5" t="s">
        <v>6205</v>
      </c>
    </row>
    <row r="1722" spans="1:8" ht="30.75" customHeight="1">
      <c r="A1722" s="6">
        <v>10413</v>
      </c>
      <c r="B1722" s="5" t="s">
        <v>2844</v>
      </c>
      <c r="C1722" s="10" t="s">
        <v>2845</v>
      </c>
      <c r="D1722" s="5" t="s">
        <v>6197</v>
      </c>
      <c r="E1722" s="5">
        <v>104061</v>
      </c>
      <c r="F1722" s="5" t="s">
        <v>7984</v>
      </c>
      <c r="G1722" s="5" t="s">
        <v>10982</v>
      </c>
      <c r="H1722" s="5" t="s">
        <v>6205</v>
      </c>
    </row>
    <row r="1723" spans="1:8" ht="30.75" customHeight="1">
      <c r="A1723" s="6">
        <v>10413</v>
      </c>
      <c r="B1723" s="5" t="s">
        <v>2844</v>
      </c>
      <c r="C1723" s="10" t="s">
        <v>2845</v>
      </c>
      <c r="D1723" s="5" t="s">
        <v>6197</v>
      </c>
      <c r="E1723" s="5">
        <v>108042</v>
      </c>
      <c r="F1723" s="5" t="s">
        <v>7985</v>
      </c>
      <c r="G1723" s="5" t="s">
        <v>10983</v>
      </c>
      <c r="H1723" s="5" t="s">
        <v>6205</v>
      </c>
    </row>
    <row r="1724" spans="1:8" ht="30.75" customHeight="1">
      <c r="A1724" s="6">
        <v>10413</v>
      </c>
      <c r="B1724" s="5" t="s">
        <v>2844</v>
      </c>
      <c r="C1724" s="10" t="s">
        <v>2845</v>
      </c>
      <c r="D1724" s="5" t="s">
        <v>6190</v>
      </c>
      <c r="E1724" s="5">
        <v>103116</v>
      </c>
      <c r="F1724" s="5" t="s">
        <v>7986</v>
      </c>
      <c r="G1724" s="5" t="s">
        <v>10984</v>
      </c>
      <c r="H1724" s="5" t="s">
        <v>6195</v>
      </c>
    </row>
    <row r="1725" spans="1:8" ht="30.75" customHeight="1">
      <c r="A1725" s="6">
        <v>10413</v>
      </c>
      <c r="B1725" s="5" t="s">
        <v>2844</v>
      </c>
      <c r="C1725" s="10" t="s">
        <v>2845</v>
      </c>
      <c r="D1725" s="5" t="s">
        <v>6201</v>
      </c>
      <c r="E1725" s="5">
        <v>100072</v>
      </c>
      <c r="F1725" s="5" t="s">
        <v>7987</v>
      </c>
      <c r="G1725" s="5" t="s">
        <v>10985</v>
      </c>
      <c r="H1725" s="5" t="s">
        <v>6195</v>
      </c>
    </row>
    <row r="1726" spans="1:8" ht="30.75" customHeight="1">
      <c r="A1726" s="6">
        <v>10413</v>
      </c>
      <c r="B1726" s="5" t="s">
        <v>2844</v>
      </c>
      <c r="C1726" s="10" t="s">
        <v>2845</v>
      </c>
      <c r="D1726" s="5" t="s">
        <v>6190</v>
      </c>
      <c r="E1726" s="5">
        <v>101124</v>
      </c>
      <c r="F1726" s="5" t="s">
        <v>7988</v>
      </c>
      <c r="G1726" s="5" t="s">
        <v>10986</v>
      </c>
      <c r="H1726" s="5" t="s">
        <v>6212</v>
      </c>
    </row>
    <row r="1727" spans="1:8" ht="30.75" customHeight="1">
      <c r="A1727" s="6">
        <v>10413</v>
      </c>
      <c r="B1727" s="5" t="s">
        <v>2844</v>
      </c>
      <c r="C1727" s="10" t="s">
        <v>2845</v>
      </c>
      <c r="D1727" s="5" t="s">
        <v>6210</v>
      </c>
      <c r="E1727" s="5">
        <v>100491</v>
      </c>
      <c r="F1727" s="5" t="s">
        <v>7989</v>
      </c>
      <c r="G1727" s="5" t="s">
        <v>10987</v>
      </c>
      <c r="H1727" s="5" t="s">
        <v>6816</v>
      </c>
    </row>
    <row r="1728" spans="1:8" ht="30.75" customHeight="1">
      <c r="A1728" s="6">
        <v>10413</v>
      </c>
      <c r="B1728" s="5" t="s">
        <v>2844</v>
      </c>
      <c r="C1728" s="10" t="s">
        <v>2845</v>
      </c>
      <c r="D1728" s="5" t="s">
        <v>6197</v>
      </c>
      <c r="E1728" s="5">
        <v>104075</v>
      </c>
      <c r="F1728" s="5" t="s">
        <v>7990</v>
      </c>
      <c r="G1728" s="5" t="s">
        <v>10988</v>
      </c>
      <c r="H1728" s="5" t="s">
        <v>6205</v>
      </c>
    </row>
    <row r="1729" spans="1:8" ht="30.75" customHeight="1">
      <c r="A1729" s="6">
        <v>10413</v>
      </c>
      <c r="B1729" s="5" t="s">
        <v>2844</v>
      </c>
      <c r="C1729" s="10" t="s">
        <v>2845</v>
      </c>
      <c r="D1729" s="5" t="s">
        <v>6201</v>
      </c>
      <c r="E1729" s="5">
        <v>100095</v>
      </c>
      <c r="F1729" s="5" t="s">
        <v>7991</v>
      </c>
      <c r="G1729" s="5" t="s">
        <v>10989</v>
      </c>
      <c r="H1729" s="5" t="s">
        <v>6195</v>
      </c>
    </row>
    <row r="1730" spans="1:8" ht="30.75" customHeight="1">
      <c r="A1730" s="6">
        <v>10413</v>
      </c>
      <c r="B1730" s="5" t="s">
        <v>2844</v>
      </c>
      <c r="C1730" s="10" t="s">
        <v>2845</v>
      </c>
      <c r="D1730" s="5" t="s">
        <v>6197</v>
      </c>
      <c r="E1730" s="5">
        <v>103561</v>
      </c>
      <c r="F1730" s="5" t="s">
        <v>7992</v>
      </c>
      <c r="G1730" s="5" t="s">
        <v>10990</v>
      </c>
      <c r="H1730" s="5" t="s">
        <v>6205</v>
      </c>
    </row>
    <row r="1731" spans="1:8" ht="30.75" customHeight="1">
      <c r="A1731" s="6">
        <v>10413</v>
      </c>
      <c r="B1731" s="5" t="s">
        <v>2844</v>
      </c>
      <c r="C1731" s="10" t="s">
        <v>2845</v>
      </c>
      <c r="D1731" s="5" t="s">
        <v>6197</v>
      </c>
      <c r="E1731" s="5">
        <v>108040</v>
      </c>
      <c r="F1731" s="5" t="s">
        <v>7993</v>
      </c>
      <c r="G1731" s="5" t="s">
        <v>10991</v>
      </c>
      <c r="H1731" s="5" t="s">
        <v>6205</v>
      </c>
    </row>
    <row r="1732" spans="1:8" ht="30.75" customHeight="1">
      <c r="A1732" s="6">
        <v>10413</v>
      </c>
      <c r="B1732" s="5" t="s">
        <v>2844</v>
      </c>
      <c r="C1732" s="10" t="s">
        <v>2845</v>
      </c>
      <c r="D1732" s="5" t="s">
        <v>6197</v>
      </c>
      <c r="E1732" s="5">
        <v>106346</v>
      </c>
      <c r="F1732" s="5" t="s">
        <v>7994</v>
      </c>
      <c r="G1732" s="5" t="s">
        <v>10992</v>
      </c>
      <c r="H1732" s="5" t="s">
        <v>6205</v>
      </c>
    </row>
    <row r="1733" spans="1:8" ht="30.75" customHeight="1">
      <c r="A1733" s="6">
        <v>10413</v>
      </c>
      <c r="B1733" s="5" t="s">
        <v>2844</v>
      </c>
      <c r="C1733" s="10" t="s">
        <v>2845</v>
      </c>
      <c r="D1733" s="5" t="s">
        <v>6197</v>
      </c>
      <c r="E1733" s="5">
        <v>108041</v>
      </c>
      <c r="F1733" s="5" t="s">
        <v>7995</v>
      </c>
      <c r="G1733" s="5" t="s">
        <v>10993</v>
      </c>
      <c r="H1733" s="5" t="s">
        <v>6205</v>
      </c>
    </row>
    <row r="1734" spans="1:8" ht="30.75" customHeight="1">
      <c r="A1734" s="6">
        <v>10413</v>
      </c>
      <c r="B1734" s="5" t="s">
        <v>2844</v>
      </c>
      <c r="C1734" s="10" t="s">
        <v>2845</v>
      </c>
      <c r="D1734" s="5" t="s">
        <v>6201</v>
      </c>
      <c r="E1734" s="5">
        <v>104714</v>
      </c>
      <c r="F1734" s="5" t="s">
        <v>7996</v>
      </c>
      <c r="G1734" s="5" t="s">
        <v>10994</v>
      </c>
      <c r="H1734" s="5" t="s">
        <v>6195</v>
      </c>
    </row>
    <row r="1735" spans="1:8" ht="30.75" customHeight="1">
      <c r="A1735" s="6">
        <v>10513</v>
      </c>
      <c r="B1735" s="5" t="s">
        <v>2851</v>
      </c>
      <c r="C1735" s="11" t="s">
        <v>2852</v>
      </c>
      <c r="D1735" s="5" t="s">
        <v>6218</v>
      </c>
      <c r="E1735" s="5">
        <v>100527</v>
      </c>
      <c r="F1735" s="5" t="s">
        <v>7997</v>
      </c>
      <c r="G1735" s="5" t="s">
        <v>10995</v>
      </c>
      <c r="H1735" s="5" t="s">
        <v>6220</v>
      </c>
    </row>
    <row r="1736" spans="1:8" ht="30.75" customHeight="1">
      <c r="A1736" s="6">
        <v>10513</v>
      </c>
      <c r="B1736" s="5" t="s">
        <v>2851</v>
      </c>
      <c r="C1736" s="11" t="s">
        <v>2852</v>
      </c>
      <c r="D1736" s="5" t="s">
        <v>6201</v>
      </c>
      <c r="E1736" s="5">
        <v>102616</v>
      </c>
      <c r="F1736" s="5" t="s">
        <v>7998</v>
      </c>
      <c r="G1736" s="5" t="s">
        <v>10996</v>
      </c>
      <c r="H1736" s="5" t="s">
        <v>6195</v>
      </c>
    </row>
    <row r="1737" spans="1:8" ht="30.75" customHeight="1">
      <c r="A1737" s="6">
        <v>10513</v>
      </c>
      <c r="B1737" s="5" t="s">
        <v>2851</v>
      </c>
      <c r="C1737" s="11" t="s">
        <v>2852</v>
      </c>
      <c r="D1737" s="5" t="s">
        <v>6201</v>
      </c>
      <c r="E1737" s="5">
        <v>110712</v>
      </c>
      <c r="F1737" s="5" t="s">
        <v>7999</v>
      </c>
      <c r="G1737" s="5" t="s">
        <v>7999</v>
      </c>
      <c r="H1737" s="5" t="s">
        <v>6195</v>
      </c>
    </row>
    <row r="1738" spans="1:8" ht="30.75" customHeight="1">
      <c r="A1738" s="6">
        <v>10513</v>
      </c>
      <c r="B1738" s="5" t="s">
        <v>2851</v>
      </c>
      <c r="C1738" s="11" t="s">
        <v>2852</v>
      </c>
      <c r="D1738" s="5" t="s">
        <v>6201</v>
      </c>
      <c r="E1738" s="5">
        <v>102818</v>
      </c>
      <c r="F1738" s="5" t="s">
        <v>8000</v>
      </c>
      <c r="G1738" s="5" t="s">
        <v>10997</v>
      </c>
      <c r="H1738" s="5" t="s">
        <v>6195</v>
      </c>
    </row>
    <row r="1739" spans="1:8" ht="30.75" customHeight="1">
      <c r="A1739" s="6">
        <v>10513</v>
      </c>
      <c r="B1739" s="5" t="s">
        <v>2851</v>
      </c>
      <c r="C1739" s="11" t="s">
        <v>2852</v>
      </c>
      <c r="D1739" s="5" t="s">
        <v>6201</v>
      </c>
      <c r="E1739" s="5">
        <v>111094</v>
      </c>
      <c r="F1739" s="5" t="s">
        <v>8001</v>
      </c>
      <c r="G1739" s="5" t="s">
        <v>8001</v>
      </c>
      <c r="H1739" s="5" t="s">
        <v>6195</v>
      </c>
    </row>
    <row r="1740" spans="1:8" ht="30.75" customHeight="1">
      <c r="A1740" s="6">
        <v>10513</v>
      </c>
      <c r="B1740" s="5" t="s">
        <v>2851</v>
      </c>
      <c r="C1740" s="11" t="s">
        <v>2852</v>
      </c>
      <c r="D1740" s="5" t="s">
        <v>6218</v>
      </c>
      <c r="E1740" s="5">
        <v>100523</v>
      </c>
      <c r="F1740" s="5" t="s">
        <v>8002</v>
      </c>
      <c r="G1740" s="5" t="s">
        <v>10998</v>
      </c>
      <c r="H1740" s="5" t="s">
        <v>6220</v>
      </c>
    </row>
    <row r="1741" spans="1:8" ht="30.75" customHeight="1">
      <c r="A1741" s="6">
        <v>10513</v>
      </c>
      <c r="B1741" s="5" t="s">
        <v>2851</v>
      </c>
      <c r="C1741" s="11" t="s">
        <v>2852</v>
      </c>
      <c r="D1741" s="5" t="s">
        <v>6190</v>
      </c>
      <c r="E1741" s="5">
        <v>100021</v>
      </c>
      <c r="F1741" s="5" t="s">
        <v>8003</v>
      </c>
      <c r="G1741" s="5" t="s">
        <v>8003</v>
      </c>
      <c r="H1741" s="5" t="s">
        <v>6195</v>
      </c>
    </row>
    <row r="1742" spans="1:8" ht="30.75" customHeight="1">
      <c r="A1742" s="6">
        <v>10513</v>
      </c>
      <c r="B1742" s="5" t="s">
        <v>2851</v>
      </c>
      <c r="C1742" s="11" t="s">
        <v>2852</v>
      </c>
      <c r="D1742" s="5" t="s">
        <v>6201</v>
      </c>
      <c r="E1742" s="5">
        <v>102800</v>
      </c>
      <c r="F1742" s="5" t="s">
        <v>8004</v>
      </c>
      <c r="G1742" s="5" t="s">
        <v>10999</v>
      </c>
      <c r="H1742" s="5" t="s">
        <v>6195</v>
      </c>
    </row>
    <row r="1743" spans="1:8" ht="30.75" customHeight="1">
      <c r="A1743" s="6">
        <v>10513</v>
      </c>
      <c r="B1743" s="5" t="s">
        <v>2851</v>
      </c>
      <c r="C1743" s="11" t="s">
        <v>2852</v>
      </c>
      <c r="D1743" s="5" t="s">
        <v>6201</v>
      </c>
      <c r="E1743" s="5">
        <v>102168</v>
      </c>
      <c r="F1743" s="5" t="s">
        <v>8005</v>
      </c>
      <c r="G1743" s="5" t="s">
        <v>11000</v>
      </c>
      <c r="H1743" s="5" t="s">
        <v>6195</v>
      </c>
    </row>
    <row r="1744" spans="1:8" ht="30.75" customHeight="1">
      <c r="A1744" s="6">
        <v>10513</v>
      </c>
      <c r="B1744" s="5" t="s">
        <v>2851</v>
      </c>
      <c r="C1744" s="11" t="s">
        <v>2852</v>
      </c>
      <c r="D1744" s="5" t="s">
        <v>6201</v>
      </c>
      <c r="E1744" s="5">
        <v>111090</v>
      </c>
      <c r="F1744" s="5" t="s">
        <v>8006</v>
      </c>
      <c r="G1744" s="5" t="s">
        <v>8006</v>
      </c>
      <c r="H1744" s="5" t="s">
        <v>6195</v>
      </c>
    </row>
    <row r="1745" spans="1:8" ht="30.75" customHeight="1">
      <c r="A1745" s="6">
        <v>10513</v>
      </c>
      <c r="B1745" s="5" t="s">
        <v>2851</v>
      </c>
      <c r="C1745" s="11" t="s">
        <v>2852</v>
      </c>
      <c r="D1745" s="5" t="s">
        <v>6201</v>
      </c>
      <c r="E1745" s="5">
        <v>107801</v>
      </c>
      <c r="F1745" s="5" t="s">
        <v>8007</v>
      </c>
      <c r="G1745" s="5" t="s">
        <v>11001</v>
      </c>
      <c r="H1745" s="5" t="s">
        <v>6195</v>
      </c>
    </row>
    <row r="1746" spans="1:8" ht="30.75" customHeight="1">
      <c r="A1746" s="6">
        <v>10513</v>
      </c>
      <c r="B1746" s="5" t="s">
        <v>2851</v>
      </c>
      <c r="C1746" s="11" t="s">
        <v>2852</v>
      </c>
      <c r="D1746" s="5" t="s">
        <v>6201</v>
      </c>
      <c r="E1746" s="5">
        <v>102798</v>
      </c>
      <c r="F1746" s="5" t="s">
        <v>8008</v>
      </c>
      <c r="G1746" s="5" t="s">
        <v>11002</v>
      </c>
      <c r="H1746" s="5" t="s">
        <v>6195</v>
      </c>
    </row>
    <row r="1747" spans="1:8" ht="30.75" customHeight="1">
      <c r="A1747" s="6">
        <v>10513</v>
      </c>
      <c r="B1747" s="5" t="s">
        <v>2851</v>
      </c>
      <c r="C1747" s="11" t="s">
        <v>2852</v>
      </c>
      <c r="D1747" s="5" t="s">
        <v>6201</v>
      </c>
      <c r="E1747" s="5">
        <v>106245</v>
      </c>
      <c r="F1747" s="5" t="s">
        <v>8009</v>
      </c>
      <c r="G1747" s="5" t="s">
        <v>11003</v>
      </c>
      <c r="H1747" s="5" t="s">
        <v>6195</v>
      </c>
    </row>
    <row r="1748" spans="1:8" ht="30.75" customHeight="1">
      <c r="A1748" s="6">
        <v>10513</v>
      </c>
      <c r="B1748" s="5" t="s">
        <v>2851</v>
      </c>
      <c r="C1748" s="11" t="s">
        <v>2852</v>
      </c>
      <c r="D1748" s="5" t="s">
        <v>6201</v>
      </c>
      <c r="E1748" s="5">
        <v>110713</v>
      </c>
      <c r="F1748" s="5" t="s">
        <v>8010</v>
      </c>
      <c r="G1748" s="5" t="s">
        <v>8010</v>
      </c>
      <c r="H1748" s="5" t="s">
        <v>6195</v>
      </c>
    </row>
    <row r="1749" spans="1:8" ht="30.75" customHeight="1">
      <c r="A1749" s="6">
        <v>10513</v>
      </c>
      <c r="B1749" s="5" t="s">
        <v>2851</v>
      </c>
      <c r="C1749" s="11" t="s">
        <v>2852</v>
      </c>
      <c r="D1749" s="5" t="s">
        <v>6201</v>
      </c>
      <c r="E1749" s="5">
        <v>110717</v>
      </c>
      <c r="F1749" s="5" t="s">
        <v>8011</v>
      </c>
      <c r="G1749" s="5" t="s">
        <v>11004</v>
      </c>
      <c r="H1749" s="5" t="s">
        <v>6195</v>
      </c>
    </row>
    <row r="1750" spans="1:8" ht="30.75" customHeight="1">
      <c r="A1750" s="6">
        <v>10513</v>
      </c>
      <c r="B1750" s="5" t="s">
        <v>2851</v>
      </c>
      <c r="C1750" s="11" t="s">
        <v>2852</v>
      </c>
      <c r="D1750" s="5" t="s">
        <v>6201</v>
      </c>
      <c r="E1750" s="5">
        <v>106244</v>
      </c>
      <c r="F1750" s="5" t="s">
        <v>8012</v>
      </c>
      <c r="G1750" s="5" t="s">
        <v>11005</v>
      </c>
      <c r="H1750" s="5" t="s">
        <v>6195</v>
      </c>
    </row>
    <row r="1751" spans="1:8" ht="30.75" customHeight="1">
      <c r="A1751" s="6">
        <v>10513</v>
      </c>
      <c r="B1751" s="5" t="s">
        <v>2851</v>
      </c>
      <c r="C1751" s="11" t="s">
        <v>2852</v>
      </c>
      <c r="D1751" s="5" t="s">
        <v>6201</v>
      </c>
      <c r="E1751" s="5">
        <v>110716</v>
      </c>
      <c r="F1751" s="5" t="s">
        <v>8013</v>
      </c>
      <c r="G1751" s="5" t="s">
        <v>11006</v>
      </c>
      <c r="H1751" s="5" t="s">
        <v>6195</v>
      </c>
    </row>
    <row r="1752" spans="1:8" ht="30.75" customHeight="1">
      <c r="A1752" s="6">
        <v>10513</v>
      </c>
      <c r="B1752" s="5" t="s">
        <v>2851</v>
      </c>
      <c r="C1752" s="11" t="s">
        <v>2852</v>
      </c>
      <c r="D1752" s="5" t="s">
        <v>6201</v>
      </c>
      <c r="E1752" s="5">
        <v>110714</v>
      </c>
      <c r="F1752" s="5" t="s">
        <v>8014</v>
      </c>
      <c r="G1752" s="5" t="s">
        <v>8014</v>
      </c>
      <c r="H1752" s="5" t="s">
        <v>6195</v>
      </c>
    </row>
    <row r="1753" spans="1:8" ht="30.75" customHeight="1">
      <c r="A1753" s="6">
        <v>10513</v>
      </c>
      <c r="B1753" s="5" t="s">
        <v>2851</v>
      </c>
      <c r="C1753" s="11" t="s">
        <v>2852</v>
      </c>
      <c r="D1753" s="5" t="s">
        <v>6201</v>
      </c>
      <c r="E1753" s="5">
        <v>102802</v>
      </c>
      <c r="F1753" s="5" t="s">
        <v>8015</v>
      </c>
      <c r="G1753" s="5" t="s">
        <v>11007</v>
      </c>
      <c r="H1753" s="5" t="s">
        <v>6195</v>
      </c>
    </row>
    <row r="1754" spans="1:8" ht="30.75" customHeight="1">
      <c r="A1754" s="6">
        <v>10513</v>
      </c>
      <c r="B1754" s="5" t="s">
        <v>2851</v>
      </c>
      <c r="C1754" s="11" t="s">
        <v>2852</v>
      </c>
      <c r="D1754" s="5" t="s">
        <v>6218</v>
      </c>
      <c r="E1754" s="5">
        <v>100579</v>
      </c>
      <c r="F1754" s="5" t="s">
        <v>8016</v>
      </c>
      <c r="G1754" s="5" t="s">
        <v>11008</v>
      </c>
      <c r="H1754" s="5" t="s">
        <v>6220</v>
      </c>
    </row>
    <row r="1755" spans="1:8" ht="30.75" customHeight="1">
      <c r="A1755" s="6">
        <v>10513</v>
      </c>
      <c r="B1755" s="5" t="s">
        <v>2851</v>
      </c>
      <c r="C1755" s="11" t="s">
        <v>2852</v>
      </c>
      <c r="D1755" s="5" t="s">
        <v>6201</v>
      </c>
      <c r="E1755" s="5">
        <v>108540</v>
      </c>
      <c r="F1755" s="5" t="s">
        <v>8017</v>
      </c>
      <c r="G1755" s="5" t="s">
        <v>11009</v>
      </c>
      <c r="H1755" s="5" t="s">
        <v>6195</v>
      </c>
    </row>
    <row r="1756" spans="1:8" ht="30.75" customHeight="1">
      <c r="A1756" s="6">
        <v>10513</v>
      </c>
      <c r="B1756" s="5" t="s">
        <v>2851</v>
      </c>
      <c r="C1756" s="11" t="s">
        <v>2852</v>
      </c>
      <c r="D1756" s="5" t="s">
        <v>6201</v>
      </c>
      <c r="E1756" s="5">
        <v>108539</v>
      </c>
      <c r="F1756" s="5" t="s">
        <v>8018</v>
      </c>
      <c r="G1756" s="5" t="s">
        <v>11010</v>
      </c>
      <c r="H1756" s="5" t="s">
        <v>6220</v>
      </c>
    </row>
    <row r="1757" spans="1:8" ht="30.75" customHeight="1">
      <c r="A1757" s="6">
        <v>10513</v>
      </c>
      <c r="B1757" s="5" t="s">
        <v>2851</v>
      </c>
      <c r="C1757" s="11" t="s">
        <v>2852</v>
      </c>
      <c r="D1757" s="5" t="s">
        <v>6201</v>
      </c>
      <c r="E1757" s="5">
        <v>111096</v>
      </c>
      <c r="F1757" s="5" t="s">
        <v>8019</v>
      </c>
      <c r="G1757" s="5" t="s">
        <v>8019</v>
      </c>
      <c r="H1757" s="5" t="s">
        <v>6195</v>
      </c>
    </row>
    <row r="1758" spans="1:8" ht="30.75" customHeight="1">
      <c r="A1758" s="6">
        <v>10513</v>
      </c>
      <c r="B1758" s="5" t="s">
        <v>2851</v>
      </c>
      <c r="C1758" s="11" t="s">
        <v>2852</v>
      </c>
      <c r="D1758" s="5" t="s">
        <v>6190</v>
      </c>
      <c r="E1758" s="5">
        <v>101293</v>
      </c>
      <c r="F1758" s="5" t="s">
        <v>8020</v>
      </c>
      <c r="G1758" s="5" t="s">
        <v>11011</v>
      </c>
      <c r="H1758" s="5" t="s">
        <v>6195</v>
      </c>
    </row>
    <row r="1759" spans="1:8" ht="30.75" customHeight="1">
      <c r="A1759" s="6">
        <v>10513</v>
      </c>
      <c r="B1759" s="5" t="s">
        <v>2851</v>
      </c>
      <c r="C1759" s="11" t="s">
        <v>2852</v>
      </c>
      <c r="D1759" s="5" t="s">
        <v>6201</v>
      </c>
      <c r="E1759" s="5">
        <v>108538</v>
      </c>
      <c r="F1759" s="5" t="s">
        <v>8021</v>
      </c>
      <c r="G1759" s="5" t="s">
        <v>11012</v>
      </c>
      <c r="H1759" s="5" t="s">
        <v>6195</v>
      </c>
    </row>
    <row r="1760" spans="1:8" ht="30.75" customHeight="1">
      <c r="A1760" s="6">
        <v>10513</v>
      </c>
      <c r="B1760" s="5" t="s">
        <v>2851</v>
      </c>
      <c r="C1760" s="11" t="s">
        <v>2852</v>
      </c>
      <c r="D1760" s="5" t="s">
        <v>6201</v>
      </c>
      <c r="E1760" s="5">
        <v>111092</v>
      </c>
      <c r="F1760" s="5" t="s">
        <v>8022</v>
      </c>
      <c r="G1760" s="5" t="s">
        <v>8022</v>
      </c>
      <c r="H1760" s="5" t="s">
        <v>6195</v>
      </c>
    </row>
    <row r="1761" spans="1:8" ht="30.75" customHeight="1">
      <c r="A1761" s="6">
        <v>10513</v>
      </c>
      <c r="B1761" s="5" t="s">
        <v>2851</v>
      </c>
      <c r="C1761" s="11" t="s">
        <v>2852</v>
      </c>
      <c r="D1761" s="5" t="s">
        <v>6201</v>
      </c>
      <c r="E1761" s="5">
        <v>110715</v>
      </c>
      <c r="F1761" s="5" t="s">
        <v>8023</v>
      </c>
      <c r="G1761" s="5" t="s">
        <v>8023</v>
      </c>
      <c r="H1761" s="5" t="s">
        <v>6195</v>
      </c>
    </row>
    <row r="1762" spans="1:8" ht="30.75" customHeight="1">
      <c r="A1762" s="6">
        <v>10513</v>
      </c>
      <c r="B1762" s="5" t="s">
        <v>2851</v>
      </c>
      <c r="C1762" s="11" t="s">
        <v>2852</v>
      </c>
      <c r="D1762" s="5" t="s">
        <v>6201</v>
      </c>
      <c r="E1762" s="5">
        <v>102300</v>
      </c>
      <c r="F1762" s="5" t="s">
        <v>8024</v>
      </c>
      <c r="G1762" s="5" t="s">
        <v>11013</v>
      </c>
      <c r="H1762" s="5" t="s">
        <v>6195</v>
      </c>
    </row>
    <row r="1763" spans="1:8" ht="30.75" customHeight="1">
      <c r="A1763" s="6">
        <v>10513</v>
      </c>
      <c r="B1763" s="5" t="s">
        <v>2851</v>
      </c>
      <c r="C1763" s="11" t="s">
        <v>2852</v>
      </c>
      <c r="D1763" s="5" t="s">
        <v>6190</v>
      </c>
      <c r="E1763" s="5">
        <v>101431</v>
      </c>
      <c r="F1763" s="5" t="s">
        <v>8025</v>
      </c>
      <c r="G1763" s="5" t="s">
        <v>11014</v>
      </c>
      <c r="H1763" s="5" t="s">
        <v>6195</v>
      </c>
    </row>
    <row r="1764" spans="1:8" ht="30.75" customHeight="1">
      <c r="A1764" s="6">
        <v>10513</v>
      </c>
      <c r="B1764" s="5" t="s">
        <v>2851</v>
      </c>
      <c r="C1764" s="11" t="s">
        <v>2852</v>
      </c>
      <c r="D1764" s="5" t="s">
        <v>6218</v>
      </c>
      <c r="E1764" s="5">
        <v>100577</v>
      </c>
      <c r="F1764" s="5" t="s">
        <v>8026</v>
      </c>
      <c r="G1764" s="5" t="s">
        <v>11015</v>
      </c>
      <c r="H1764" s="5" t="s">
        <v>6220</v>
      </c>
    </row>
    <row r="1765" spans="1:8" ht="30.75" customHeight="1">
      <c r="A1765" s="6">
        <v>10513</v>
      </c>
      <c r="B1765" s="5" t="s">
        <v>2851</v>
      </c>
      <c r="C1765" s="11" t="s">
        <v>2852</v>
      </c>
      <c r="D1765" s="5" t="s">
        <v>6201</v>
      </c>
      <c r="E1765" s="5">
        <v>102170</v>
      </c>
      <c r="F1765" s="5" t="s">
        <v>8027</v>
      </c>
      <c r="G1765" s="5" t="s">
        <v>11016</v>
      </c>
      <c r="H1765" s="5" t="s">
        <v>6195</v>
      </c>
    </row>
    <row r="1766" spans="1:8" ht="30.75" customHeight="1">
      <c r="A1766" s="6">
        <v>10513</v>
      </c>
      <c r="B1766" s="5" t="s">
        <v>2851</v>
      </c>
      <c r="C1766" s="11" t="s">
        <v>2852</v>
      </c>
      <c r="D1766" s="5" t="s">
        <v>6201</v>
      </c>
      <c r="E1766" s="5">
        <v>108537</v>
      </c>
      <c r="F1766" s="5" t="s">
        <v>8028</v>
      </c>
      <c r="G1766" s="5" t="s">
        <v>11017</v>
      </c>
      <c r="H1766" s="5" t="s">
        <v>6195</v>
      </c>
    </row>
    <row r="1767" spans="1:8" ht="30.75" customHeight="1">
      <c r="A1767" s="6">
        <v>10513</v>
      </c>
      <c r="B1767" s="5" t="s">
        <v>2851</v>
      </c>
      <c r="C1767" s="11" t="s">
        <v>2852</v>
      </c>
      <c r="D1767" s="5" t="s">
        <v>6190</v>
      </c>
      <c r="E1767" s="5">
        <v>100019</v>
      </c>
      <c r="F1767" s="5" t="s">
        <v>8029</v>
      </c>
      <c r="G1767" s="5" t="s">
        <v>8029</v>
      </c>
      <c r="H1767" s="5" t="s">
        <v>6195</v>
      </c>
    </row>
    <row r="1768" spans="1:8" ht="30.75" customHeight="1">
      <c r="A1768" s="6">
        <v>10513</v>
      </c>
      <c r="B1768" s="5" t="s">
        <v>2851</v>
      </c>
      <c r="C1768" s="11" t="s">
        <v>2852</v>
      </c>
      <c r="D1768" s="5" t="s">
        <v>6201</v>
      </c>
      <c r="E1768" s="5">
        <v>104718</v>
      </c>
      <c r="F1768" s="5" t="s">
        <v>8030</v>
      </c>
      <c r="G1768" s="5" t="s">
        <v>11018</v>
      </c>
      <c r="H1768" s="5" t="s">
        <v>6195</v>
      </c>
    </row>
    <row r="1769" spans="1:8" ht="30.75" customHeight="1">
      <c r="A1769" s="6">
        <v>10513</v>
      </c>
      <c r="B1769" s="5" t="s">
        <v>2851</v>
      </c>
      <c r="C1769" s="11" t="s">
        <v>2852</v>
      </c>
      <c r="D1769" s="5" t="s">
        <v>6201</v>
      </c>
      <c r="E1769" s="5">
        <v>102814</v>
      </c>
      <c r="F1769" s="5" t="s">
        <v>8031</v>
      </c>
      <c r="G1769" s="5" t="s">
        <v>11019</v>
      </c>
      <c r="H1769" s="5" t="s">
        <v>6195</v>
      </c>
    </row>
    <row r="1770" spans="1:8" ht="30.75" customHeight="1">
      <c r="A1770" s="6">
        <v>10513</v>
      </c>
      <c r="B1770" s="5" t="s">
        <v>2851</v>
      </c>
      <c r="C1770" s="11" t="s">
        <v>2852</v>
      </c>
      <c r="D1770" s="5" t="s">
        <v>6201</v>
      </c>
      <c r="E1770" s="5">
        <v>102166</v>
      </c>
      <c r="F1770" s="5" t="s">
        <v>8032</v>
      </c>
      <c r="G1770" s="5" t="s">
        <v>11020</v>
      </c>
      <c r="H1770" s="5" t="s">
        <v>6195</v>
      </c>
    </row>
    <row r="1771" spans="1:8" ht="30.75" customHeight="1">
      <c r="A1771" s="6">
        <v>10513</v>
      </c>
      <c r="B1771" s="5" t="s">
        <v>2851</v>
      </c>
      <c r="C1771" s="11" t="s">
        <v>2852</v>
      </c>
      <c r="D1771" s="5" t="s">
        <v>6197</v>
      </c>
      <c r="E1771" s="5">
        <v>104147</v>
      </c>
      <c r="F1771" s="5" t="s">
        <v>8033</v>
      </c>
      <c r="G1771" s="5" t="s">
        <v>11021</v>
      </c>
      <c r="H1771" s="5" t="s">
        <v>6195</v>
      </c>
    </row>
    <row r="1772" spans="1:8" ht="30.75" customHeight="1">
      <c r="A1772" s="6">
        <v>17056</v>
      </c>
      <c r="B1772" s="5" t="s">
        <v>2873</v>
      </c>
      <c r="C1772" s="10" t="s">
        <v>2874</v>
      </c>
      <c r="D1772" s="5" t="s">
        <v>6197</v>
      </c>
      <c r="E1772" s="5">
        <v>109331</v>
      </c>
      <c r="F1772" s="5" t="s">
        <v>8034</v>
      </c>
      <c r="G1772" s="5" t="s">
        <v>11022</v>
      </c>
      <c r="H1772" s="5" t="s">
        <v>6205</v>
      </c>
    </row>
    <row r="1773" spans="1:8" ht="30.75" customHeight="1">
      <c r="A1773" s="6">
        <v>17056</v>
      </c>
      <c r="B1773" s="5" t="s">
        <v>2873</v>
      </c>
      <c r="C1773" s="10" t="s">
        <v>2874</v>
      </c>
      <c r="D1773" s="5" t="s">
        <v>6190</v>
      </c>
      <c r="E1773" s="5">
        <v>106364</v>
      </c>
      <c r="F1773" s="5" t="s">
        <v>8035</v>
      </c>
      <c r="G1773" s="5" t="s">
        <v>11023</v>
      </c>
      <c r="H1773" s="5" t="s">
        <v>6212</v>
      </c>
    </row>
    <row r="1774" spans="1:8" ht="30.75" customHeight="1">
      <c r="A1774" s="6">
        <v>17056</v>
      </c>
      <c r="B1774" s="5" t="s">
        <v>2873</v>
      </c>
      <c r="C1774" s="10" t="s">
        <v>2874</v>
      </c>
      <c r="D1774" s="5" t="s">
        <v>6201</v>
      </c>
      <c r="E1774" s="5">
        <v>106388</v>
      </c>
      <c r="F1774" s="5" t="s">
        <v>8036</v>
      </c>
      <c r="G1774" s="5" t="s">
        <v>11024</v>
      </c>
      <c r="H1774" s="5" t="s">
        <v>6195</v>
      </c>
    </row>
    <row r="1775" spans="1:8" ht="30.75" customHeight="1">
      <c r="A1775" s="6">
        <v>17056</v>
      </c>
      <c r="B1775" s="5" t="s">
        <v>2873</v>
      </c>
      <c r="C1775" s="10" t="s">
        <v>2874</v>
      </c>
      <c r="D1775" s="5" t="s">
        <v>6201</v>
      </c>
      <c r="E1775" s="5">
        <v>106402</v>
      </c>
      <c r="F1775" s="5" t="s">
        <v>8037</v>
      </c>
      <c r="G1775" s="5" t="s">
        <v>11025</v>
      </c>
      <c r="H1775" s="5" t="s">
        <v>6195</v>
      </c>
    </row>
    <row r="1776" spans="1:8" ht="30.75" customHeight="1">
      <c r="A1776" s="6">
        <v>17056</v>
      </c>
      <c r="B1776" s="5" t="s">
        <v>2873</v>
      </c>
      <c r="C1776" s="10" t="s">
        <v>2874</v>
      </c>
      <c r="D1776" s="5" t="s">
        <v>6201</v>
      </c>
      <c r="E1776" s="5">
        <v>106389</v>
      </c>
      <c r="F1776" s="5" t="s">
        <v>8038</v>
      </c>
      <c r="G1776" s="5" t="s">
        <v>11026</v>
      </c>
      <c r="H1776" s="5" t="s">
        <v>6195</v>
      </c>
    </row>
    <row r="1777" spans="1:8" ht="30.75" customHeight="1">
      <c r="A1777" s="6">
        <v>17056</v>
      </c>
      <c r="B1777" s="5" t="s">
        <v>2873</v>
      </c>
      <c r="C1777" s="10" t="s">
        <v>2874</v>
      </c>
      <c r="D1777" s="5" t="s">
        <v>6201</v>
      </c>
      <c r="E1777" s="5">
        <v>106390</v>
      </c>
      <c r="F1777" s="5" t="s">
        <v>8039</v>
      </c>
      <c r="G1777" s="5" t="s">
        <v>11027</v>
      </c>
      <c r="H1777" s="5" t="s">
        <v>6195</v>
      </c>
    </row>
    <row r="1778" spans="1:8" ht="30.75" customHeight="1">
      <c r="A1778" s="6">
        <v>17056</v>
      </c>
      <c r="B1778" s="5" t="s">
        <v>2873</v>
      </c>
      <c r="C1778" s="10" t="s">
        <v>2874</v>
      </c>
      <c r="D1778" s="5" t="s">
        <v>6210</v>
      </c>
      <c r="E1778" s="5">
        <v>106363</v>
      </c>
      <c r="F1778" s="5" t="s">
        <v>8040</v>
      </c>
      <c r="G1778" s="5" t="s">
        <v>11028</v>
      </c>
      <c r="H1778" s="5" t="s">
        <v>6816</v>
      </c>
    </row>
    <row r="1779" spans="1:8" ht="30.75" customHeight="1">
      <c r="A1779" s="6">
        <v>17056</v>
      </c>
      <c r="B1779" s="5" t="s">
        <v>2873</v>
      </c>
      <c r="C1779" s="10" t="s">
        <v>2874</v>
      </c>
      <c r="D1779" s="5" t="s">
        <v>6197</v>
      </c>
      <c r="E1779" s="5">
        <v>111106</v>
      </c>
      <c r="F1779" s="5" t="s">
        <v>8041</v>
      </c>
      <c r="G1779" s="5" t="s">
        <v>11029</v>
      </c>
      <c r="H1779" s="5" t="s">
        <v>6205</v>
      </c>
    </row>
    <row r="1780" spans="1:8" ht="30.75" customHeight="1">
      <c r="A1780" s="6">
        <v>17056</v>
      </c>
      <c r="B1780" s="5" t="s">
        <v>2873</v>
      </c>
      <c r="C1780" s="10" t="s">
        <v>2874</v>
      </c>
      <c r="D1780" s="5" t="s">
        <v>6210</v>
      </c>
      <c r="E1780" s="5">
        <v>106461</v>
      </c>
      <c r="F1780" s="5" t="s">
        <v>8042</v>
      </c>
      <c r="G1780" s="5" t="s">
        <v>11030</v>
      </c>
      <c r="H1780" s="5" t="s">
        <v>6816</v>
      </c>
    </row>
    <row r="1781" spans="1:8" ht="30.75" customHeight="1">
      <c r="A1781" s="6">
        <v>17056</v>
      </c>
      <c r="B1781" s="5" t="s">
        <v>2873</v>
      </c>
      <c r="C1781" s="10" t="s">
        <v>2874</v>
      </c>
      <c r="D1781" s="5" t="s">
        <v>6201</v>
      </c>
      <c r="E1781" s="5">
        <v>106400</v>
      </c>
      <c r="F1781" s="5" t="s">
        <v>8043</v>
      </c>
      <c r="G1781" s="5" t="s">
        <v>11031</v>
      </c>
      <c r="H1781" s="5" t="s">
        <v>6195</v>
      </c>
    </row>
    <row r="1782" spans="1:8" ht="30.75" customHeight="1">
      <c r="A1782" s="6">
        <v>17056</v>
      </c>
      <c r="B1782" s="5" t="s">
        <v>2873</v>
      </c>
      <c r="C1782" s="10" t="s">
        <v>2874</v>
      </c>
      <c r="D1782" s="5" t="s">
        <v>6201</v>
      </c>
      <c r="E1782" s="5">
        <v>106391</v>
      </c>
      <c r="F1782" s="5" t="s">
        <v>8044</v>
      </c>
      <c r="G1782" s="5" t="s">
        <v>11032</v>
      </c>
      <c r="H1782" s="5" t="s">
        <v>6195</v>
      </c>
    </row>
    <row r="1783" spans="1:8" ht="30.75" customHeight="1">
      <c r="A1783" s="6">
        <v>17056</v>
      </c>
      <c r="B1783" s="5" t="s">
        <v>2873</v>
      </c>
      <c r="C1783" s="10" t="s">
        <v>2874</v>
      </c>
      <c r="D1783" s="5" t="s">
        <v>6201</v>
      </c>
      <c r="E1783" s="5">
        <v>106401</v>
      </c>
      <c r="F1783" s="5" t="s">
        <v>8045</v>
      </c>
      <c r="G1783" s="5" t="s">
        <v>11033</v>
      </c>
      <c r="H1783" s="5" t="s">
        <v>6195</v>
      </c>
    </row>
    <row r="1784" spans="1:8" ht="30.75" customHeight="1">
      <c r="A1784" s="6">
        <v>17056</v>
      </c>
      <c r="B1784" s="5" t="s">
        <v>2873</v>
      </c>
      <c r="C1784" s="10" t="s">
        <v>2874</v>
      </c>
      <c r="D1784" s="5" t="s">
        <v>6201</v>
      </c>
      <c r="E1784" s="5">
        <v>106463</v>
      </c>
      <c r="F1784" s="5" t="s">
        <v>8046</v>
      </c>
      <c r="G1784" s="5" t="s">
        <v>11034</v>
      </c>
      <c r="H1784" s="5" t="s">
        <v>6195</v>
      </c>
    </row>
    <row r="1785" spans="1:8" ht="30.75" customHeight="1">
      <c r="A1785" s="6">
        <v>17056</v>
      </c>
      <c r="B1785" s="5" t="s">
        <v>2873</v>
      </c>
      <c r="C1785" s="10" t="s">
        <v>2874</v>
      </c>
      <c r="D1785" s="5" t="s">
        <v>6201</v>
      </c>
      <c r="E1785" s="5">
        <v>106399</v>
      </c>
      <c r="F1785" s="5" t="s">
        <v>8047</v>
      </c>
      <c r="G1785" s="5" t="s">
        <v>11035</v>
      </c>
      <c r="H1785" s="5" t="s">
        <v>6195</v>
      </c>
    </row>
    <row r="1786" spans="1:8" ht="30.75" customHeight="1">
      <c r="A1786" s="6">
        <v>17056</v>
      </c>
      <c r="B1786" s="5" t="s">
        <v>2873</v>
      </c>
      <c r="C1786" s="10" t="s">
        <v>2874</v>
      </c>
      <c r="D1786" s="5" t="s">
        <v>6201</v>
      </c>
      <c r="E1786" s="5">
        <v>106392</v>
      </c>
      <c r="F1786" s="5" t="s">
        <v>8048</v>
      </c>
      <c r="G1786" s="5" t="s">
        <v>11036</v>
      </c>
      <c r="H1786" s="5" t="s">
        <v>6195</v>
      </c>
    </row>
    <row r="1787" spans="1:8" ht="30.75" customHeight="1">
      <c r="A1787" s="6">
        <v>17056</v>
      </c>
      <c r="B1787" s="5" t="s">
        <v>2873</v>
      </c>
      <c r="C1787" s="10" t="s">
        <v>2874</v>
      </c>
      <c r="D1787" s="5" t="s">
        <v>6197</v>
      </c>
      <c r="E1787" s="5">
        <v>106380</v>
      </c>
      <c r="F1787" s="5" t="s">
        <v>8049</v>
      </c>
      <c r="G1787" s="5" t="s">
        <v>11037</v>
      </c>
      <c r="H1787" s="5" t="s">
        <v>6205</v>
      </c>
    </row>
    <row r="1788" spans="1:8" ht="30.75" customHeight="1">
      <c r="A1788" s="6">
        <v>10522</v>
      </c>
      <c r="B1788" s="5" t="s">
        <v>2877</v>
      </c>
      <c r="C1788" s="11" t="s">
        <v>2878</v>
      </c>
      <c r="D1788" s="5" t="s">
        <v>6190</v>
      </c>
      <c r="E1788" s="5">
        <v>106417</v>
      </c>
      <c r="F1788" s="5" t="s">
        <v>8050</v>
      </c>
      <c r="G1788" s="5" t="s">
        <v>11038</v>
      </c>
      <c r="H1788" s="5" t="s">
        <v>6212</v>
      </c>
    </row>
    <row r="1789" spans="1:8" ht="30.75" customHeight="1">
      <c r="A1789" s="6">
        <v>10523</v>
      </c>
      <c r="B1789" s="5" t="s">
        <v>2880</v>
      </c>
      <c r="C1789" s="11" t="s">
        <v>2881</v>
      </c>
      <c r="D1789" s="5" t="s">
        <v>6218</v>
      </c>
      <c r="E1789" s="5">
        <v>100325</v>
      </c>
      <c r="F1789" s="5" t="s">
        <v>8051</v>
      </c>
      <c r="G1789" s="5" t="s">
        <v>11039</v>
      </c>
      <c r="H1789" s="5" t="s">
        <v>6220</v>
      </c>
    </row>
    <row r="1790" spans="1:8" ht="30.75" customHeight="1">
      <c r="A1790" s="6">
        <v>21447</v>
      </c>
      <c r="B1790" s="5" t="s">
        <v>2914</v>
      </c>
      <c r="C1790" s="11" t="s">
        <v>2915</v>
      </c>
      <c r="D1790" s="5" t="s">
        <v>6201</v>
      </c>
      <c r="E1790" s="5">
        <v>111739</v>
      </c>
      <c r="F1790" s="5" t="s">
        <v>8052</v>
      </c>
      <c r="G1790" s="5" t="s">
        <v>11040</v>
      </c>
      <c r="H1790" s="5" t="s">
        <v>6195</v>
      </c>
    </row>
    <row r="1791" spans="1:8" ht="30.75" customHeight="1">
      <c r="A1791" s="6">
        <v>21451</v>
      </c>
      <c r="B1791" s="5" t="s">
        <v>2926</v>
      </c>
      <c r="C1791" s="10" t="s">
        <v>2927</v>
      </c>
      <c r="D1791" s="5" t="s">
        <v>6197</v>
      </c>
      <c r="E1791" s="5">
        <v>106403</v>
      </c>
      <c r="F1791" s="5" t="s">
        <v>8053</v>
      </c>
      <c r="G1791" s="5" t="s">
        <v>11041</v>
      </c>
      <c r="H1791" s="5" t="s">
        <v>6205</v>
      </c>
    </row>
    <row r="1792" spans="1:8" ht="30.75" customHeight="1">
      <c r="A1792" s="6">
        <v>21451</v>
      </c>
      <c r="B1792" s="5" t="s">
        <v>2926</v>
      </c>
      <c r="C1792" s="10" t="s">
        <v>2927</v>
      </c>
      <c r="D1792" s="5" t="s">
        <v>6197</v>
      </c>
      <c r="E1792" s="5">
        <v>106405</v>
      </c>
      <c r="F1792" s="5" t="s">
        <v>8054</v>
      </c>
      <c r="G1792" s="5" t="s">
        <v>11042</v>
      </c>
      <c r="H1792" s="5" t="s">
        <v>6205</v>
      </c>
    </row>
    <row r="1793" spans="1:8" ht="30.75" customHeight="1">
      <c r="A1793" s="6">
        <v>21451</v>
      </c>
      <c r="B1793" s="5" t="s">
        <v>2926</v>
      </c>
      <c r="C1793" s="10" t="s">
        <v>2927</v>
      </c>
      <c r="D1793" s="5" t="s">
        <v>6197</v>
      </c>
      <c r="E1793" s="5">
        <v>106404</v>
      </c>
      <c r="F1793" s="5" t="s">
        <v>8055</v>
      </c>
      <c r="G1793" s="5" t="s">
        <v>11043</v>
      </c>
      <c r="H1793" s="5" t="s">
        <v>6205</v>
      </c>
    </row>
    <row r="1794" spans="1:8" ht="30.75" customHeight="1">
      <c r="A1794" s="6">
        <v>21451</v>
      </c>
      <c r="B1794" s="5" t="s">
        <v>2926</v>
      </c>
      <c r="C1794" s="10" t="s">
        <v>2927</v>
      </c>
      <c r="D1794" s="5" t="s">
        <v>6197</v>
      </c>
      <c r="E1794" s="5">
        <v>106406</v>
      </c>
      <c r="F1794" s="5" t="s">
        <v>8056</v>
      </c>
      <c r="G1794" s="5" t="s">
        <v>11044</v>
      </c>
      <c r="H1794" s="5" t="s">
        <v>6205</v>
      </c>
    </row>
    <row r="1795" spans="1:8" ht="30.75" customHeight="1">
      <c r="A1795" s="6">
        <v>21451</v>
      </c>
      <c r="B1795" s="5" t="s">
        <v>2926</v>
      </c>
      <c r="C1795" s="10" t="s">
        <v>2927</v>
      </c>
      <c r="D1795" s="5" t="s">
        <v>6190</v>
      </c>
      <c r="E1795" s="5">
        <v>106358</v>
      </c>
      <c r="F1795" s="5" t="s">
        <v>8057</v>
      </c>
      <c r="G1795" s="5" t="s">
        <v>11045</v>
      </c>
      <c r="H1795" s="5" t="s">
        <v>6212</v>
      </c>
    </row>
    <row r="1796" spans="1:8" ht="30.75" customHeight="1">
      <c r="A1796" s="6">
        <v>16944</v>
      </c>
      <c r="B1796" s="5" t="s">
        <v>2932</v>
      </c>
      <c r="C1796" s="11" t="s">
        <v>2933</v>
      </c>
      <c r="D1796" s="5" t="s">
        <v>6210</v>
      </c>
      <c r="E1796" s="5">
        <v>111765</v>
      </c>
      <c r="F1796" s="5" t="s">
        <v>8058</v>
      </c>
      <c r="G1796" s="5" t="s">
        <v>8058</v>
      </c>
      <c r="H1796" s="5" t="s">
        <v>8059</v>
      </c>
    </row>
    <row r="1797" spans="1:8" ht="30.75" customHeight="1">
      <c r="A1797" s="6">
        <v>20607</v>
      </c>
      <c r="B1797" s="5" t="s">
        <v>31</v>
      </c>
      <c r="C1797" s="5" t="s">
        <v>32</v>
      </c>
      <c r="D1797" s="5" t="s">
        <v>6210</v>
      </c>
      <c r="E1797" s="5">
        <v>107536</v>
      </c>
      <c r="F1797" s="5" t="s">
        <v>8060</v>
      </c>
      <c r="G1797" s="5" t="s">
        <v>11046</v>
      </c>
      <c r="H1797" s="5" t="s">
        <v>8061</v>
      </c>
    </row>
    <row r="1798" spans="1:8" ht="30.75" customHeight="1">
      <c r="A1798" s="6">
        <v>20607</v>
      </c>
      <c r="B1798" s="5" t="s">
        <v>31</v>
      </c>
      <c r="C1798" s="5" t="s">
        <v>32</v>
      </c>
      <c r="D1798" s="5" t="s">
        <v>6201</v>
      </c>
      <c r="E1798" s="5">
        <v>107909</v>
      </c>
      <c r="F1798" s="5" t="s">
        <v>8062</v>
      </c>
      <c r="G1798" s="5" t="s">
        <v>11047</v>
      </c>
      <c r="H1798" s="5" t="s">
        <v>6195</v>
      </c>
    </row>
    <row r="1799" spans="1:8" ht="30.75" customHeight="1">
      <c r="A1799" s="6">
        <v>20607</v>
      </c>
      <c r="B1799" s="5" t="s">
        <v>31</v>
      </c>
      <c r="C1799" s="5" t="s">
        <v>32</v>
      </c>
      <c r="D1799" s="5" t="s">
        <v>6201</v>
      </c>
      <c r="E1799" s="5">
        <v>107923</v>
      </c>
      <c r="F1799" s="5" t="s">
        <v>8063</v>
      </c>
      <c r="G1799" s="5" t="s">
        <v>8063</v>
      </c>
      <c r="H1799" s="5" t="s">
        <v>6195</v>
      </c>
    </row>
    <row r="1800" spans="1:8" ht="30.75" customHeight="1">
      <c r="A1800" s="6">
        <v>20607</v>
      </c>
      <c r="B1800" s="5" t="s">
        <v>31</v>
      </c>
      <c r="C1800" s="5" t="s">
        <v>32</v>
      </c>
      <c r="D1800" s="5" t="s">
        <v>6190</v>
      </c>
      <c r="E1800" s="5">
        <v>107549</v>
      </c>
      <c r="F1800" s="5" t="s">
        <v>8064</v>
      </c>
      <c r="G1800" s="5" t="s">
        <v>8064</v>
      </c>
      <c r="H1800" s="5" t="s">
        <v>6195</v>
      </c>
    </row>
    <row r="1801" spans="1:8" ht="30.75" customHeight="1">
      <c r="A1801" s="6">
        <v>20607</v>
      </c>
      <c r="B1801" s="5" t="s">
        <v>31</v>
      </c>
      <c r="C1801" s="5" t="s">
        <v>32</v>
      </c>
      <c r="D1801" s="5" t="s">
        <v>6201</v>
      </c>
      <c r="E1801" s="5">
        <v>107879</v>
      </c>
      <c r="F1801" s="5" t="s">
        <v>8065</v>
      </c>
      <c r="G1801" s="5" t="s">
        <v>8065</v>
      </c>
      <c r="H1801" s="5" t="s">
        <v>6195</v>
      </c>
    </row>
    <row r="1802" spans="1:8" ht="30.75" customHeight="1">
      <c r="A1802" s="6">
        <v>20607</v>
      </c>
      <c r="B1802" s="5" t="s">
        <v>31</v>
      </c>
      <c r="C1802" s="5" t="s">
        <v>32</v>
      </c>
      <c r="D1802" s="5" t="s">
        <v>6197</v>
      </c>
      <c r="E1802" s="5">
        <v>107548</v>
      </c>
      <c r="F1802" s="5" t="s">
        <v>8066</v>
      </c>
      <c r="G1802" s="5" t="s">
        <v>11048</v>
      </c>
      <c r="H1802" s="5" t="s">
        <v>6195</v>
      </c>
    </row>
    <row r="1803" spans="1:8" ht="30.75" customHeight="1">
      <c r="A1803" s="6">
        <v>20607</v>
      </c>
      <c r="B1803" s="5" t="s">
        <v>31</v>
      </c>
      <c r="C1803" s="5" t="s">
        <v>32</v>
      </c>
      <c r="D1803" s="5" t="s">
        <v>6218</v>
      </c>
      <c r="E1803" s="5">
        <v>107552</v>
      </c>
      <c r="F1803" s="5" t="s">
        <v>8067</v>
      </c>
      <c r="G1803" s="5" t="s">
        <v>11049</v>
      </c>
      <c r="H1803" s="5" t="s">
        <v>6434</v>
      </c>
    </row>
    <row r="1804" spans="1:8" ht="30.75" customHeight="1">
      <c r="A1804" s="6">
        <v>20607</v>
      </c>
      <c r="B1804" s="5" t="s">
        <v>31</v>
      </c>
      <c r="C1804" s="5" t="s">
        <v>32</v>
      </c>
      <c r="D1804" s="5" t="s">
        <v>6201</v>
      </c>
      <c r="E1804" s="5">
        <v>107514</v>
      </c>
      <c r="F1804" s="5" t="s">
        <v>8068</v>
      </c>
      <c r="G1804" s="5" t="s">
        <v>11050</v>
      </c>
      <c r="H1804" s="5" t="s">
        <v>6195</v>
      </c>
    </row>
    <row r="1805" spans="1:8" ht="30.75" customHeight="1">
      <c r="A1805" s="6">
        <v>20607</v>
      </c>
      <c r="B1805" s="5" t="s">
        <v>31</v>
      </c>
      <c r="C1805" s="5" t="s">
        <v>32</v>
      </c>
      <c r="D1805" s="5" t="s">
        <v>6190</v>
      </c>
      <c r="E1805" s="5">
        <v>100970</v>
      </c>
      <c r="F1805" s="5" t="s">
        <v>8069</v>
      </c>
      <c r="G1805" s="5" t="s">
        <v>11051</v>
      </c>
      <c r="H1805" s="5" t="s">
        <v>6212</v>
      </c>
    </row>
    <row r="1806" spans="1:8" ht="30.75" customHeight="1">
      <c r="A1806" s="6">
        <v>20607</v>
      </c>
      <c r="B1806" s="5" t="s">
        <v>31</v>
      </c>
      <c r="C1806" s="5" t="s">
        <v>32</v>
      </c>
      <c r="D1806" s="5" t="s">
        <v>6201</v>
      </c>
      <c r="E1806" s="5">
        <v>107511</v>
      </c>
      <c r="F1806" s="5" t="s">
        <v>8070</v>
      </c>
      <c r="G1806" s="5" t="s">
        <v>11052</v>
      </c>
      <c r="H1806" s="5" t="s">
        <v>6195</v>
      </c>
    </row>
    <row r="1807" spans="1:8" ht="30.75" customHeight="1">
      <c r="A1807" s="6">
        <v>20607</v>
      </c>
      <c r="B1807" s="5" t="s">
        <v>31</v>
      </c>
      <c r="C1807" s="5" t="s">
        <v>32</v>
      </c>
      <c r="D1807" s="5" t="s">
        <v>6201</v>
      </c>
      <c r="E1807" s="5">
        <v>107559</v>
      </c>
      <c r="F1807" s="5" t="s">
        <v>8071</v>
      </c>
      <c r="G1807" s="5" t="s">
        <v>11053</v>
      </c>
      <c r="H1807" s="5" t="s">
        <v>6195</v>
      </c>
    </row>
    <row r="1808" spans="1:8" ht="30.75" customHeight="1">
      <c r="A1808" s="6">
        <v>20607</v>
      </c>
      <c r="B1808" s="5" t="s">
        <v>31</v>
      </c>
      <c r="C1808" s="5" t="s">
        <v>32</v>
      </c>
      <c r="D1808" s="5" t="s">
        <v>6201</v>
      </c>
      <c r="E1808" s="5">
        <v>105577</v>
      </c>
      <c r="F1808" s="5" t="s">
        <v>8072</v>
      </c>
      <c r="G1808" s="5" t="s">
        <v>11054</v>
      </c>
      <c r="H1808" s="5" t="s">
        <v>6195</v>
      </c>
    </row>
    <row r="1809" spans="1:8" ht="30.75" customHeight="1">
      <c r="A1809" s="6">
        <v>20607</v>
      </c>
      <c r="B1809" s="5" t="s">
        <v>31</v>
      </c>
      <c r="C1809" s="5" t="s">
        <v>32</v>
      </c>
      <c r="D1809" s="5" t="s">
        <v>6201</v>
      </c>
      <c r="E1809" s="5">
        <v>107910</v>
      </c>
      <c r="F1809" s="5" t="s">
        <v>8073</v>
      </c>
      <c r="G1809" s="5" t="s">
        <v>11055</v>
      </c>
      <c r="H1809" s="5" t="s">
        <v>6195</v>
      </c>
    </row>
    <row r="1810" spans="1:8" ht="30.75" customHeight="1">
      <c r="A1810" s="6">
        <v>20607</v>
      </c>
      <c r="B1810" s="5" t="s">
        <v>31</v>
      </c>
      <c r="C1810" s="5" t="s">
        <v>32</v>
      </c>
      <c r="D1810" s="5" t="s">
        <v>6201</v>
      </c>
      <c r="E1810" s="5">
        <v>107579</v>
      </c>
      <c r="F1810" s="5" t="s">
        <v>8074</v>
      </c>
      <c r="G1810" s="5" t="s">
        <v>11056</v>
      </c>
      <c r="H1810" s="5" t="s">
        <v>8075</v>
      </c>
    </row>
    <row r="1811" spans="1:8" ht="30.75" customHeight="1">
      <c r="A1811" s="6">
        <v>20607</v>
      </c>
      <c r="B1811" s="5" t="s">
        <v>31</v>
      </c>
      <c r="C1811" s="5" t="s">
        <v>32</v>
      </c>
      <c r="D1811" s="5" t="s">
        <v>6201</v>
      </c>
      <c r="E1811" s="5">
        <v>107880</v>
      </c>
      <c r="F1811" s="5" t="s">
        <v>8076</v>
      </c>
      <c r="G1811" s="5" t="s">
        <v>8076</v>
      </c>
      <c r="H1811" s="5" t="s">
        <v>6195</v>
      </c>
    </row>
    <row r="1812" spans="1:8" ht="30.75" customHeight="1">
      <c r="A1812" s="6">
        <v>20607</v>
      </c>
      <c r="B1812" s="5" t="s">
        <v>31</v>
      </c>
      <c r="C1812" s="5" t="s">
        <v>32</v>
      </c>
      <c r="D1812" s="5" t="s">
        <v>6201</v>
      </c>
      <c r="E1812" s="5">
        <v>104985</v>
      </c>
      <c r="F1812" s="5" t="s">
        <v>8077</v>
      </c>
      <c r="G1812" s="5" t="s">
        <v>11057</v>
      </c>
      <c r="H1812" s="5" t="s">
        <v>6287</v>
      </c>
    </row>
    <row r="1813" spans="1:8" ht="30.75" customHeight="1">
      <c r="A1813" s="6">
        <v>20607</v>
      </c>
      <c r="B1813" s="5" t="s">
        <v>31</v>
      </c>
      <c r="C1813" s="5" t="s">
        <v>32</v>
      </c>
      <c r="D1813" s="5" t="s">
        <v>6197</v>
      </c>
      <c r="E1813" s="5">
        <v>104999</v>
      </c>
      <c r="F1813" s="5" t="s">
        <v>8078</v>
      </c>
      <c r="G1813" s="5" t="s">
        <v>11058</v>
      </c>
      <c r="H1813" s="5" t="s">
        <v>7402</v>
      </c>
    </row>
    <row r="1814" spans="1:8" ht="30.75" customHeight="1">
      <c r="A1814" s="6">
        <v>20607</v>
      </c>
      <c r="B1814" s="5" t="s">
        <v>31</v>
      </c>
      <c r="C1814" s="5" t="s">
        <v>32</v>
      </c>
      <c r="D1814" s="5" t="s">
        <v>6197</v>
      </c>
      <c r="E1814" s="5">
        <v>100798</v>
      </c>
      <c r="F1814" s="5" t="s">
        <v>8079</v>
      </c>
      <c r="G1814" s="5" t="s">
        <v>11059</v>
      </c>
      <c r="H1814" s="5" t="s">
        <v>6205</v>
      </c>
    </row>
    <row r="1815" spans="1:8" ht="30.75" customHeight="1">
      <c r="A1815" s="6">
        <v>20607</v>
      </c>
      <c r="B1815" s="5" t="s">
        <v>31</v>
      </c>
      <c r="C1815" s="5" t="s">
        <v>32</v>
      </c>
      <c r="D1815" s="5" t="s">
        <v>6201</v>
      </c>
      <c r="E1815" s="5">
        <v>107878</v>
      </c>
      <c r="F1815" s="5" t="s">
        <v>8080</v>
      </c>
      <c r="G1815" s="5" t="s">
        <v>8080</v>
      </c>
      <c r="H1815" s="5" t="s">
        <v>6195</v>
      </c>
    </row>
    <row r="1816" spans="1:8" ht="30.75" customHeight="1">
      <c r="A1816" s="6">
        <v>20607</v>
      </c>
      <c r="B1816" s="5" t="s">
        <v>31</v>
      </c>
      <c r="C1816" s="5" t="s">
        <v>32</v>
      </c>
      <c r="D1816" s="5" t="s">
        <v>6190</v>
      </c>
      <c r="E1816" s="5">
        <v>100249</v>
      </c>
      <c r="F1816" s="5" t="s">
        <v>8081</v>
      </c>
      <c r="G1816" s="5" t="s">
        <v>11060</v>
      </c>
      <c r="H1816" s="5" t="s">
        <v>6195</v>
      </c>
    </row>
    <row r="1817" spans="1:8" ht="30.75" customHeight="1">
      <c r="A1817" s="6">
        <v>20607</v>
      </c>
      <c r="B1817" s="5" t="s">
        <v>31</v>
      </c>
      <c r="C1817" s="5" t="s">
        <v>32</v>
      </c>
      <c r="D1817" s="5" t="s">
        <v>6201</v>
      </c>
      <c r="E1817" s="5">
        <v>101770</v>
      </c>
      <c r="F1817" s="5" t="s">
        <v>8082</v>
      </c>
      <c r="G1817" s="5" t="s">
        <v>11061</v>
      </c>
      <c r="H1817" s="5" t="s">
        <v>6195</v>
      </c>
    </row>
    <row r="1818" spans="1:8" ht="30.75" customHeight="1">
      <c r="A1818" s="6">
        <v>20607</v>
      </c>
      <c r="B1818" s="5" t="s">
        <v>31</v>
      </c>
      <c r="C1818" s="5" t="s">
        <v>32</v>
      </c>
      <c r="D1818" s="5" t="s">
        <v>6197</v>
      </c>
      <c r="E1818" s="5">
        <v>107337</v>
      </c>
      <c r="F1818" s="5" t="s">
        <v>8083</v>
      </c>
      <c r="G1818" s="5" t="s">
        <v>11062</v>
      </c>
      <c r="H1818" s="5" t="s">
        <v>6195</v>
      </c>
    </row>
    <row r="1819" spans="1:8" ht="30.75" customHeight="1">
      <c r="A1819" s="6">
        <v>20607</v>
      </c>
      <c r="B1819" s="5" t="s">
        <v>31</v>
      </c>
      <c r="C1819" s="5" t="s">
        <v>32</v>
      </c>
      <c r="D1819" s="5" t="s">
        <v>6190</v>
      </c>
      <c r="E1819" s="5">
        <v>107577</v>
      </c>
      <c r="F1819" s="5" t="s">
        <v>8084</v>
      </c>
      <c r="G1819" s="5" t="s">
        <v>11063</v>
      </c>
      <c r="H1819" s="5" t="s">
        <v>6195</v>
      </c>
    </row>
    <row r="1820" spans="1:8" ht="30.75" customHeight="1">
      <c r="A1820" s="6">
        <v>20607</v>
      </c>
      <c r="B1820" s="5" t="s">
        <v>31</v>
      </c>
      <c r="C1820" s="5" t="s">
        <v>32</v>
      </c>
      <c r="D1820" s="5" t="s">
        <v>6190</v>
      </c>
      <c r="E1820" s="5">
        <v>107558</v>
      </c>
      <c r="F1820" s="5" t="s">
        <v>8085</v>
      </c>
      <c r="G1820" s="5" t="s">
        <v>8085</v>
      </c>
      <c r="H1820" s="5" t="s">
        <v>6195</v>
      </c>
    </row>
    <row r="1821" spans="1:8" ht="30.75" customHeight="1">
      <c r="A1821" s="6">
        <v>20607</v>
      </c>
      <c r="B1821" s="5" t="s">
        <v>31</v>
      </c>
      <c r="C1821" s="5" t="s">
        <v>32</v>
      </c>
      <c r="D1821" s="5" t="s">
        <v>6190</v>
      </c>
      <c r="E1821" s="5">
        <v>107538</v>
      </c>
      <c r="F1821" s="5" t="s">
        <v>8086</v>
      </c>
      <c r="G1821" s="5" t="s">
        <v>11064</v>
      </c>
      <c r="H1821" s="5" t="s">
        <v>8087</v>
      </c>
    </row>
    <row r="1822" spans="1:8" ht="30.75" customHeight="1">
      <c r="A1822" s="6">
        <v>20607</v>
      </c>
      <c r="B1822" s="5" t="s">
        <v>31</v>
      </c>
      <c r="C1822" s="5" t="s">
        <v>32</v>
      </c>
      <c r="D1822" s="5" t="s">
        <v>6201</v>
      </c>
      <c r="E1822" s="5">
        <v>107921</v>
      </c>
      <c r="F1822" s="5" t="s">
        <v>8088</v>
      </c>
      <c r="G1822" s="5" t="s">
        <v>8088</v>
      </c>
      <c r="H1822" s="5" t="s">
        <v>6195</v>
      </c>
    </row>
    <row r="1823" spans="1:8" ht="30.75" customHeight="1">
      <c r="A1823" s="6">
        <v>20607</v>
      </c>
      <c r="B1823" s="5" t="s">
        <v>31</v>
      </c>
      <c r="C1823" s="5" t="s">
        <v>32</v>
      </c>
      <c r="D1823" s="5" t="s">
        <v>6201</v>
      </c>
      <c r="E1823" s="5">
        <v>100957</v>
      </c>
      <c r="F1823" s="5" t="s">
        <v>8089</v>
      </c>
      <c r="G1823" s="5" t="s">
        <v>11065</v>
      </c>
      <c r="H1823" s="5" t="s">
        <v>6212</v>
      </c>
    </row>
    <row r="1824" spans="1:8" ht="30.75" customHeight="1">
      <c r="A1824" s="6">
        <v>20607</v>
      </c>
      <c r="B1824" s="5" t="s">
        <v>31</v>
      </c>
      <c r="C1824" s="5" t="s">
        <v>32</v>
      </c>
      <c r="D1824" s="5" t="s">
        <v>6210</v>
      </c>
      <c r="E1824" s="5">
        <v>107526</v>
      </c>
      <c r="F1824" s="5" t="s">
        <v>8090</v>
      </c>
      <c r="G1824" s="5" t="s">
        <v>11066</v>
      </c>
      <c r="H1824" s="5" t="s">
        <v>6195</v>
      </c>
    </row>
    <row r="1825" spans="1:8" ht="30.75" customHeight="1">
      <c r="A1825" s="6">
        <v>20607</v>
      </c>
      <c r="B1825" s="5" t="s">
        <v>31</v>
      </c>
      <c r="C1825" s="5" t="s">
        <v>32</v>
      </c>
      <c r="D1825" s="5" t="s">
        <v>6190</v>
      </c>
      <c r="E1825" s="5">
        <v>107560</v>
      </c>
      <c r="F1825" s="5" t="s">
        <v>8091</v>
      </c>
      <c r="G1825" s="5" t="s">
        <v>11067</v>
      </c>
      <c r="H1825" s="5" t="s">
        <v>6195</v>
      </c>
    </row>
    <row r="1826" spans="1:8" ht="30.75" customHeight="1">
      <c r="A1826" s="6">
        <v>20607</v>
      </c>
      <c r="B1826" s="5" t="s">
        <v>31</v>
      </c>
      <c r="C1826" s="5" t="s">
        <v>32</v>
      </c>
      <c r="D1826" s="5" t="s">
        <v>6201</v>
      </c>
      <c r="E1826" s="5">
        <v>107930</v>
      </c>
      <c r="F1826" s="5" t="s">
        <v>8092</v>
      </c>
      <c r="G1826" s="5" t="s">
        <v>8092</v>
      </c>
      <c r="H1826" s="5" t="s">
        <v>6195</v>
      </c>
    </row>
    <row r="1827" spans="1:8" ht="30.75" customHeight="1">
      <c r="A1827" s="6">
        <v>20607</v>
      </c>
      <c r="B1827" s="5" t="s">
        <v>31</v>
      </c>
      <c r="C1827" s="5" t="s">
        <v>32</v>
      </c>
      <c r="D1827" s="5" t="s">
        <v>6201</v>
      </c>
      <c r="E1827" s="5">
        <v>107544</v>
      </c>
      <c r="F1827" s="5" t="s">
        <v>8093</v>
      </c>
      <c r="G1827" s="5" t="s">
        <v>11068</v>
      </c>
      <c r="H1827" s="5" t="s">
        <v>6195</v>
      </c>
    </row>
    <row r="1828" spans="1:8" ht="30.75" customHeight="1">
      <c r="A1828" s="6">
        <v>20607</v>
      </c>
      <c r="B1828" s="5" t="s">
        <v>31</v>
      </c>
      <c r="C1828" s="5" t="s">
        <v>32</v>
      </c>
      <c r="D1828" s="5" t="s">
        <v>6197</v>
      </c>
      <c r="E1828" s="5">
        <v>107525</v>
      </c>
      <c r="F1828" s="5" t="s">
        <v>8094</v>
      </c>
      <c r="G1828" s="5" t="s">
        <v>11069</v>
      </c>
      <c r="H1828" s="5" t="s">
        <v>6205</v>
      </c>
    </row>
    <row r="1829" spans="1:8" ht="30.75" customHeight="1">
      <c r="A1829" s="6">
        <v>20607</v>
      </c>
      <c r="B1829" s="5" t="s">
        <v>31</v>
      </c>
      <c r="C1829" s="5" t="s">
        <v>32</v>
      </c>
      <c r="D1829" s="5" t="s">
        <v>6197</v>
      </c>
      <c r="E1829" s="5">
        <v>104095</v>
      </c>
      <c r="F1829" s="5" t="s">
        <v>8095</v>
      </c>
      <c r="G1829" s="5" t="s">
        <v>11070</v>
      </c>
      <c r="H1829" s="5" t="s">
        <v>6195</v>
      </c>
    </row>
    <row r="1830" spans="1:8" ht="30.75" customHeight="1">
      <c r="A1830" s="6">
        <v>20607</v>
      </c>
      <c r="B1830" s="5" t="s">
        <v>31</v>
      </c>
      <c r="C1830" s="5" t="s">
        <v>32</v>
      </c>
      <c r="D1830" s="5" t="s">
        <v>6197</v>
      </c>
      <c r="E1830" s="5">
        <v>107556</v>
      </c>
      <c r="F1830" s="5" t="s">
        <v>8096</v>
      </c>
      <c r="G1830" s="5" t="s">
        <v>11071</v>
      </c>
      <c r="H1830" s="5" t="s">
        <v>6205</v>
      </c>
    </row>
    <row r="1831" spans="1:8" ht="30.75" customHeight="1">
      <c r="A1831" s="6">
        <v>20607</v>
      </c>
      <c r="B1831" s="5" t="s">
        <v>31</v>
      </c>
      <c r="C1831" s="5" t="s">
        <v>32</v>
      </c>
      <c r="D1831" s="5" t="s">
        <v>6201</v>
      </c>
      <c r="E1831" s="5">
        <v>107915</v>
      </c>
      <c r="F1831" s="5" t="s">
        <v>8097</v>
      </c>
      <c r="G1831" s="5" t="s">
        <v>8097</v>
      </c>
      <c r="H1831" s="5" t="s">
        <v>6195</v>
      </c>
    </row>
    <row r="1832" spans="1:8" ht="30.75" customHeight="1">
      <c r="A1832" s="6">
        <v>20607</v>
      </c>
      <c r="B1832" s="5" t="s">
        <v>31</v>
      </c>
      <c r="C1832" s="5" t="s">
        <v>32</v>
      </c>
      <c r="D1832" s="5" t="s">
        <v>6197</v>
      </c>
      <c r="E1832" s="5">
        <v>110492</v>
      </c>
      <c r="F1832" s="5" t="s">
        <v>8098</v>
      </c>
      <c r="G1832" s="5" t="s">
        <v>11072</v>
      </c>
      <c r="H1832" s="5" t="s">
        <v>6195</v>
      </c>
    </row>
    <row r="1833" spans="1:8" ht="30.75" customHeight="1">
      <c r="A1833" s="6">
        <v>20607</v>
      </c>
      <c r="B1833" s="5" t="s">
        <v>31</v>
      </c>
      <c r="C1833" s="5" t="s">
        <v>32</v>
      </c>
      <c r="D1833" s="5" t="s">
        <v>6210</v>
      </c>
      <c r="E1833" s="5">
        <v>107542</v>
      </c>
      <c r="F1833" s="5" t="s">
        <v>8099</v>
      </c>
      <c r="G1833" s="5" t="s">
        <v>11073</v>
      </c>
      <c r="H1833" s="5" t="s">
        <v>8100</v>
      </c>
    </row>
    <row r="1834" spans="1:8" ht="30.75" customHeight="1">
      <c r="A1834" s="6">
        <v>20607</v>
      </c>
      <c r="B1834" s="5" t="s">
        <v>31</v>
      </c>
      <c r="C1834" s="5" t="s">
        <v>32</v>
      </c>
      <c r="D1834" s="5" t="s">
        <v>6197</v>
      </c>
      <c r="E1834" s="5">
        <v>104946</v>
      </c>
      <c r="F1834" s="5" t="s">
        <v>8101</v>
      </c>
      <c r="G1834" s="5" t="s">
        <v>11074</v>
      </c>
      <c r="H1834" s="5" t="s">
        <v>7402</v>
      </c>
    </row>
    <row r="1835" spans="1:8" ht="30.75" customHeight="1">
      <c r="A1835" s="6">
        <v>20607</v>
      </c>
      <c r="B1835" s="5" t="s">
        <v>31</v>
      </c>
      <c r="C1835" s="5" t="s">
        <v>32</v>
      </c>
      <c r="D1835" s="5" t="s">
        <v>6218</v>
      </c>
      <c r="E1835" s="5">
        <v>103427</v>
      </c>
      <c r="F1835" s="5" t="s">
        <v>8102</v>
      </c>
      <c r="G1835" s="5" t="s">
        <v>11075</v>
      </c>
      <c r="H1835" s="5" t="s">
        <v>6227</v>
      </c>
    </row>
    <row r="1836" spans="1:8" ht="30.75" customHeight="1">
      <c r="A1836" s="6">
        <v>20607</v>
      </c>
      <c r="B1836" s="5" t="s">
        <v>31</v>
      </c>
      <c r="C1836" s="5" t="s">
        <v>32</v>
      </c>
      <c r="D1836" s="5" t="s">
        <v>6201</v>
      </c>
      <c r="E1836" s="5">
        <v>104963</v>
      </c>
      <c r="F1836" s="5" t="s">
        <v>8103</v>
      </c>
      <c r="G1836" s="5" t="s">
        <v>11076</v>
      </c>
      <c r="H1836" s="5" t="s">
        <v>6195</v>
      </c>
    </row>
    <row r="1837" spans="1:8" ht="30.75" customHeight="1">
      <c r="A1837" s="6">
        <v>20607</v>
      </c>
      <c r="B1837" s="5" t="s">
        <v>31</v>
      </c>
      <c r="C1837" s="5" t="s">
        <v>32</v>
      </c>
      <c r="D1837" s="5" t="s">
        <v>6197</v>
      </c>
      <c r="E1837" s="5">
        <v>104773</v>
      </c>
      <c r="F1837" s="5" t="s">
        <v>8104</v>
      </c>
      <c r="G1837" s="5" t="s">
        <v>11077</v>
      </c>
      <c r="H1837" s="5" t="s">
        <v>6205</v>
      </c>
    </row>
    <row r="1838" spans="1:8" ht="30.75" customHeight="1">
      <c r="A1838" s="6">
        <v>20607</v>
      </c>
      <c r="B1838" s="5" t="s">
        <v>31</v>
      </c>
      <c r="C1838" s="5" t="s">
        <v>32</v>
      </c>
      <c r="D1838" s="5" t="s">
        <v>6201</v>
      </c>
      <c r="E1838" s="5">
        <v>107565</v>
      </c>
      <c r="F1838" s="5" t="s">
        <v>8105</v>
      </c>
      <c r="G1838" s="5" t="s">
        <v>11078</v>
      </c>
      <c r="H1838" s="5" t="s">
        <v>6195</v>
      </c>
    </row>
    <row r="1839" spans="1:8" ht="30.75" customHeight="1">
      <c r="A1839" s="6">
        <v>20607</v>
      </c>
      <c r="B1839" s="5" t="s">
        <v>31</v>
      </c>
      <c r="C1839" s="5" t="s">
        <v>32</v>
      </c>
      <c r="D1839" s="5" t="s">
        <v>6201</v>
      </c>
      <c r="E1839" s="5">
        <v>107943</v>
      </c>
      <c r="F1839" s="5" t="s">
        <v>8106</v>
      </c>
      <c r="G1839" s="5" t="s">
        <v>8106</v>
      </c>
      <c r="H1839" s="5" t="s">
        <v>6195</v>
      </c>
    </row>
    <row r="1840" spans="1:8" ht="30.75" customHeight="1">
      <c r="A1840" s="6">
        <v>20607</v>
      </c>
      <c r="B1840" s="5" t="s">
        <v>31</v>
      </c>
      <c r="C1840" s="5" t="s">
        <v>32</v>
      </c>
      <c r="D1840" s="5" t="s">
        <v>6201</v>
      </c>
      <c r="E1840" s="5">
        <v>107936</v>
      </c>
      <c r="F1840" s="5" t="s">
        <v>8107</v>
      </c>
      <c r="G1840" s="5" t="s">
        <v>11079</v>
      </c>
      <c r="H1840" s="5" t="s">
        <v>6195</v>
      </c>
    </row>
    <row r="1841" spans="1:8" ht="30.75" customHeight="1">
      <c r="A1841" s="6">
        <v>20607</v>
      </c>
      <c r="B1841" s="5" t="s">
        <v>31</v>
      </c>
      <c r="C1841" s="5" t="s">
        <v>32</v>
      </c>
      <c r="D1841" s="5" t="s">
        <v>6197</v>
      </c>
      <c r="E1841" s="5">
        <v>107885</v>
      </c>
      <c r="F1841" s="5" t="s">
        <v>8108</v>
      </c>
      <c r="G1841" s="5" t="s">
        <v>8108</v>
      </c>
      <c r="H1841" s="5" t="s">
        <v>6195</v>
      </c>
    </row>
    <row r="1842" spans="1:8" ht="30.75" customHeight="1">
      <c r="A1842" s="6">
        <v>20607</v>
      </c>
      <c r="B1842" s="5" t="s">
        <v>31</v>
      </c>
      <c r="C1842" s="5" t="s">
        <v>32</v>
      </c>
      <c r="D1842" s="5" t="s">
        <v>6201</v>
      </c>
      <c r="E1842" s="5">
        <v>107911</v>
      </c>
      <c r="F1842" s="5" t="s">
        <v>8109</v>
      </c>
      <c r="G1842" s="5" t="s">
        <v>8109</v>
      </c>
      <c r="H1842" s="5" t="s">
        <v>6195</v>
      </c>
    </row>
    <row r="1843" spans="1:8" ht="30.75" customHeight="1">
      <c r="A1843" s="6">
        <v>20607</v>
      </c>
      <c r="B1843" s="5" t="s">
        <v>31</v>
      </c>
      <c r="C1843" s="5" t="s">
        <v>32</v>
      </c>
      <c r="D1843" s="5" t="s">
        <v>6210</v>
      </c>
      <c r="E1843" s="5">
        <v>101295</v>
      </c>
      <c r="F1843" s="5" t="s">
        <v>8110</v>
      </c>
      <c r="G1843" s="5" t="s">
        <v>11080</v>
      </c>
      <c r="H1843" s="5" t="s">
        <v>8111</v>
      </c>
    </row>
    <row r="1844" spans="1:8" ht="30.75" customHeight="1">
      <c r="A1844" s="6">
        <v>20607</v>
      </c>
      <c r="B1844" s="5" t="s">
        <v>31</v>
      </c>
      <c r="C1844" s="5" t="s">
        <v>32</v>
      </c>
      <c r="D1844" s="5" t="s">
        <v>6218</v>
      </c>
      <c r="E1844" s="5">
        <v>105060</v>
      </c>
      <c r="F1844" s="5" t="s">
        <v>8112</v>
      </c>
      <c r="G1844" s="5" t="s">
        <v>8112</v>
      </c>
      <c r="H1844" s="5" t="s">
        <v>8113</v>
      </c>
    </row>
    <row r="1845" spans="1:8" ht="30.75" customHeight="1">
      <c r="A1845" s="6">
        <v>20607</v>
      </c>
      <c r="B1845" s="5" t="s">
        <v>31</v>
      </c>
      <c r="C1845" s="5" t="s">
        <v>32</v>
      </c>
      <c r="D1845" s="5" t="s">
        <v>6210</v>
      </c>
      <c r="E1845" s="5">
        <v>107535</v>
      </c>
      <c r="F1845" s="5" t="s">
        <v>8114</v>
      </c>
      <c r="G1845" s="5" t="s">
        <v>11081</v>
      </c>
      <c r="H1845" s="5" t="s">
        <v>8061</v>
      </c>
    </row>
    <row r="1846" spans="1:8" ht="30.75" customHeight="1">
      <c r="A1846" s="6">
        <v>20607</v>
      </c>
      <c r="B1846" s="5" t="s">
        <v>31</v>
      </c>
      <c r="C1846" s="5" t="s">
        <v>32</v>
      </c>
      <c r="D1846" s="5" t="s">
        <v>6197</v>
      </c>
      <c r="E1846" s="5">
        <v>111229</v>
      </c>
      <c r="F1846" s="5" t="s">
        <v>8115</v>
      </c>
      <c r="G1846" s="5" t="s">
        <v>11082</v>
      </c>
      <c r="H1846" s="5" t="s">
        <v>6195</v>
      </c>
    </row>
    <row r="1847" spans="1:8" ht="30.75" customHeight="1">
      <c r="A1847" s="6">
        <v>20607</v>
      </c>
      <c r="B1847" s="5" t="s">
        <v>31</v>
      </c>
      <c r="C1847" s="5" t="s">
        <v>32</v>
      </c>
      <c r="D1847" s="5" t="s">
        <v>6197</v>
      </c>
      <c r="E1847" s="5">
        <v>104109</v>
      </c>
      <c r="F1847" s="5" t="s">
        <v>8116</v>
      </c>
      <c r="G1847" s="5" t="s">
        <v>11083</v>
      </c>
      <c r="H1847" s="5" t="s">
        <v>6205</v>
      </c>
    </row>
    <row r="1848" spans="1:8" ht="30.75" customHeight="1">
      <c r="A1848" s="6">
        <v>20607</v>
      </c>
      <c r="B1848" s="5" t="s">
        <v>31</v>
      </c>
      <c r="C1848" s="5" t="s">
        <v>32</v>
      </c>
      <c r="D1848" s="5" t="s">
        <v>6201</v>
      </c>
      <c r="E1848" s="5">
        <v>107938</v>
      </c>
      <c r="F1848" s="5" t="s">
        <v>8117</v>
      </c>
      <c r="G1848" s="5" t="s">
        <v>11084</v>
      </c>
      <c r="H1848" s="5" t="s">
        <v>6195</v>
      </c>
    </row>
    <row r="1849" spans="1:8" ht="30.75" customHeight="1">
      <c r="A1849" s="6">
        <v>20607</v>
      </c>
      <c r="B1849" s="5" t="s">
        <v>31</v>
      </c>
      <c r="C1849" s="5" t="s">
        <v>32</v>
      </c>
      <c r="D1849" s="5" t="s">
        <v>6197</v>
      </c>
      <c r="E1849" s="5">
        <v>104494</v>
      </c>
      <c r="F1849" s="5" t="s">
        <v>8118</v>
      </c>
      <c r="G1849" s="5" t="s">
        <v>11085</v>
      </c>
      <c r="H1849" s="5" t="s">
        <v>6205</v>
      </c>
    </row>
    <row r="1850" spans="1:8" ht="30.75" customHeight="1">
      <c r="A1850" s="6">
        <v>20607</v>
      </c>
      <c r="B1850" s="5" t="s">
        <v>31</v>
      </c>
      <c r="C1850" s="5" t="s">
        <v>32</v>
      </c>
      <c r="D1850" s="5" t="s">
        <v>6201</v>
      </c>
      <c r="E1850" s="5">
        <v>111593</v>
      </c>
      <c r="F1850" s="5" t="s">
        <v>8119</v>
      </c>
      <c r="G1850" s="5" t="s">
        <v>11086</v>
      </c>
      <c r="H1850" s="5" t="s">
        <v>6195</v>
      </c>
    </row>
    <row r="1851" spans="1:8" ht="30.75" customHeight="1">
      <c r="A1851" s="6">
        <v>20607</v>
      </c>
      <c r="B1851" s="5" t="s">
        <v>31</v>
      </c>
      <c r="C1851" s="5" t="s">
        <v>32</v>
      </c>
      <c r="D1851" s="5" t="s">
        <v>6190</v>
      </c>
      <c r="E1851" s="5">
        <v>107547</v>
      </c>
      <c r="F1851" s="5" t="s">
        <v>8120</v>
      </c>
      <c r="G1851" s="5" t="s">
        <v>11087</v>
      </c>
      <c r="H1851" s="5" t="s">
        <v>8121</v>
      </c>
    </row>
    <row r="1852" spans="1:8" ht="30.75" customHeight="1">
      <c r="A1852" s="6">
        <v>20607</v>
      </c>
      <c r="B1852" s="5" t="s">
        <v>31</v>
      </c>
      <c r="C1852" s="5" t="s">
        <v>32</v>
      </c>
      <c r="D1852" s="5" t="s">
        <v>6197</v>
      </c>
      <c r="E1852" s="5">
        <v>106017</v>
      </c>
      <c r="F1852" s="5" t="s">
        <v>8122</v>
      </c>
      <c r="G1852" s="5" t="s">
        <v>11088</v>
      </c>
      <c r="H1852" s="5" t="s">
        <v>6205</v>
      </c>
    </row>
    <row r="1853" spans="1:8" ht="30.75" customHeight="1">
      <c r="A1853" s="6">
        <v>20607</v>
      </c>
      <c r="B1853" s="5" t="s">
        <v>31</v>
      </c>
      <c r="C1853" s="5" t="s">
        <v>32</v>
      </c>
      <c r="D1853" s="5" t="s">
        <v>6201</v>
      </c>
      <c r="E1853" s="5">
        <v>107922</v>
      </c>
      <c r="F1853" s="5" t="s">
        <v>8123</v>
      </c>
      <c r="G1853" s="5" t="s">
        <v>8123</v>
      </c>
      <c r="H1853" s="5" t="s">
        <v>6195</v>
      </c>
    </row>
    <row r="1854" spans="1:8" ht="30.75" customHeight="1">
      <c r="A1854" s="6">
        <v>20607</v>
      </c>
      <c r="B1854" s="5" t="s">
        <v>31</v>
      </c>
      <c r="C1854" s="5" t="s">
        <v>32</v>
      </c>
      <c r="D1854" s="5" t="s">
        <v>6197</v>
      </c>
      <c r="E1854" s="5">
        <v>105011</v>
      </c>
      <c r="F1854" s="5" t="s">
        <v>8124</v>
      </c>
      <c r="G1854" s="5" t="s">
        <v>11089</v>
      </c>
      <c r="H1854" s="5" t="s">
        <v>6205</v>
      </c>
    </row>
    <row r="1855" spans="1:8" ht="30.75" customHeight="1">
      <c r="A1855" s="6">
        <v>20607</v>
      </c>
      <c r="B1855" s="5" t="s">
        <v>31</v>
      </c>
      <c r="C1855" s="5" t="s">
        <v>32</v>
      </c>
      <c r="D1855" s="5" t="s">
        <v>6190</v>
      </c>
      <c r="E1855" s="5">
        <v>107941</v>
      </c>
      <c r="F1855" s="5" t="s">
        <v>8125</v>
      </c>
      <c r="G1855" s="5" t="s">
        <v>11090</v>
      </c>
      <c r="H1855" s="5" t="s">
        <v>6195</v>
      </c>
    </row>
    <row r="1856" spans="1:8" ht="30.75" customHeight="1">
      <c r="A1856" s="6">
        <v>20607</v>
      </c>
      <c r="B1856" s="5" t="s">
        <v>31</v>
      </c>
      <c r="C1856" s="5" t="s">
        <v>32</v>
      </c>
      <c r="D1856" s="5" t="s">
        <v>6197</v>
      </c>
      <c r="E1856" s="5">
        <v>104105</v>
      </c>
      <c r="F1856" s="5" t="s">
        <v>8126</v>
      </c>
      <c r="G1856" s="5" t="s">
        <v>11091</v>
      </c>
      <c r="H1856" s="5" t="s">
        <v>6205</v>
      </c>
    </row>
    <row r="1857" spans="1:8" ht="30.75" customHeight="1">
      <c r="A1857" s="6">
        <v>20607</v>
      </c>
      <c r="B1857" s="5" t="s">
        <v>31</v>
      </c>
      <c r="C1857" s="5" t="s">
        <v>32</v>
      </c>
      <c r="D1857" s="5" t="s">
        <v>6201</v>
      </c>
      <c r="E1857" s="5">
        <v>107521</v>
      </c>
      <c r="F1857" s="5" t="s">
        <v>8127</v>
      </c>
      <c r="G1857" s="5" t="s">
        <v>11092</v>
      </c>
      <c r="H1857" s="5" t="s">
        <v>6195</v>
      </c>
    </row>
    <row r="1858" spans="1:8" ht="30.75" customHeight="1">
      <c r="A1858" s="6">
        <v>20607</v>
      </c>
      <c r="B1858" s="5" t="s">
        <v>31</v>
      </c>
      <c r="C1858" s="5" t="s">
        <v>32</v>
      </c>
      <c r="D1858" s="5" t="s">
        <v>6201</v>
      </c>
      <c r="E1858" s="5">
        <v>107563</v>
      </c>
      <c r="F1858" s="5" t="s">
        <v>8128</v>
      </c>
      <c r="G1858" s="5" t="s">
        <v>11093</v>
      </c>
      <c r="H1858" s="5" t="s">
        <v>6195</v>
      </c>
    </row>
    <row r="1859" spans="1:8" ht="30.75" customHeight="1">
      <c r="A1859" s="6">
        <v>20607</v>
      </c>
      <c r="B1859" s="5" t="s">
        <v>31</v>
      </c>
      <c r="C1859" s="5" t="s">
        <v>32</v>
      </c>
      <c r="D1859" s="5" t="s">
        <v>6218</v>
      </c>
      <c r="E1859" s="5">
        <v>107532</v>
      </c>
      <c r="F1859" s="5" t="s">
        <v>8129</v>
      </c>
      <c r="G1859" s="5" t="s">
        <v>11094</v>
      </c>
      <c r="H1859" s="5" t="s">
        <v>6258</v>
      </c>
    </row>
    <row r="1860" spans="1:8" ht="30.75" customHeight="1">
      <c r="A1860" s="6">
        <v>20607</v>
      </c>
      <c r="B1860" s="5" t="s">
        <v>31</v>
      </c>
      <c r="C1860" s="5" t="s">
        <v>32</v>
      </c>
      <c r="D1860" s="5" t="s">
        <v>6201</v>
      </c>
      <c r="E1860" s="5">
        <v>107561</v>
      </c>
      <c r="F1860" s="5" t="s">
        <v>8130</v>
      </c>
      <c r="G1860" s="5" t="s">
        <v>8130</v>
      </c>
      <c r="H1860" s="5" t="s">
        <v>6195</v>
      </c>
    </row>
    <row r="1861" spans="1:8" ht="30.75" customHeight="1">
      <c r="A1861" s="6">
        <v>20607</v>
      </c>
      <c r="B1861" s="5" t="s">
        <v>31</v>
      </c>
      <c r="C1861" s="5" t="s">
        <v>32</v>
      </c>
      <c r="D1861" s="5" t="s">
        <v>6190</v>
      </c>
      <c r="E1861" s="5">
        <v>107539</v>
      </c>
      <c r="F1861" s="5" t="s">
        <v>8131</v>
      </c>
      <c r="G1861" s="5" t="s">
        <v>11095</v>
      </c>
      <c r="H1861" s="5" t="s">
        <v>8087</v>
      </c>
    </row>
    <row r="1862" spans="1:8" ht="30.75" customHeight="1">
      <c r="A1862" s="6">
        <v>20607</v>
      </c>
      <c r="B1862" s="5" t="s">
        <v>31</v>
      </c>
      <c r="C1862" s="5" t="s">
        <v>32</v>
      </c>
      <c r="D1862" s="5" t="s">
        <v>6201</v>
      </c>
      <c r="E1862" s="5">
        <v>104988</v>
      </c>
      <c r="F1862" s="5" t="s">
        <v>8132</v>
      </c>
      <c r="G1862" s="5" t="s">
        <v>11096</v>
      </c>
      <c r="H1862" s="5" t="s">
        <v>6287</v>
      </c>
    </row>
    <row r="1863" spans="1:8" ht="30.75" customHeight="1">
      <c r="A1863" s="6">
        <v>20607</v>
      </c>
      <c r="B1863" s="5" t="s">
        <v>31</v>
      </c>
      <c r="C1863" s="5" t="s">
        <v>32</v>
      </c>
      <c r="D1863" s="5" t="s">
        <v>6201</v>
      </c>
      <c r="E1863" s="5">
        <v>102727</v>
      </c>
      <c r="F1863" s="5" t="s">
        <v>8133</v>
      </c>
      <c r="G1863" s="5" t="s">
        <v>11097</v>
      </c>
      <c r="H1863" s="5" t="s">
        <v>6195</v>
      </c>
    </row>
    <row r="1864" spans="1:8" ht="30.75" customHeight="1">
      <c r="A1864" s="6">
        <v>20607</v>
      </c>
      <c r="B1864" s="5" t="s">
        <v>31</v>
      </c>
      <c r="C1864" s="5" t="s">
        <v>32</v>
      </c>
      <c r="D1864" s="5" t="s">
        <v>6197</v>
      </c>
      <c r="E1864" s="5">
        <v>105013</v>
      </c>
      <c r="F1864" s="5" t="s">
        <v>8134</v>
      </c>
      <c r="G1864" s="5" t="s">
        <v>11098</v>
      </c>
      <c r="H1864" s="5" t="s">
        <v>6205</v>
      </c>
    </row>
    <row r="1865" spans="1:8" ht="30.75" customHeight="1">
      <c r="A1865" s="6">
        <v>20607</v>
      </c>
      <c r="B1865" s="5" t="s">
        <v>31</v>
      </c>
      <c r="C1865" s="5" t="s">
        <v>32</v>
      </c>
      <c r="D1865" s="5" t="s">
        <v>6197</v>
      </c>
      <c r="E1865" s="5">
        <v>104100</v>
      </c>
      <c r="F1865" s="5" t="s">
        <v>8135</v>
      </c>
      <c r="G1865" s="5" t="s">
        <v>11099</v>
      </c>
      <c r="H1865" s="5" t="s">
        <v>6205</v>
      </c>
    </row>
    <row r="1866" spans="1:8" ht="30.75" customHeight="1">
      <c r="A1866" s="6">
        <v>20607</v>
      </c>
      <c r="B1866" s="5" t="s">
        <v>31</v>
      </c>
      <c r="C1866" s="5" t="s">
        <v>32</v>
      </c>
      <c r="D1866" s="5" t="s">
        <v>6201</v>
      </c>
      <c r="E1866" s="5">
        <v>107920</v>
      </c>
      <c r="F1866" s="5" t="s">
        <v>8136</v>
      </c>
      <c r="G1866" s="5" t="s">
        <v>8136</v>
      </c>
      <c r="H1866" s="5" t="s">
        <v>6195</v>
      </c>
    </row>
    <row r="1867" spans="1:8" ht="30.75" customHeight="1">
      <c r="A1867" s="6">
        <v>20607</v>
      </c>
      <c r="B1867" s="5" t="s">
        <v>31</v>
      </c>
      <c r="C1867" s="5" t="s">
        <v>32</v>
      </c>
      <c r="D1867" s="5" t="s">
        <v>6201</v>
      </c>
      <c r="E1867" s="5">
        <v>105077</v>
      </c>
      <c r="F1867" s="5" t="s">
        <v>8137</v>
      </c>
      <c r="G1867" s="5" t="s">
        <v>8137</v>
      </c>
      <c r="H1867" s="5" t="s">
        <v>6287</v>
      </c>
    </row>
    <row r="1868" spans="1:8" ht="30.75" customHeight="1">
      <c r="A1868" s="6">
        <v>20607</v>
      </c>
      <c r="B1868" s="5" t="s">
        <v>31</v>
      </c>
      <c r="C1868" s="5" t="s">
        <v>32</v>
      </c>
      <c r="D1868" s="5" t="s">
        <v>6190</v>
      </c>
      <c r="E1868" s="5">
        <v>107543</v>
      </c>
      <c r="F1868" s="5" t="s">
        <v>8138</v>
      </c>
      <c r="G1868" s="5" t="s">
        <v>11100</v>
      </c>
      <c r="H1868" s="5" t="s">
        <v>8100</v>
      </c>
    </row>
    <row r="1869" spans="1:8" ht="30.75" customHeight="1">
      <c r="A1869" s="6">
        <v>20607</v>
      </c>
      <c r="B1869" s="5" t="s">
        <v>31</v>
      </c>
      <c r="C1869" s="5" t="s">
        <v>32</v>
      </c>
      <c r="D1869" s="5" t="s">
        <v>6201</v>
      </c>
      <c r="E1869" s="5">
        <v>107522</v>
      </c>
      <c r="F1869" s="5" t="s">
        <v>8139</v>
      </c>
      <c r="G1869" s="5" t="s">
        <v>11101</v>
      </c>
      <c r="H1869" s="5" t="s">
        <v>6195</v>
      </c>
    </row>
    <row r="1870" spans="1:8" ht="30.75" customHeight="1">
      <c r="A1870" s="6">
        <v>20607</v>
      </c>
      <c r="B1870" s="5" t="s">
        <v>31</v>
      </c>
      <c r="C1870" s="5" t="s">
        <v>32</v>
      </c>
      <c r="D1870" s="5" t="s">
        <v>6210</v>
      </c>
      <c r="E1870" s="5">
        <v>105061</v>
      </c>
      <c r="F1870" s="5" t="s">
        <v>8140</v>
      </c>
      <c r="G1870" s="5" t="s">
        <v>8140</v>
      </c>
      <c r="H1870" s="5" t="s">
        <v>8141</v>
      </c>
    </row>
    <row r="1871" spans="1:8" ht="30.75" customHeight="1">
      <c r="A1871" s="6">
        <v>20607</v>
      </c>
      <c r="B1871" s="5" t="s">
        <v>31</v>
      </c>
      <c r="C1871" s="5" t="s">
        <v>32</v>
      </c>
      <c r="D1871" s="5" t="s">
        <v>6201</v>
      </c>
      <c r="E1871" s="5">
        <v>107913</v>
      </c>
      <c r="F1871" s="5" t="s">
        <v>8142</v>
      </c>
      <c r="G1871" s="5" t="s">
        <v>8142</v>
      </c>
      <c r="H1871" s="5" t="s">
        <v>6195</v>
      </c>
    </row>
    <row r="1872" spans="1:8" ht="30.75" customHeight="1">
      <c r="A1872" s="6">
        <v>20607</v>
      </c>
      <c r="B1872" s="5" t="s">
        <v>31</v>
      </c>
      <c r="C1872" s="5" t="s">
        <v>32</v>
      </c>
      <c r="D1872" s="5" t="s">
        <v>6201</v>
      </c>
      <c r="E1872" s="5">
        <v>102723</v>
      </c>
      <c r="F1872" s="5" t="s">
        <v>8143</v>
      </c>
      <c r="G1872" s="5" t="s">
        <v>11102</v>
      </c>
      <c r="H1872" s="5" t="s">
        <v>6195</v>
      </c>
    </row>
    <row r="1873" spans="1:8" ht="30.75" customHeight="1">
      <c r="A1873" s="6">
        <v>20607</v>
      </c>
      <c r="B1873" s="5" t="s">
        <v>31</v>
      </c>
      <c r="C1873" s="5" t="s">
        <v>32</v>
      </c>
      <c r="D1873" s="5" t="s">
        <v>6201</v>
      </c>
      <c r="E1873" s="5">
        <v>107246</v>
      </c>
      <c r="F1873" s="5" t="s">
        <v>8144</v>
      </c>
      <c r="G1873" s="5" t="s">
        <v>11103</v>
      </c>
      <c r="H1873" s="5" t="s">
        <v>6195</v>
      </c>
    </row>
    <row r="1874" spans="1:8" ht="30.75" customHeight="1">
      <c r="A1874" s="6">
        <v>20607</v>
      </c>
      <c r="B1874" s="5" t="s">
        <v>31</v>
      </c>
      <c r="C1874" s="5" t="s">
        <v>32</v>
      </c>
      <c r="D1874" s="5" t="s">
        <v>6197</v>
      </c>
      <c r="E1874" s="5">
        <v>104998</v>
      </c>
      <c r="F1874" s="5" t="s">
        <v>8145</v>
      </c>
      <c r="G1874" s="5" t="s">
        <v>11104</v>
      </c>
      <c r="H1874" s="5" t="s">
        <v>7402</v>
      </c>
    </row>
    <row r="1875" spans="1:8" ht="30.75" customHeight="1">
      <c r="A1875" s="6">
        <v>20607</v>
      </c>
      <c r="B1875" s="5" t="s">
        <v>31</v>
      </c>
      <c r="C1875" s="5" t="s">
        <v>32</v>
      </c>
      <c r="D1875" s="5" t="s">
        <v>6190</v>
      </c>
      <c r="E1875" s="5">
        <v>107551</v>
      </c>
      <c r="F1875" s="5" t="s">
        <v>8146</v>
      </c>
      <c r="G1875" s="5" t="s">
        <v>8146</v>
      </c>
      <c r="H1875" s="5" t="s">
        <v>6195</v>
      </c>
    </row>
    <row r="1876" spans="1:8" ht="30.75" customHeight="1">
      <c r="A1876" s="6">
        <v>20607</v>
      </c>
      <c r="B1876" s="5" t="s">
        <v>31</v>
      </c>
      <c r="C1876" s="5" t="s">
        <v>32</v>
      </c>
      <c r="D1876" s="5" t="s">
        <v>6201</v>
      </c>
      <c r="E1876" s="5">
        <v>104979</v>
      </c>
      <c r="F1876" s="5" t="s">
        <v>8147</v>
      </c>
      <c r="G1876" s="5" t="s">
        <v>11105</v>
      </c>
      <c r="H1876" s="5" t="s">
        <v>6287</v>
      </c>
    </row>
    <row r="1877" spans="1:8" ht="30.75" customHeight="1">
      <c r="A1877" s="6">
        <v>20607</v>
      </c>
      <c r="B1877" s="5" t="s">
        <v>31</v>
      </c>
      <c r="C1877" s="5" t="s">
        <v>32</v>
      </c>
      <c r="D1877" s="5" t="s">
        <v>6197</v>
      </c>
      <c r="E1877" s="5">
        <v>107555</v>
      </c>
      <c r="F1877" s="5" t="s">
        <v>8148</v>
      </c>
      <c r="G1877" s="5" t="s">
        <v>11106</v>
      </c>
      <c r="H1877" s="5" t="s">
        <v>6205</v>
      </c>
    </row>
    <row r="1878" spans="1:8" ht="30.75" customHeight="1">
      <c r="A1878" s="6">
        <v>20607</v>
      </c>
      <c r="B1878" s="5" t="s">
        <v>31</v>
      </c>
      <c r="C1878" s="5" t="s">
        <v>32</v>
      </c>
      <c r="D1878" s="5" t="s">
        <v>6201</v>
      </c>
      <c r="E1878" s="5">
        <v>107926</v>
      </c>
      <c r="F1878" s="5" t="s">
        <v>8149</v>
      </c>
      <c r="G1878" s="5" t="s">
        <v>8149</v>
      </c>
      <c r="H1878" s="5" t="s">
        <v>6195</v>
      </c>
    </row>
    <row r="1879" spans="1:8" ht="30.75" customHeight="1">
      <c r="A1879" s="6">
        <v>20607</v>
      </c>
      <c r="B1879" s="5" t="s">
        <v>31</v>
      </c>
      <c r="C1879" s="5" t="s">
        <v>32</v>
      </c>
      <c r="D1879" s="5" t="s">
        <v>6197</v>
      </c>
      <c r="E1879" s="5">
        <v>104771</v>
      </c>
      <c r="F1879" s="5" t="s">
        <v>8150</v>
      </c>
      <c r="G1879" s="5" t="s">
        <v>11107</v>
      </c>
      <c r="H1879" s="5" t="s">
        <v>6205</v>
      </c>
    </row>
    <row r="1880" spans="1:8" ht="30.75" customHeight="1">
      <c r="A1880" s="6">
        <v>20607</v>
      </c>
      <c r="B1880" s="5" t="s">
        <v>31</v>
      </c>
      <c r="C1880" s="5" t="s">
        <v>32</v>
      </c>
      <c r="D1880" s="5" t="s">
        <v>6201</v>
      </c>
      <c r="E1880" s="5">
        <v>106349</v>
      </c>
      <c r="F1880" s="5" t="s">
        <v>8151</v>
      </c>
      <c r="G1880" s="5" t="s">
        <v>11108</v>
      </c>
      <c r="H1880" s="5" t="s">
        <v>6212</v>
      </c>
    </row>
    <row r="1881" spans="1:8" ht="30.75" customHeight="1">
      <c r="A1881" s="6">
        <v>20607</v>
      </c>
      <c r="B1881" s="5" t="s">
        <v>31</v>
      </c>
      <c r="C1881" s="5" t="s">
        <v>32</v>
      </c>
      <c r="D1881" s="5" t="s">
        <v>6210</v>
      </c>
      <c r="E1881" s="5">
        <v>107527</v>
      </c>
      <c r="F1881" s="5" t="s">
        <v>8152</v>
      </c>
      <c r="G1881" s="5" t="s">
        <v>11109</v>
      </c>
      <c r="H1881" s="5" t="s">
        <v>6195</v>
      </c>
    </row>
    <row r="1882" spans="1:8" ht="30.75" customHeight="1">
      <c r="A1882" s="6">
        <v>20607</v>
      </c>
      <c r="B1882" s="5" t="s">
        <v>31</v>
      </c>
      <c r="C1882" s="5" t="s">
        <v>32</v>
      </c>
      <c r="D1882" s="5" t="s">
        <v>6201</v>
      </c>
      <c r="E1882" s="5">
        <v>107928</v>
      </c>
      <c r="F1882" s="5" t="s">
        <v>8153</v>
      </c>
      <c r="G1882" s="5" t="s">
        <v>8153</v>
      </c>
      <c r="H1882" s="5" t="s">
        <v>6195</v>
      </c>
    </row>
    <row r="1883" spans="1:8" ht="30.75" customHeight="1">
      <c r="A1883" s="6">
        <v>20607</v>
      </c>
      <c r="B1883" s="5" t="s">
        <v>31</v>
      </c>
      <c r="C1883" s="5" t="s">
        <v>32</v>
      </c>
      <c r="D1883" s="5" t="s">
        <v>6201</v>
      </c>
      <c r="E1883" s="5">
        <v>104964</v>
      </c>
      <c r="F1883" s="5" t="s">
        <v>8154</v>
      </c>
      <c r="G1883" s="5" t="s">
        <v>8154</v>
      </c>
      <c r="H1883" s="5" t="s">
        <v>6287</v>
      </c>
    </row>
    <row r="1884" spans="1:8" ht="30.75" customHeight="1">
      <c r="A1884" s="6">
        <v>20607</v>
      </c>
      <c r="B1884" s="5" t="s">
        <v>31</v>
      </c>
      <c r="C1884" s="5" t="s">
        <v>32</v>
      </c>
      <c r="D1884" s="5" t="s">
        <v>6201</v>
      </c>
      <c r="E1884" s="5">
        <v>104986</v>
      </c>
      <c r="F1884" s="5" t="s">
        <v>8155</v>
      </c>
      <c r="G1884" s="5" t="s">
        <v>11110</v>
      </c>
      <c r="H1884" s="5" t="s">
        <v>6287</v>
      </c>
    </row>
    <row r="1885" spans="1:8" ht="30.75" customHeight="1">
      <c r="A1885" s="6">
        <v>20607</v>
      </c>
      <c r="B1885" s="5" t="s">
        <v>31</v>
      </c>
      <c r="C1885" s="5" t="s">
        <v>32</v>
      </c>
      <c r="D1885" s="5" t="s">
        <v>6201</v>
      </c>
      <c r="E1885" s="5">
        <v>107881</v>
      </c>
      <c r="F1885" s="5" t="s">
        <v>8156</v>
      </c>
      <c r="G1885" s="5" t="s">
        <v>8156</v>
      </c>
      <c r="H1885" s="5" t="s">
        <v>6195</v>
      </c>
    </row>
    <row r="1886" spans="1:8" ht="30.75" customHeight="1">
      <c r="A1886" s="6">
        <v>20607</v>
      </c>
      <c r="B1886" s="5" t="s">
        <v>31</v>
      </c>
      <c r="C1886" s="5" t="s">
        <v>32</v>
      </c>
      <c r="D1886" s="5" t="s">
        <v>6197</v>
      </c>
      <c r="E1886" s="5">
        <v>107912</v>
      </c>
      <c r="F1886" s="5" t="s">
        <v>8157</v>
      </c>
      <c r="G1886" s="5" t="s">
        <v>8157</v>
      </c>
      <c r="H1886" s="5" t="s">
        <v>6205</v>
      </c>
    </row>
    <row r="1887" spans="1:8" ht="30.75" customHeight="1">
      <c r="A1887" s="6">
        <v>20607</v>
      </c>
      <c r="B1887" s="5" t="s">
        <v>31</v>
      </c>
      <c r="C1887" s="5" t="s">
        <v>32</v>
      </c>
      <c r="D1887" s="5" t="s">
        <v>6190</v>
      </c>
      <c r="E1887" s="5">
        <v>107541</v>
      </c>
      <c r="F1887" s="5" t="s">
        <v>8158</v>
      </c>
      <c r="G1887" s="5" t="s">
        <v>11111</v>
      </c>
      <c r="H1887" s="5" t="s">
        <v>6195</v>
      </c>
    </row>
    <row r="1888" spans="1:8" ht="30.75" customHeight="1">
      <c r="A1888" s="6">
        <v>20607</v>
      </c>
      <c r="B1888" s="5" t="s">
        <v>31</v>
      </c>
      <c r="C1888" s="5" t="s">
        <v>32</v>
      </c>
      <c r="D1888" s="5" t="s">
        <v>6201</v>
      </c>
      <c r="E1888" s="5">
        <v>107929</v>
      </c>
      <c r="F1888" s="5" t="s">
        <v>8159</v>
      </c>
      <c r="G1888" s="5" t="s">
        <v>8159</v>
      </c>
      <c r="H1888" s="5" t="s">
        <v>6195</v>
      </c>
    </row>
    <row r="1889" spans="1:8" ht="30.75" customHeight="1">
      <c r="A1889" s="6">
        <v>20607</v>
      </c>
      <c r="B1889" s="5" t="s">
        <v>31</v>
      </c>
      <c r="C1889" s="5" t="s">
        <v>32</v>
      </c>
      <c r="D1889" s="5" t="s">
        <v>6201</v>
      </c>
      <c r="E1889" s="5">
        <v>104952</v>
      </c>
      <c r="F1889" s="5" t="s">
        <v>8160</v>
      </c>
      <c r="G1889" s="5" t="s">
        <v>11112</v>
      </c>
      <c r="H1889" s="5" t="s">
        <v>6287</v>
      </c>
    </row>
    <row r="1890" spans="1:8" ht="30.75" customHeight="1">
      <c r="A1890" s="6">
        <v>20607</v>
      </c>
      <c r="B1890" s="5" t="s">
        <v>31</v>
      </c>
      <c r="C1890" s="5" t="s">
        <v>32</v>
      </c>
      <c r="D1890" s="5" t="s">
        <v>6190</v>
      </c>
      <c r="E1890" s="5">
        <v>101241</v>
      </c>
      <c r="F1890" s="5" t="s">
        <v>8161</v>
      </c>
      <c r="G1890" s="5" t="s">
        <v>11113</v>
      </c>
      <c r="H1890" s="5" t="s">
        <v>6212</v>
      </c>
    </row>
    <row r="1891" spans="1:8" ht="30.75" customHeight="1">
      <c r="A1891" s="6">
        <v>20607</v>
      </c>
      <c r="B1891" s="5" t="s">
        <v>31</v>
      </c>
      <c r="C1891" s="5" t="s">
        <v>32</v>
      </c>
      <c r="D1891" s="5" t="s">
        <v>6201</v>
      </c>
      <c r="E1891" s="5">
        <v>107916</v>
      </c>
      <c r="F1891" s="5" t="s">
        <v>8162</v>
      </c>
      <c r="G1891" s="5" t="s">
        <v>8162</v>
      </c>
      <c r="H1891" s="5" t="s">
        <v>6195</v>
      </c>
    </row>
    <row r="1892" spans="1:8" ht="30.75" customHeight="1">
      <c r="A1892" s="6">
        <v>20607</v>
      </c>
      <c r="B1892" s="5" t="s">
        <v>31</v>
      </c>
      <c r="C1892" s="5" t="s">
        <v>32</v>
      </c>
      <c r="D1892" s="5" t="s">
        <v>6201</v>
      </c>
      <c r="E1892" s="5">
        <v>107937</v>
      </c>
      <c r="F1892" s="5" t="s">
        <v>8163</v>
      </c>
      <c r="G1892" s="5" t="s">
        <v>11114</v>
      </c>
      <c r="H1892" s="5" t="s">
        <v>6195</v>
      </c>
    </row>
    <row r="1893" spans="1:8" ht="30.75" customHeight="1">
      <c r="A1893" s="6">
        <v>20607</v>
      </c>
      <c r="B1893" s="5" t="s">
        <v>31</v>
      </c>
      <c r="C1893" s="5" t="s">
        <v>32</v>
      </c>
      <c r="D1893" s="5" t="s">
        <v>6201</v>
      </c>
      <c r="E1893" s="5">
        <v>106439</v>
      </c>
      <c r="F1893" s="5" t="s">
        <v>8164</v>
      </c>
      <c r="G1893" s="5" t="s">
        <v>11115</v>
      </c>
      <c r="H1893" s="5" t="s">
        <v>6195</v>
      </c>
    </row>
    <row r="1894" spans="1:8" ht="30.75" customHeight="1">
      <c r="A1894" s="6">
        <v>20607</v>
      </c>
      <c r="B1894" s="5" t="s">
        <v>31</v>
      </c>
      <c r="C1894" s="5" t="s">
        <v>32</v>
      </c>
      <c r="D1894" s="5" t="s">
        <v>6190</v>
      </c>
      <c r="E1894" s="5">
        <v>105064</v>
      </c>
      <c r="F1894" s="5" t="s">
        <v>8165</v>
      </c>
      <c r="G1894" s="5" t="s">
        <v>8165</v>
      </c>
      <c r="H1894" s="5" t="s">
        <v>6287</v>
      </c>
    </row>
    <row r="1895" spans="1:8" ht="30.75" customHeight="1">
      <c r="A1895" s="6">
        <v>20607</v>
      </c>
      <c r="B1895" s="5" t="s">
        <v>31</v>
      </c>
      <c r="C1895" s="5" t="s">
        <v>32</v>
      </c>
      <c r="D1895" s="5" t="s">
        <v>6190</v>
      </c>
      <c r="E1895" s="5">
        <v>107510</v>
      </c>
      <c r="F1895" s="5" t="s">
        <v>8166</v>
      </c>
      <c r="G1895" s="5" t="s">
        <v>11116</v>
      </c>
      <c r="H1895" s="5" t="s">
        <v>6297</v>
      </c>
    </row>
    <row r="1896" spans="1:8" ht="30.75" customHeight="1">
      <c r="A1896" s="6">
        <v>20607</v>
      </c>
      <c r="B1896" s="5" t="s">
        <v>31</v>
      </c>
      <c r="C1896" s="5" t="s">
        <v>32</v>
      </c>
      <c r="D1896" s="5" t="s">
        <v>6210</v>
      </c>
      <c r="E1896" s="5">
        <v>107529</v>
      </c>
      <c r="F1896" s="5" t="s">
        <v>8167</v>
      </c>
      <c r="G1896" s="5" t="s">
        <v>11117</v>
      </c>
      <c r="H1896" s="5" t="s">
        <v>6195</v>
      </c>
    </row>
    <row r="1897" spans="1:8" ht="30.75" customHeight="1">
      <c r="A1897" s="6">
        <v>20607</v>
      </c>
      <c r="B1897" s="5" t="s">
        <v>31</v>
      </c>
      <c r="C1897" s="5" t="s">
        <v>32</v>
      </c>
      <c r="D1897" s="5" t="s">
        <v>6201</v>
      </c>
      <c r="E1897" s="5">
        <v>106342</v>
      </c>
      <c r="F1897" s="5" t="s">
        <v>8168</v>
      </c>
      <c r="G1897" s="5" t="s">
        <v>8168</v>
      </c>
      <c r="H1897" s="5" t="s">
        <v>6722</v>
      </c>
    </row>
    <row r="1898" spans="1:8" ht="30.75" customHeight="1">
      <c r="A1898" s="6">
        <v>20607</v>
      </c>
      <c r="B1898" s="5" t="s">
        <v>31</v>
      </c>
      <c r="C1898" s="5" t="s">
        <v>32</v>
      </c>
      <c r="D1898" s="5" t="s">
        <v>6201</v>
      </c>
      <c r="E1898" s="5">
        <v>107564</v>
      </c>
      <c r="F1898" s="5" t="s">
        <v>8169</v>
      </c>
      <c r="G1898" s="5" t="s">
        <v>11118</v>
      </c>
      <c r="H1898" s="5" t="s">
        <v>6195</v>
      </c>
    </row>
    <row r="1899" spans="1:8" ht="30.75" customHeight="1">
      <c r="A1899" s="6">
        <v>20607</v>
      </c>
      <c r="B1899" s="5" t="s">
        <v>31</v>
      </c>
      <c r="C1899" s="5" t="s">
        <v>32</v>
      </c>
      <c r="D1899" s="5" t="s">
        <v>6218</v>
      </c>
      <c r="E1899" s="5">
        <v>107524</v>
      </c>
      <c r="F1899" s="5" t="s">
        <v>8170</v>
      </c>
      <c r="G1899" s="5" t="s">
        <v>11119</v>
      </c>
      <c r="H1899" s="5" t="s">
        <v>6258</v>
      </c>
    </row>
    <row r="1900" spans="1:8" ht="30.75" customHeight="1">
      <c r="A1900" s="6">
        <v>20607</v>
      </c>
      <c r="B1900" s="5" t="s">
        <v>31</v>
      </c>
      <c r="C1900" s="5" t="s">
        <v>32</v>
      </c>
      <c r="D1900" s="5" t="s">
        <v>6201</v>
      </c>
      <c r="E1900" s="5">
        <v>107914</v>
      </c>
      <c r="F1900" s="5" t="s">
        <v>8171</v>
      </c>
      <c r="G1900" s="5" t="s">
        <v>8171</v>
      </c>
      <c r="H1900" s="5" t="s">
        <v>6195</v>
      </c>
    </row>
    <row r="1901" spans="1:8" ht="30.75" customHeight="1">
      <c r="A1901" s="6">
        <v>20607</v>
      </c>
      <c r="B1901" s="5" t="s">
        <v>31</v>
      </c>
      <c r="C1901" s="5" t="s">
        <v>32</v>
      </c>
      <c r="D1901" s="5" t="s">
        <v>6190</v>
      </c>
      <c r="E1901" s="5">
        <v>100974</v>
      </c>
      <c r="F1901" s="5" t="s">
        <v>8172</v>
      </c>
      <c r="G1901" s="5" t="s">
        <v>11120</v>
      </c>
      <c r="H1901" s="5" t="s">
        <v>6212</v>
      </c>
    </row>
    <row r="1902" spans="1:8" ht="30.75" customHeight="1">
      <c r="A1902" s="6">
        <v>20607</v>
      </c>
      <c r="B1902" s="5" t="s">
        <v>31</v>
      </c>
      <c r="C1902" s="5" t="s">
        <v>32</v>
      </c>
      <c r="D1902" s="5" t="s">
        <v>6201</v>
      </c>
      <c r="E1902" s="5">
        <v>105079</v>
      </c>
      <c r="F1902" s="5" t="s">
        <v>8173</v>
      </c>
      <c r="G1902" s="5" t="s">
        <v>8173</v>
      </c>
      <c r="H1902" s="5" t="s">
        <v>6287</v>
      </c>
    </row>
    <row r="1903" spans="1:8" ht="30.75" customHeight="1">
      <c r="A1903" s="6">
        <v>20607</v>
      </c>
      <c r="B1903" s="5" t="s">
        <v>31</v>
      </c>
      <c r="C1903" s="5" t="s">
        <v>32</v>
      </c>
      <c r="D1903" s="5" t="s">
        <v>6201</v>
      </c>
      <c r="E1903" s="5">
        <v>107924</v>
      </c>
      <c r="F1903" s="5" t="s">
        <v>8174</v>
      </c>
      <c r="G1903" s="5" t="s">
        <v>8174</v>
      </c>
      <c r="H1903" s="5" t="s">
        <v>6195</v>
      </c>
    </row>
    <row r="1904" spans="1:8" ht="30.75" customHeight="1">
      <c r="A1904" s="6">
        <v>20607</v>
      </c>
      <c r="B1904" s="5" t="s">
        <v>31</v>
      </c>
      <c r="C1904" s="5" t="s">
        <v>32</v>
      </c>
      <c r="D1904" s="5" t="s">
        <v>6218</v>
      </c>
      <c r="E1904" s="5">
        <v>107533</v>
      </c>
      <c r="F1904" s="5" t="s">
        <v>8175</v>
      </c>
      <c r="G1904" s="5" t="s">
        <v>11121</v>
      </c>
      <c r="H1904" s="5" t="s">
        <v>6258</v>
      </c>
    </row>
    <row r="1905" spans="1:8" ht="30.75" customHeight="1">
      <c r="A1905" s="6">
        <v>20607</v>
      </c>
      <c r="B1905" s="5" t="s">
        <v>31</v>
      </c>
      <c r="C1905" s="5" t="s">
        <v>32</v>
      </c>
      <c r="D1905" s="5" t="s">
        <v>6201</v>
      </c>
      <c r="E1905" s="5">
        <v>107946</v>
      </c>
      <c r="F1905" s="5" t="s">
        <v>8176</v>
      </c>
      <c r="G1905" s="5" t="s">
        <v>8176</v>
      </c>
      <c r="H1905" s="5" t="s">
        <v>6220</v>
      </c>
    </row>
    <row r="1906" spans="1:8" ht="30.75" customHeight="1">
      <c r="A1906" s="6">
        <v>20607</v>
      </c>
      <c r="B1906" s="5" t="s">
        <v>31</v>
      </c>
      <c r="C1906" s="5" t="s">
        <v>32</v>
      </c>
      <c r="D1906" s="5" t="s">
        <v>6201</v>
      </c>
      <c r="E1906" s="5">
        <v>107933</v>
      </c>
      <c r="F1906" s="5" t="s">
        <v>8177</v>
      </c>
      <c r="G1906" s="5" t="s">
        <v>8177</v>
      </c>
      <c r="H1906" s="5" t="s">
        <v>6195</v>
      </c>
    </row>
    <row r="1907" spans="1:8" ht="30.75" customHeight="1">
      <c r="A1907" s="6">
        <v>20607</v>
      </c>
      <c r="B1907" s="5" t="s">
        <v>31</v>
      </c>
      <c r="C1907" s="5" t="s">
        <v>32</v>
      </c>
      <c r="D1907" s="5" t="s">
        <v>6201</v>
      </c>
      <c r="E1907" s="5">
        <v>107515</v>
      </c>
      <c r="F1907" s="5" t="s">
        <v>8178</v>
      </c>
      <c r="G1907" s="5" t="s">
        <v>11122</v>
      </c>
      <c r="H1907" s="5" t="s">
        <v>6195</v>
      </c>
    </row>
    <row r="1908" spans="1:8" ht="30.75" customHeight="1">
      <c r="A1908" s="6">
        <v>20607</v>
      </c>
      <c r="B1908" s="5" t="s">
        <v>31</v>
      </c>
      <c r="C1908" s="5" t="s">
        <v>32</v>
      </c>
      <c r="D1908" s="5" t="s">
        <v>6190</v>
      </c>
      <c r="E1908" s="5">
        <v>105073</v>
      </c>
      <c r="F1908" s="5" t="s">
        <v>8179</v>
      </c>
      <c r="G1908" s="5" t="s">
        <v>11123</v>
      </c>
      <c r="H1908" s="5" t="s">
        <v>8180</v>
      </c>
    </row>
    <row r="1909" spans="1:8" ht="30.75" customHeight="1">
      <c r="A1909" s="6">
        <v>20607</v>
      </c>
      <c r="B1909" s="5" t="s">
        <v>31</v>
      </c>
      <c r="C1909" s="5" t="s">
        <v>32</v>
      </c>
      <c r="D1909" s="5" t="s">
        <v>6197</v>
      </c>
      <c r="E1909" s="5">
        <v>105009</v>
      </c>
      <c r="F1909" s="5" t="s">
        <v>8181</v>
      </c>
      <c r="G1909" s="5" t="s">
        <v>11124</v>
      </c>
      <c r="H1909" s="5" t="s">
        <v>6205</v>
      </c>
    </row>
    <row r="1910" spans="1:8" ht="30.75" customHeight="1">
      <c r="A1910" s="6">
        <v>20607</v>
      </c>
      <c r="B1910" s="5" t="s">
        <v>31</v>
      </c>
      <c r="C1910" s="5" t="s">
        <v>32</v>
      </c>
      <c r="D1910" s="5" t="s">
        <v>6190</v>
      </c>
      <c r="E1910" s="5">
        <v>107963</v>
      </c>
      <c r="F1910" s="5" t="s">
        <v>8182</v>
      </c>
      <c r="G1910" s="5" t="s">
        <v>8182</v>
      </c>
      <c r="H1910" s="5" t="s">
        <v>6195</v>
      </c>
    </row>
    <row r="1911" spans="1:8" ht="30.75" customHeight="1">
      <c r="A1911" s="6">
        <v>20607</v>
      </c>
      <c r="B1911" s="5" t="s">
        <v>31</v>
      </c>
      <c r="C1911" s="5" t="s">
        <v>32</v>
      </c>
      <c r="D1911" s="5" t="s">
        <v>6201</v>
      </c>
      <c r="E1911" s="5">
        <v>111594</v>
      </c>
      <c r="F1911" s="5" t="s">
        <v>8183</v>
      </c>
      <c r="G1911" s="5" t="s">
        <v>11125</v>
      </c>
      <c r="H1911" s="5" t="s">
        <v>6195</v>
      </c>
    </row>
    <row r="1912" spans="1:8" ht="30.75" customHeight="1">
      <c r="A1912" s="6">
        <v>20607</v>
      </c>
      <c r="B1912" s="5" t="s">
        <v>31</v>
      </c>
      <c r="C1912" s="5" t="s">
        <v>32</v>
      </c>
      <c r="D1912" s="5" t="s">
        <v>6201</v>
      </c>
      <c r="E1912" s="5">
        <v>107944</v>
      </c>
      <c r="F1912" s="5" t="s">
        <v>8184</v>
      </c>
      <c r="G1912" s="5" t="s">
        <v>8184</v>
      </c>
      <c r="H1912" s="5" t="s">
        <v>6195</v>
      </c>
    </row>
    <row r="1913" spans="1:8" ht="30.75" customHeight="1">
      <c r="A1913" s="6">
        <v>20607</v>
      </c>
      <c r="B1913" s="5" t="s">
        <v>31</v>
      </c>
      <c r="C1913" s="5" t="s">
        <v>32</v>
      </c>
      <c r="D1913" s="5" t="s">
        <v>6197</v>
      </c>
      <c r="E1913" s="5">
        <v>106348</v>
      </c>
      <c r="F1913" s="5" t="s">
        <v>8185</v>
      </c>
      <c r="G1913" s="5" t="s">
        <v>11126</v>
      </c>
      <c r="H1913" s="5" t="s">
        <v>6205</v>
      </c>
    </row>
    <row r="1914" spans="1:8" ht="30.75" customHeight="1">
      <c r="A1914" s="6">
        <v>20607</v>
      </c>
      <c r="B1914" s="5" t="s">
        <v>31</v>
      </c>
      <c r="C1914" s="5" t="s">
        <v>32</v>
      </c>
      <c r="D1914" s="5" t="s">
        <v>6201</v>
      </c>
      <c r="E1914" s="5">
        <v>107942</v>
      </c>
      <c r="F1914" s="5" t="s">
        <v>8186</v>
      </c>
      <c r="G1914" s="5" t="s">
        <v>8186</v>
      </c>
      <c r="H1914" s="5" t="s">
        <v>6195</v>
      </c>
    </row>
    <row r="1915" spans="1:8" ht="30.75" customHeight="1">
      <c r="A1915" s="6">
        <v>20607</v>
      </c>
      <c r="B1915" s="5" t="s">
        <v>31</v>
      </c>
      <c r="C1915" s="5" t="s">
        <v>32</v>
      </c>
      <c r="D1915" s="5" t="s">
        <v>6197</v>
      </c>
      <c r="E1915" s="5">
        <v>107512</v>
      </c>
      <c r="F1915" s="5" t="s">
        <v>8187</v>
      </c>
      <c r="G1915" s="5" t="s">
        <v>11127</v>
      </c>
      <c r="H1915" s="5" t="s">
        <v>6195</v>
      </c>
    </row>
    <row r="1916" spans="1:8" ht="30.75" customHeight="1">
      <c r="A1916" s="6">
        <v>20607</v>
      </c>
      <c r="B1916" s="5" t="s">
        <v>31</v>
      </c>
      <c r="C1916" s="5" t="s">
        <v>32</v>
      </c>
      <c r="D1916" s="5" t="s">
        <v>6201</v>
      </c>
      <c r="E1916" s="5">
        <v>107566</v>
      </c>
      <c r="F1916" s="5" t="s">
        <v>8188</v>
      </c>
      <c r="G1916" s="5" t="s">
        <v>11128</v>
      </c>
      <c r="H1916" s="5" t="s">
        <v>6195</v>
      </c>
    </row>
    <row r="1917" spans="1:8" ht="30.75" customHeight="1">
      <c r="A1917" s="6">
        <v>20607</v>
      </c>
      <c r="B1917" s="5" t="s">
        <v>31</v>
      </c>
      <c r="C1917" s="5" t="s">
        <v>32</v>
      </c>
      <c r="D1917" s="5" t="s">
        <v>6218</v>
      </c>
      <c r="E1917" s="5">
        <v>107554</v>
      </c>
      <c r="F1917" s="5" t="s">
        <v>8189</v>
      </c>
      <c r="G1917" s="5" t="s">
        <v>11129</v>
      </c>
      <c r="H1917" s="5" t="s">
        <v>6434</v>
      </c>
    </row>
    <row r="1918" spans="1:8" ht="30.75" customHeight="1">
      <c r="A1918" s="6">
        <v>20607</v>
      </c>
      <c r="B1918" s="5" t="s">
        <v>31</v>
      </c>
      <c r="C1918" s="5" t="s">
        <v>32</v>
      </c>
      <c r="D1918" s="5" t="s">
        <v>6201</v>
      </c>
      <c r="E1918" s="5">
        <v>104625</v>
      </c>
      <c r="F1918" s="5" t="s">
        <v>8190</v>
      </c>
      <c r="G1918" s="5" t="s">
        <v>11130</v>
      </c>
      <c r="H1918" s="5" t="s">
        <v>6195</v>
      </c>
    </row>
    <row r="1919" spans="1:8" ht="30.75" customHeight="1">
      <c r="A1919" s="6">
        <v>20607</v>
      </c>
      <c r="B1919" s="5" t="s">
        <v>31</v>
      </c>
      <c r="C1919" s="5" t="s">
        <v>32</v>
      </c>
      <c r="D1919" s="5" t="s">
        <v>6201</v>
      </c>
      <c r="E1919" s="5">
        <v>105014</v>
      </c>
      <c r="F1919" s="5" t="s">
        <v>8191</v>
      </c>
      <c r="G1919" s="5" t="s">
        <v>8191</v>
      </c>
      <c r="H1919" s="5" t="s">
        <v>6287</v>
      </c>
    </row>
    <row r="1920" spans="1:8" ht="30.75" customHeight="1">
      <c r="A1920" s="6">
        <v>20607</v>
      </c>
      <c r="B1920" s="5" t="s">
        <v>31</v>
      </c>
      <c r="C1920" s="5" t="s">
        <v>32</v>
      </c>
      <c r="D1920" s="5" t="s">
        <v>6197</v>
      </c>
      <c r="E1920" s="5">
        <v>104103</v>
      </c>
      <c r="F1920" s="5" t="s">
        <v>8192</v>
      </c>
      <c r="G1920" s="5" t="s">
        <v>11131</v>
      </c>
      <c r="H1920" s="5" t="s">
        <v>6205</v>
      </c>
    </row>
    <row r="1921" spans="1:8" ht="30.75" customHeight="1">
      <c r="A1921" s="6">
        <v>20607</v>
      </c>
      <c r="B1921" s="5" t="s">
        <v>31</v>
      </c>
      <c r="C1921" s="5" t="s">
        <v>32</v>
      </c>
      <c r="D1921" s="5" t="s">
        <v>6190</v>
      </c>
      <c r="E1921" s="5">
        <v>107537</v>
      </c>
      <c r="F1921" s="5" t="s">
        <v>8193</v>
      </c>
      <c r="G1921" s="5" t="s">
        <v>11132</v>
      </c>
      <c r="H1921" s="5" t="s">
        <v>6195</v>
      </c>
    </row>
    <row r="1922" spans="1:8" ht="30.75" customHeight="1">
      <c r="A1922" s="6">
        <v>20607</v>
      </c>
      <c r="B1922" s="5" t="s">
        <v>31</v>
      </c>
      <c r="C1922" s="5" t="s">
        <v>32</v>
      </c>
      <c r="D1922" s="5" t="s">
        <v>6197</v>
      </c>
      <c r="E1922" s="5">
        <v>105047</v>
      </c>
      <c r="F1922" s="5" t="s">
        <v>8194</v>
      </c>
      <c r="G1922" s="5" t="s">
        <v>11133</v>
      </c>
      <c r="H1922" s="5" t="s">
        <v>6287</v>
      </c>
    </row>
    <row r="1923" spans="1:8" ht="30.75" customHeight="1">
      <c r="A1923" s="6">
        <v>20607</v>
      </c>
      <c r="B1923" s="5" t="s">
        <v>31</v>
      </c>
      <c r="C1923" s="5" t="s">
        <v>32</v>
      </c>
      <c r="D1923" s="5" t="s">
        <v>6201</v>
      </c>
      <c r="E1923" s="5">
        <v>107932</v>
      </c>
      <c r="F1923" s="5" t="s">
        <v>8195</v>
      </c>
      <c r="G1923" s="5" t="s">
        <v>8195</v>
      </c>
      <c r="H1923" s="5" t="s">
        <v>6195</v>
      </c>
    </row>
    <row r="1924" spans="1:8" ht="30.75" customHeight="1">
      <c r="A1924" s="6">
        <v>20607</v>
      </c>
      <c r="B1924" s="5" t="s">
        <v>31</v>
      </c>
      <c r="C1924" s="5" t="s">
        <v>32</v>
      </c>
      <c r="D1924" s="5" t="s">
        <v>6201</v>
      </c>
      <c r="E1924" s="5">
        <v>107934</v>
      </c>
      <c r="F1924" s="5" t="s">
        <v>8196</v>
      </c>
      <c r="G1924" s="5" t="s">
        <v>8196</v>
      </c>
      <c r="H1924" s="5" t="s">
        <v>6195</v>
      </c>
    </row>
    <row r="1925" spans="1:8" ht="30.75" customHeight="1">
      <c r="A1925" s="6">
        <v>20607</v>
      </c>
      <c r="B1925" s="5" t="s">
        <v>31</v>
      </c>
      <c r="C1925" s="5" t="s">
        <v>32</v>
      </c>
      <c r="D1925" s="5" t="s">
        <v>6218</v>
      </c>
      <c r="E1925" s="5">
        <v>107531</v>
      </c>
      <c r="F1925" s="5" t="s">
        <v>8197</v>
      </c>
      <c r="G1925" s="5" t="s">
        <v>11134</v>
      </c>
      <c r="H1925" s="5" t="s">
        <v>6258</v>
      </c>
    </row>
    <row r="1926" spans="1:8" ht="30.75" customHeight="1">
      <c r="A1926" s="6">
        <v>20607</v>
      </c>
      <c r="B1926" s="5" t="s">
        <v>31</v>
      </c>
      <c r="C1926" s="5" t="s">
        <v>32</v>
      </c>
      <c r="D1926" s="5" t="s">
        <v>6201</v>
      </c>
      <c r="E1926" s="5">
        <v>104626</v>
      </c>
      <c r="F1926" s="5" t="s">
        <v>8198</v>
      </c>
      <c r="G1926" s="5" t="s">
        <v>11135</v>
      </c>
      <c r="H1926" s="5" t="s">
        <v>6195</v>
      </c>
    </row>
    <row r="1927" spans="1:8" ht="30.75" customHeight="1">
      <c r="A1927" s="6">
        <v>20607</v>
      </c>
      <c r="B1927" s="5" t="s">
        <v>31</v>
      </c>
      <c r="C1927" s="5" t="s">
        <v>32</v>
      </c>
      <c r="D1927" s="5" t="s">
        <v>6190</v>
      </c>
      <c r="E1927" s="5">
        <v>100972</v>
      </c>
      <c r="F1927" s="5" t="s">
        <v>8199</v>
      </c>
      <c r="G1927" s="5" t="s">
        <v>11136</v>
      </c>
      <c r="H1927" s="5" t="s">
        <v>6212</v>
      </c>
    </row>
    <row r="1928" spans="1:8" ht="30.75" customHeight="1">
      <c r="A1928" s="6">
        <v>20607</v>
      </c>
      <c r="B1928" s="5" t="s">
        <v>31</v>
      </c>
      <c r="C1928" s="5" t="s">
        <v>32</v>
      </c>
      <c r="D1928" s="5" t="s">
        <v>6201</v>
      </c>
      <c r="E1928" s="5">
        <v>107925</v>
      </c>
      <c r="F1928" s="5" t="s">
        <v>8200</v>
      </c>
      <c r="G1928" s="5" t="s">
        <v>8200</v>
      </c>
      <c r="H1928" s="5" t="s">
        <v>6195</v>
      </c>
    </row>
    <row r="1929" spans="1:8" ht="30.75" customHeight="1">
      <c r="A1929" s="6">
        <v>20607</v>
      </c>
      <c r="B1929" s="5" t="s">
        <v>31</v>
      </c>
      <c r="C1929" s="5" t="s">
        <v>32</v>
      </c>
      <c r="D1929" s="5" t="s">
        <v>6197</v>
      </c>
      <c r="E1929" s="5">
        <v>105010</v>
      </c>
      <c r="F1929" s="5" t="s">
        <v>8201</v>
      </c>
      <c r="G1929" s="5" t="s">
        <v>11137</v>
      </c>
      <c r="H1929" s="5" t="s">
        <v>6205</v>
      </c>
    </row>
    <row r="1930" spans="1:8" ht="30.75" customHeight="1">
      <c r="A1930" s="6">
        <v>20607</v>
      </c>
      <c r="B1930" s="5" t="s">
        <v>31</v>
      </c>
      <c r="C1930" s="5" t="s">
        <v>32</v>
      </c>
      <c r="D1930" s="5" t="s">
        <v>6197</v>
      </c>
      <c r="E1930" s="5">
        <v>107887</v>
      </c>
      <c r="F1930" s="5" t="s">
        <v>8202</v>
      </c>
      <c r="G1930" s="5" t="s">
        <v>8202</v>
      </c>
      <c r="H1930" s="5" t="s">
        <v>6195</v>
      </c>
    </row>
    <row r="1931" spans="1:8" ht="30.75" customHeight="1">
      <c r="A1931" s="6">
        <v>20607</v>
      </c>
      <c r="B1931" s="5" t="s">
        <v>31</v>
      </c>
      <c r="C1931" s="5" t="s">
        <v>32</v>
      </c>
      <c r="D1931" s="5" t="s">
        <v>6190</v>
      </c>
      <c r="E1931" s="5">
        <v>107578</v>
      </c>
      <c r="F1931" s="5" t="s">
        <v>8203</v>
      </c>
      <c r="G1931" s="5" t="s">
        <v>11138</v>
      </c>
      <c r="H1931" s="5" t="s">
        <v>6195</v>
      </c>
    </row>
    <row r="1932" spans="1:8" ht="30.75" customHeight="1">
      <c r="A1932" s="6">
        <v>20607</v>
      </c>
      <c r="B1932" s="5" t="s">
        <v>31</v>
      </c>
      <c r="C1932" s="5" t="s">
        <v>32</v>
      </c>
      <c r="D1932" s="5" t="s">
        <v>6201</v>
      </c>
      <c r="E1932" s="5">
        <v>107931</v>
      </c>
      <c r="F1932" s="5" t="s">
        <v>8204</v>
      </c>
      <c r="G1932" s="5" t="s">
        <v>8204</v>
      </c>
      <c r="H1932" s="5" t="s">
        <v>6195</v>
      </c>
    </row>
    <row r="1933" spans="1:8" ht="30.75" customHeight="1">
      <c r="A1933" s="6">
        <v>20607</v>
      </c>
      <c r="B1933" s="5" t="s">
        <v>31</v>
      </c>
      <c r="C1933" s="5" t="s">
        <v>32</v>
      </c>
      <c r="D1933" s="5" t="s">
        <v>6201</v>
      </c>
      <c r="E1933" s="5">
        <v>107518</v>
      </c>
      <c r="F1933" s="5" t="s">
        <v>8205</v>
      </c>
      <c r="G1933" s="5" t="s">
        <v>11139</v>
      </c>
      <c r="H1933" s="5" t="s">
        <v>6195</v>
      </c>
    </row>
    <row r="1934" spans="1:8" ht="30.75" customHeight="1">
      <c r="A1934" s="6">
        <v>20607</v>
      </c>
      <c r="B1934" s="5" t="s">
        <v>31</v>
      </c>
      <c r="C1934" s="5" t="s">
        <v>32</v>
      </c>
      <c r="D1934" s="5" t="s">
        <v>6210</v>
      </c>
      <c r="E1934" s="5">
        <v>107528</v>
      </c>
      <c r="F1934" s="5" t="s">
        <v>8206</v>
      </c>
      <c r="G1934" s="5" t="s">
        <v>11140</v>
      </c>
      <c r="H1934" s="5" t="s">
        <v>6195</v>
      </c>
    </row>
    <row r="1935" spans="1:8" ht="30.75" customHeight="1">
      <c r="A1935" s="6">
        <v>20607</v>
      </c>
      <c r="B1935" s="5" t="s">
        <v>31</v>
      </c>
      <c r="C1935" s="5" t="s">
        <v>32</v>
      </c>
      <c r="D1935" s="5" t="s">
        <v>6201</v>
      </c>
      <c r="E1935" s="5">
        <v>107519</v>
      </c>
      <c r="F1935" s="5" t="s">
        <v>8207</v>
      </c>
      <c r="G1935" s="5" t="s">
        <v>11141</v>
      </c>
      <c r="H1935" s="5" t="s">
        <v>6195</v>
      </c>
    </row>
    <row r="1936" spans="1:8" ht="30.75" customHeight="1">
      <c r="A1936" s="6">
        <v>20607</v>
      </c>
      <c r="B1936" s="5" t="s">
        <v>31</v>
      </c>
      <c r="C1936" s="5" t="s">
        <v>32</v>
      </c>
      <c r="D1936" s="5" t="s">
        <v>6197</v>
      </c>
      <c r="E1936" s="5">
        <v>107884</v>
      </c>
      <c r="F1936" s="5" t="s">
        <v>8208</v>
      </c>
      <c r="G1936" s="5" t="s">
        <v>8208</v>
      </c>
      <c r="H1936" s="5" t="s">
        <v>6195</v>
      </c>
    </row>
    <row r="1937" spans="1:8" ht="30.75" customHeight="1">
      <c r="A1937" s="6">
        <v>20607</v>
      </c>
      <c r="B1937" s="5" t="s">
        <v>31</v>
      </c>
      <c r="C1937" s="5" t="s">
        <v>32</v>
      </c>
      <c r="D1937" s="5" t="s">
        <v>6190</v>
      </c>
      <c r="E1937" s="5">
        <v>107877</v>
      </c>
      <c r="F1937" s="5" t="s">
        <v>8209</v>
      </c>
      <c r="G1937" s="5" t="s">
        <v>8209</v>
      </c>
      <c r="H1937" s="5" t="s">
        <v>6297</v>
      </c>
    </row>
    <row r="1938" spans="1:8" ht="30.75" customHeight="1">
      <c r="A1938" s="6">
        <v>20607</v>
      </c>
      <c r="B1938" s="5" t="s">
        <v>31</v>
      </c>
      <c r="C1938" s="5" t="s">
        <v>32</v>
      </c>
      <c r="D1938" s="5" t="s">
        <v>6218</v>
      </c>
      <c r="E1938" s="5">
        <v>107534</v>
      </c>
      <c r="F1938" s="5" t="s">
        <v>8210</v>
      </c>
      <c r="G1938" s="5" t="s">
        <v>11142</v>
      </c>
      <c r="H1938" s="5" t="s">
        <v>6258</v>
      </c>
    </row>
    <row r="1939" spans="1:8" ht="30.75" customHeight="1">
      <c r="A1939" s="6">
        <v>20607</v>
      </c>
      <c r="B1939" s="5" t="s">
        <v>31</v>
      </c>
      <c r="C1939" s="5" t="s">
        <v>32</v>
      </c>
      <c r="D1939" s="5" t="s">
        <v>6210</v>
      </c>
      <c r="E1939" s="5">
        <v>106020</v>
      </c>
      <c r="F1939" s="5" t="s">
        <v>8211</v>
      </c>
      <c r="G1939" s="5" t="s">
        <v>11143</v>
      </c>
      <c r="H1939" s="5" t="s">
        <v>6816</v>
      </c>
    </row>
    <row r="1940" spans="1:8" ht="30.75" customHeight="1">
      <c r="A1940" s="6">
        <v>20607</v>
      </c>
      <c r="B1940" s="5" t="s">
        <v>31</v>
      </c>
      <c r="C1940" s="5" t="s">
        <v>32</v>
      </c>
      <c r="D1940" s="5" t="s">
        <v>6197</v>
      </c>
      <c r="E1940" s="5">
        <v>105008</v>
      </c>
      <c r="F1940" s="5" t="s">
        <v>8212</v>
      </c>
      <c r="G1940" s="5" t="s">
        <v>11144</v>
      </c>
      <c r="H1940" s="5" t="s">
        <v>7402</v>
      </c>
    </row>
    <row r="1941" spans="1:8" ht="30.75" customHeight="1">
      <c r="A1941" s="6">
        <v>20607</v>
      </c>
      <c r="B1941" s="5" t="s">
        <v>31</v>
      </c>
      <c r="C1941" s="5" t="s">
        <v>32</v>
      </c>
      <c r="D1941" s="5" t="s">
        <v>6218</v>
      </c>
      <c r="E1941" s="5">
        <v>107553</v>
      </c>
      <c r="F1941" s="5" t="s">
        <v>8213</v>
      </c>
      <c r="G1941" s="5" t="s">
        <v>11145</v>
      </c>
      <c r="H1941" s="5" t="s">
        <v>6434</v>
      </c>
    </row>
    <row r="1942" spans="1:8" ht="30.75" customHeight="1">
      <c r="A1942" s="6">
        <v>20607</v>
      </c>
      <c r="B1942" s="5" t="s">
        <v>31</v>
      </c>
      <c r="C1942" s="5" t="s">
        <v>32</v>
      </c>
      <c r="D1942" s="5" t="s">
        <v>6190</v>
      </c>
      <c r="E1942" s="5">
        <v>107546</v>
      </c>
      <c r="F1942" s="5" t="s">
        <v>8214</v>
      </c>
      <c r="G1942" s="5" t="s">
        <v>11146</v>
      </c>
      <c r="H1942" s="5" t="s">
        <v>8121</v>
      </c>
    </row>
    <row r="1943" spans="1:8" ht="30.75" customHeight="1">
      <c r="A1943" s="6">
        <v>20607</v>
      </c>
      <c r="B1943" s="5" t="s">
        <v>31</v>
      </c>
      <c r="C1943" s="5" t="s">
        <v>32</v>
      </c>
      <c r="D1943" s="5" t="s">
        <v>6201</v>
      </c>
      <c r="E1943" s="5">
        <v>107919</v>
      </c>
      <c r="F1943" s="5" t="s">
        <v>8215</v>
      </c>
      <c r="G1943" s="5" t="s">
        <v>8215</v>
      </c>
      <c r="H1943" s="5" t="s">
        <v>6195</v>
      </c>
    </row>
    <row r="1944" spans="1:8" ht="30.75" customHeight="1">
      <c r="A1944" s="6">
        <v>20607</v>
      </c>
      <c r="B1944" s="5" t="s">
        <v>31</v>
      </c>
      <c r="C1944" s="5" t="s">
        <v>32</v>
      </c>
      <c r="D1944" s="5" t="s">
        <v>6201</v>
      </c>
      <c r="E1944" s="5">
        <v>104984</v>
      </c>
      <c r="F1944" s="5" t="s">
        <v>8216</v>
      </c>
      <c r="G1944" s="5" t="s">
        <v>11147</v>
      </c>
      <c r="H1944" s="5" t="s">
        <v>6287</v>
      </c>
    </row>
    <row r="1945" spans="1:8" ht="30.75" customHeight="1">
      <c r="A1945" s="6">
        <v>20607</v>
      </c>
      <c r="B1945" s="5" t="s">
        <v>31</v>
      </c>
      <c r="C1945" s="5" t="s">
        <v>32</v>
      </c>
      <c r="D1945" s="5" t="s">
        <v>6190</v>
      </c>
      <c r="E1945" s="5">
        <v>107550</v>
      </c>
      <c r="F1945" s="5" t="s">
        <v>8217</v>
      </c>
      <c r="G1945" s="5" t="s">
        <v>8217</v>
      </c>
      <c r="H1945" s="5" t="s">
        <v>6195</v>
      </c>
    </row>
    <row r="1946" spans="1:8" ht="30.75" customHeight="1">
      <c r="A1946" s="6">
        <v>20607</v>
      </c>
      <c r="B1946" s="5" t="s">
        <v>31</v>
      </c>
      <c r="C1946" s="5" t="s">
        <v>32</v>
      </c>
      <c r="D1946" s="5" t="s">
        <v>6197</v>
      </c>
      <c r="E1946" s="5">
        <v>107557</v>
      </c>
      <c r="F1946" s="5" t="s">
        <v>8218</v>
      </c>
      <c r="G1946" s="5" t="s">
        <v>11148</v>
      </c>
      <c r="H1946" s="5" t="s">
        <v>6205</v>
      </c>
    </row>
    <row r="1947" spans="1:8" ht="30.75" customHeight="1">
      <c r="A1947" s="6">
        <v>20607</v>
      </c>
      <c r="B1947" s="5" t="s">
        <v>31</v>
      </c>
      <c r="C1947" s="5" t="s">
        <v>32</v>
      </c>
      <c r="D1947" s="5" t="s">
        <v>6197</v>
      </c>
      <c r="E1947" s="5">
        <v>106432</v>
      </c>
      <c r="F1947" s="5" t="s">
        <v>8219</v>
      </c>
      <c r="G1947" s="5" t="s">
        <v>11149</v>
      </c>
      <c r="H1947" s="5" t="s">
        <v>6195</v>
      </c>
    </row>
    <row r="1948" spans="1:8" ht="30.75" customHeight="1">
      <c r="A1948" s="6">
        <v>20607</v>
      </c>
      <c r="B1948" s="5" t="s">
        <v>31</v>
      </c>
      <c r="C1948" s="5" t="s">
        <v>32</v>
      </c>
      <c r="D1948" s="5" t="s">
        <v>6197</v>
      </c>
      <c r="E1948" s="5">
        <v>105000</v>
      </c>
      <c r="F1948" s="5" t="s">
        <v>8220</v>
      </c>
      <c r="G1948" s="5" t="s">
        <v>11150</v>
      </c>
      <c r="H1948" s="5" t="s">
        <v>7402</v>
      </c>
    </row>
    <row r="1949" spans="1:8" ht="30.75" customHeight="1">
      <c r="A1949" s="6">
        <v>20607</v>
      </c>
      <c r="B1949" s="5" t="s">
        <v>31</v>
      </c>
      <c r="C1949" s="5" t="s">
        <v>32</v>
      </c>
      <c r="D1949" s="5" t="s">
        <v>6197</v>
      </c>
      <c r="E1949" s="5">
        <v>104641</v>
      </c>
      <c r="F1949" s="5" t="s">
        <v>8221</v>
      </c>
      <c r="G1949" s="5" t="s">
        <v>11151</v>
      </c>
      <c r="H1949" s="5" t="s">
        <v>6205</v>
      </c>
    </row>
    <row r="1950" spans="1:8" ht="30.75" customHeight="1">
      <c r="A1950" s="6">
        <v>20607</v>
      </c>
      <c r="B1950" s="5" t="s">
        <v>31</v>
      </c>
      <c r="C1950" s="5" t="s">
        <v>32</v>
      </c>
      <c r="D1950" s="5" t="s">
        <v>6197</v>
      </c>
      <c r="E1950" s="5">
        <v>107883</v>
      </c>
      <c r="F1950" s="5" t="s">
        <v>8222</v>
      </c>
      <c r="G1950" s="5" t="s">
        <v>8222</v>
      </c>
      <c r="H1950" s="5" t="s">
        <v>6195</v>
      </c>
    </row>
    <row r="1951" spans="1:8" ht="30.75" customHeight="1">
      <c r="A1951" s="6">
        <v>20607</v>
      </c>
      <c r="B1951" s="5" t="s">
        <v>31</v>
      </c>
      <c r="C1951" s="5" t="s">
        <v>32</v>
      </c>
      <c r="D1951" s="5" t="s">
        <v>6201</v>
      </c>
      <c r="E1951" s="5">
        <v>107907</v>
      </c>
      <c r="F1951" s="5" t="s">
        <v>8223</v>
      </c>
      <c r="G1951" s="5" t="s">
        <v>11152</v>
      </c>
      <c r="H1951" s="5" t="s">
        <v>6195</v>
      </c>
    </row>
    <row r="1952" spans="1:8" ht="30.75" customHeight="1">
      <c r="A1952" s="6">
        <v>20607</v>
      </c>
      <c r="B1952" s="5" t="s">
        <v>31</v>
      </c>
      <c r="C1952" s="5" t="s">
        <v>32</v>
      </c>
      <c r="D1952" s="5" t="s">
        <v>6201</v>
      </c>
      <c r="E1952" s="5">
        <v>104945</v>
      </c>
      <c r="F1952" s="5" t="s">
        <v>8224</v>
      </c>
      <c r="G1952" s="5" t="s">
        <v>11153</v>
      </c>
      <c r="H1952" s="5" t="s">
        <v>6212</v>
      </c>
    </row>
    <row r="1953" spans="1:8" ht="30.75" customHeight="1">
      <c r="A1953" s="6">
        <v>20607</v>
      </c>
      <c r="B1953" s="5" t="s">
        <v>31</v>
      </c>
      <c r="C1953" s="5" t="s">
        <v>32</v>
      </c>
      <c r="D1953" s="5" t="s">
        <v>6201</v>
      </c>
      <c r="E1953" s="5">
        <v>107513</v>
      </c>
      <c r="F1953" s="5" t="s">
        <v>8225</v>
      </c>
      <c r="G1953" s="5" t="s">
        <v>11154</v>
      </c>
      <c r="H1953" s="5" t="s">
        <v>6195</v>
      </c>
    </row>
    <row r="1954" spans="1:8" ht="30.75" customHeight="1">
      <c r="A1954" s="6">
        <v>20607</v>
      </c>
      <c r="B1954" s="5" t="s">
        <v>31</v>
      </c>
      <c r="C1954" s="5" t="s">
        <v>32</v>
      </c>
      <c r="D1954" s="5" t="s">
        <v>6201</v>
      </c>
      <c r="E1954" s="5">
        <v>107917</v>
      </c>
      <c r="F1954" s="5" t="s">
        <v>8226</v>
      </c>
      <c r="G1954" s="5" t="s">
        <v>8226</v>
      </c>
      <c r="H1954" s="5" t="s">
        <v>6195</v>
      </c>
    </row>
    <row r="1955" spans="1:8" ht="30.75" customHeight="1">
      <c r="A1955" s="6">
        <v>20607</v>
      </c>
      <c r="B1955" s="5" t="s">
        <v>31</v>
      </c>
      <c r="C1955" s="5" t="s">
        <v>32</v>
      </c>
      <c r="D1955" s="5" t="s">
        <v>6201</v>
      </c>
      <c r="E1955" s="5">
        <v>107927</v>
      </c>
      <c r="F1955" s="5" t="s">
        <v>8227</v>
      </c>
      <c r="G1955" s="5" t="s">
        <v>8227</v>
      </c>
      <c r="H1955" s="5" t="s">
        <v>6195</v>
      </c>
    </row>
    <row r="1956" spans="1:8" ht="30.75" customHeight="1">
      <c r="A1956" s="6">
        <v>20607</v>
      </c>
      <c r="B1956" s="5" t="s">
        <v>31</v>
      </c>
      <c r="C1956" s="5" t="s">
        <v>32</v>
      </c>
      <c r="D1956" s="5" t="s">
        <v>6201</v>
      </c>
      <c r="E1956" s="5">
        <v>107562</v>
      </c>
      <c r="F1956" s="5" t="s">
        <v>8228</v>
      </c>
      <c r="G1956" s="5" t="s">
        <v>11155</v>
      </c>
      <c r="H1956" s="5" t="s">
        <v>6195</v>
      </c>
    </row>
    <row r="1957" spans="1:8" ht="30.75" customHeight="1">
      <c r="A1957" s="6">
        <v>20607</v>
      </c>
      <c r="B1957" s="5" t="s">
        <v>31</v>
      </c>
      <c r="C1957" s="5" t="s">
        <v>32</v>
      </c>
      <c r="D1957" s="5" t="s">
        <v>6201</v>
      </c>
      <c r="E1957" s="5">
        <v>107908</v>
      </c>
      <c r="F1957" s="5" t="s">
        <v>8229</v>
      </c>
      <c r="G1957" s="5" t="s">
        <v>11156</v>
      </c>
      <c r="H1957" s="5" t="s">
        <v>6195</v>
      </c>
    </row>
    <row r="1958" spans="1:8" ht="30.75" customHeight="1">
      <c r="A1958" s="6">
        <v>20607</v>
      </c>
      <c r="B1958" s="5" t="s">
        <v>31</v>
      </c>
      <c r="C1958" s="5" t="s">
        <v>32</v>
      </c>
      <c r="D1958" s="5" t="s">
        <v>6201</v>
      </c>
      <c r="E1958" s="5">
        <v>102725</v>
      </c>
      <c r="F1958" s="5" t="s">
        <v>8230</v>
      </c>
      <c r="G1958" s="5" t="s">
        <v>11157</v>
      </c>
      <c r="H1958" s="5" t="s">
        <v>6195</v>
      </c>
    </row>
    <row r="1959" spans="1:8" ht="30.75" customHeight="1">
      <c r="A1959" s="6">
        <v>20607</v>
      </c>
      <c r="B1959" s="5" t="s">
        <v>31</v>
      </c>
      <c r="C1959" s="5" t="s">
        <v>32</v>
      </c>
      <c r="D1959" s="5" t="s">
        <v>6197</v>
      </c>
      <c r="E1959" s="5">
        <v>111240</v>
      </c>
      <c r="F1959" s="5" t="s">
        <v>8231</v>
      </c>
      <c r="G1959" s="5" t="s">
        <v>8231</v>
      </c>
      <c r="H1959" s="5" t="s">
        <v>6195</v>
      </c>
    </row>
    <row r="1960" spans="1:8" ht="30.75" customHeight="1">
      <c r="A1960" s="6">
        <v>20607</v>
      </c>
      <c r="B1960" s="5" t="s">
        <v>31</v>
      </c>
      <c r="C1960" s="5" t="s">
        <v>32</v>
      </c>
      <c r="D1960" s="5" t="s">
        <v>6197</v>
      </c>
      <c r="E1960" s="5">
        <v>104772</v>
      </c>
      <c r="F1960" s="5" t="s">
        <v>8232</v>
      </c>
      <c r="G1960" s="5" t="s">
        <v>11158</v>
      </c>
      <c r="H1960" s="5" t="s">
        <v>6205</v>
      </c>
    </row>
    <row r="1961" spans="1:8" ht="30.75" customHeight="1">
      <c r="A1961" s="6">
        <v>20607</v>
      </c>
      <c r="B1961" s="5" t="s">
        <v>31</v>
      </c>
      <c r="C1961" s="5" t="s">
        <v>32</v>
      </c>
      <c r="D1961" s="5" t="s">
        <v>6201</v>
      </c>
      <c r="E1961" s="5">
        <v>104987</v>
      </c>
      <c r="F1961" s="5" t="s">
        <v>8233</v>
      </c>
      <c r="G1961" s="5" t="s">
        <v>11159</v>
      </c>
      <c r="H1961" s="5" t="s">
        <v>6287</v>
      </c>
    </row>
    <row r="1962" spans="1:8" ht="30.75" customHeight="1">
      <c r="A1962" s="6">
        <v>20607</v>
      </c>
      <c r="B1962" s="5" t="s">
        <v>31</v>
      </c>
      <c r="C1962" s="5" t="s">
        <v>32</v>
      </c>
      <c r="D1962" s="5" t="s">
        <v>6218</v>
      </c>
      <c r="E1962" s="5">
        <v>107523</v>
      </c>
      <c r="F1962" s="5" t="s">
        <v>8234</v>
      </c>
      <c r="G1962" s="5" t="s">
        <v>11160</v>
      </c>
      <c r="H1962" s="5" t="s">
        <v>6258</v>
      </c>
    </row>
    <row r="1963" spans="1:8" ht="30.75" customHeight="1">
      <c r="A1963" s="6">
        <v>20607</v>
      </c>
      <c r="B1963" s="5" t="s">
        <v>31</v>
      </c>
      <c r="C1963" s="5" t="s">
        <v>32</v>
      </c>
      <c r="D1963" s="5" t="s">
        <v>6197</v>
      </c>
      <c r="E1963" s="5">
        <v>106595</v>
      </c>
      <c r="F1963" s="5" t="s">
        <v>8235</v>
      </c>
      <c r="G1963" s="5" t="s">
        <v>11161</v>
      </c>
      <c r="H1963" s="5" t="s">
        <v>6205</v>
      </c>
    </row>
    <row r="1964" spans="1:8" ht="30.75" customHeight="1">
      <c r="A1964" s="6">
        <v>20607</v>
      </c>
      <c r="B1964" s="5" t="s">
        <v>31</v>
      </c>
      <c r="C1964" s="5" t="s">
        <v>32</v>
      </c>
      <c r="D1964" s="5" t="s">
        <v>6218</v>
      </c>
      <c r="E1964" s="5">
        <v>103419</v>
      </c>
      <c r="F1964" s="5" t="s">
        <v>8236</v>
      </c>
      <c r="G1964" s="5" t="s">
        <v>11162</v>
      </c>
      <c r="H1964" s="5" t="s">
        <v>6227</v>
      </c>
    </row>
    <row r="1965" spans="1:8" ht="30.75" customHeight="1">
      <c r="A1965" s="6">
        <v>20607</v>
      </c>
      <c r="B1965" s="5" t="s">
        <v>31</v>
      </c>
      <c r="C1965" s="5" t="s">
        <v>32</v>
      </c>
      <c r="D1965" s="5" t="s">
        <v>6201</v>
      </c>
      <c r="E1965" s="5">
        <v>107520</v>
      </c>
      <c r="F1965" s="5" t="s">
        <v>8237</v>
      </c>
      <c r="G1965" s="5" t="s">
        <v>11163</v>
      </c>
      <c r="H1965" s="5" t="s">
        <v>6195</v>
      </c>
    </row>
    <row r="1966" spans="1:8" ht="30.75" customHeight="1">
      <c r="A1966" s="6">
        <v>20607</v>
      </c>
      <c r="B1966" s="5" t="s">
        <v>31</v>
      </c>
      <c r="C1966" s="5" t="s">
        <v>32</v>
      </c>
      <c r="D1966" s="5" t="s">
        <v>6201</v>
      </c>
      <c r="E1966" s="5">
        <v>105076</v>
      </c>
      <c r="F1966" s="5" t="s">
        <v>8238</v>
      </c>
      <c r="G1966" s="5" t="s">
        <v>8238</v>
      </c>
      <c r="H1966" s="5" t="s">
        <v>6287</v>
      </c>
    </row>
    <row r="1967" spans="1:8" ht="30.75" customHeight="1">
      <c r="A1967" s="6">
        <v>20607</v>
      </c>
      <c r="B1967" s="5" t="s">
        <v>31</v>
      </c>
      <c r="C1967" s="5" t="s">
        <v>32</v>
      </c>
      <c r="D1967" s="5" t="s">
        <v>6201</v>
      </c>
      <c r="E1967" s="5">
        <v>107545</v>
      </c>
      <c r="F1967" s="5" t="s">
        <v>8239</v>
      </c>
      <c r="G1967" s="5" t="s">
        <v>11164</v>
      </c>
      <c r="H1967" s="5" t="s">
        <v>6195</v>
      </c>
    </row>
    <row r="1968" spans="1:8" ht="30.75" customHeight="1">
      <c r="A1968" s="6">
        <v>20607</v>
      </c>
      <c r="B1968" s="5" t="s">
        <v>31</v>
      </c>
      <c r="C1968" s="5" t="s">
        <v>32</v>
      </c>
      <c r="D1968" s="5" t="s">
        <v>6201</v>
      </c>
      <c r="E1968" s="5">
        <v>107517</v>
      </c>
      <c r="F1968" s="5" t="s">
        <v>8240</v>
      </c>
      <c r="G1968" s="5" t="s">
        <v>11165</v>
      </c>
      <c r="H1968" s="5" t="s">
        <v>6195</v>
      </c>
    </row>
    <row r="1969" spans="1:8" ht="30.75" customHeight="1">
      <c r="A1969" s="6">
        <v>20607</v>
      </c>
      <c r="B1969" s="5" t="s">
        <v>31</v>
      </c>
      <c r="C1969" s="5" t="s">
        <v>32</v>
      </c>
      <c r="D1969" s="5" t="s">
        <v>6201</v>
      </c>
      <c r="E1969" s="5">
        <v>107935</v>
      </c>
      <c r="F1969" s="5" t="s">
        <v>8241</v>
      </c>
      <c r="G1969" s="5" t="s">
        <v>8241</v>
      </c>
      <c r="H1969" s="5" t="s">
        <v>6195</v>
      </c>
    </row>
    <row r="1970" spans="1:8" ht="30.75" customHeight="1">
      <c r="A1970" s="6">
        <v>20607</v>
      </c>
      <c r="B1970" s="5" t="s">
        <v>31</v>
      </c>
      <c r="C1970" s="5" t="s">
        <v>32</v>
      </c>
      <c r="D1970" s="5" t="s">
        <v>6201</v>
      </c>
      <c r="E1970" s="5">
        <v>107516</v>
      </c>
      <c r="F1970" s="5" t="s">
        <v>8242</v>
      </c>
      <c r="G1970" s="5" t="s">
        <v>11166</v>
      </c>
      <c r="H1970" s="5" t="s">
        <v>6195</v>
      </c>
    </row>
    <row r="1971" spans="1:8" ht="30.75" customHeight="1">
      <c r="A1971" s="6">
        <v>20607</v>
      </c>
      <c r="B1971" s="5" t="s">
        <v>31</v>
      </c>
      <c r="C1971" s="5" t="s">
        <v>32</v>
      </c>
      <c r="D1971" s="5" t="s">
        <v>6210</v>
      </c>
      <c r="E1971" s="5">
        <v>111267</v>
      </c>
      <c r="F1971" s="5" t="s">
        <v>8243</v>
      </c>
      <c r="G1971" s="5" t="s">
        <v>8243</v>
      </c>
      <c r="H1971" s="5" t="s">
        <v>6195</v>
      </c>
    </row>
    <row r="1972" spans="1:8" ht="30.75" customHeight="1">
      <c r="A1972" s="6">
        <v>20607</v>
      </c>
      <c r="B1972" s="5" t="s">
        <v>31</v>
      </c>
      <c r="C1972" s="5" t="s">
        <v>32</v>
      </c>
      <c r="D1972" s="5" t="s">
        <v>6197</v>
      </c>
      <c r="E1972" s="5">
        <v>105012</v>
      </c>
      <c r="F1972" s="5" t="s">
        <v>8244</v>
      </c>
      <c r="G1972" s="5" t="s">
        <v>11167</v>
      </c>
      <c r="H1972" s="5" t="s">
        <v>7402</v>
      </c>
    </row>
    <row r="1973" spans="1:8" ht="30.75" customHeight="1">
      <c r="A1973" s="6">
        <v>20607</v>
      </c>
      <c r="B1973" s="5" t="s">
        <v>31</v>
      </c>
      <c r="C1973" s="5" t="s">
        <v>32</v>
      </c>
      <c r="D1973" s="5" t="s">
        <v>6201</v>
      </c>
      <c r="E1973" s="5">
        <v>107918</v>
      </c>
      <c r="F1973" s="5" t="s">
        <v>8245</v>
      </c>
      <c r="G1973" s="5" t="s">
        <v>8245</v>
      </c>
      <c r="H1973" s="5" t="s">
        <v>6195</v>
      </c>
    </row>
    <row r="1974" spans="1:8" ht="30.75" customHeight="1">
      <c r="A1974" s="6">
        <v>20607</v>
      </c>
      <c r="B1974" s="5" t="s">
        <v>31</v>
      </c>
      <c r="C1974" s="5" t="s">
        <v>32</v>
      </c>
      <c r="D1974" s="5" t="s">
        <v>6197</v>
      </c>
      <c r="E1974" s="5">
        <v>107882</v>
      </c>
      <c r="F1974" s="5" t="s">
        <v>8246</v>
      </c>
      <c r="G1974" s="5" t="s">
        <v>8246</v>
      </c>
      <c r="H1974" s="5" t="s">
        <v>6195</v>
      </c>
    </row>
    <row r="1975" spans="1:8" ht="30.75" customHeight="1">
      <c r="A1975" s="6">
        <v>20607</v>
      </c>
      <c r="B1975" s="5" t="s">
        <v>31</v>
      </c>
      <c r="C1975" s="5" t="s">
        <v>32</v>
      </c>
      <c r="D1975" s="5" t="s">
        <v>6197</v>
      </c>
      <c r="E1975" s="5">
        <v>107530</v>
      </c>
      <c r="F1975" s="5" t="s">
        <v>8247</v>
      </c>
      <c r="G1975" s="5" t="s">
        <v>11168</v>
      </c>
      <c r="H1975" s="5" t="s">
        <v>6195</v>
      </c>
    </row>
    <row r="1976" spans="1:8" ht="30.75" customHeight="1">
      <c r="A1976" s="6">
        <v>20607</v>
      </c>
      <c r="B1976" s="5" t="s">
        <v>31</v>
      </c>
      <c r="C1976" s="5" t="s">
        <v>32</v>
      </c>
      <c r="D1976" s="5" t="s">
        <v>6197</v>
      </c>
      <c r="E1976" s="5">
        <v>107886</v>
      </c>
      <c r="F1976" s="5" t="s">
        <v>8248</v>
      </c>
      <c r="G1976" s="5" t="s">
        <v>8248</v>
      </c>
      <c r="H1976" s="5" t="s">
        <v>6195</v>
      </c>
    </row>
    <row r="1977" spans="1:8" ht="30.75" customHeight="1">
      <c r="A1977" s="6">
        <v>20607</v>
      </c>
      <c r="B1977" s="5" t="s">
        <v>31</v>
      </c>
      <c r="C1977" s="5" t="s">
        <v>32</v>
      </c>
      <c r="D1977" s="5" t="s">
        <v>6197</v>
      </c>
      <c r="E1977" s="5">
        <v>107948</v>
      </c>
      <c r="F1977" s="5" t="s">
        <v>8249</v>
      </c>
      <c r="G1977" s="5" t="s">
        <v>8249</v>
      </c>
      <c r="H1977" s="5" t="s">
        <v>6205</v>
      </c>
    </row>
    <row r="1978" spans="1:8" ht="30.75" customHeight="1">
      <c r="A1978" s="6">
        <v>20607</v>
      </c>
      <c r="B1978" s="5" t="s">
        <v>31</v>
      </c>
      <c r="C1978" s="5" t="s">
        <v>32</v>
      </c>
      <c r="D1978" s="5" t="s">
        <v>6210</v>
      </c>
      <c r="E1978" s="5">
        <v>105062</v>
      </c>
      <c r="F1978" s="5" t="s">
        <v>8250</v>
      </c>
      <c r="G1978" s="5" t="s">
        <v>8250</v>
      </c>
      <c r="H1978" s="5" t="s">
        <v>8141</v>
      </c>
    </row>
    <row r="1979" spans="1:8" ht="30.75" customHeight="1">
      <c r="A1979" s="6">
        <v>20607</v>
      </c>
      <c r="B1979" s="5" t="s">
        <v>31</v>
      </c>
      <c r="C1979" s="5" t="s">
        <v>32</v>
      </c>
      <c r="D1979" s="5" t="s">
        <v>6210</v>
      </c>
      <c r="E1979" s="5">
        <v>107540</v>
      </c>
      <c r="F1979" s="5" t="s">
        <v>8251</v>
      </c>
      <c r="G1979" s="5" t="s">
        <v>11169</v>
      </c>
      <c r="H1979" s="5" t="s">
        <v>6195</v>
      </c>
    </row>
    <row r="1980" spans="1:8" ht="30.75" customHeight="1">
      <c r="A1980" s="6">
        <v>20607</v>
      </c>
      <c r="B1980" s="5" t="s">
        <v>31</v>
      </c>
      <c r="C1980" s="5" t="s">
        <v>32</v>
      </c>
      <c r="D1980" s="5" t="s">
        <v>6201</v>
      </c>
      <c r="E1980" s="5">
        <v>107568</v>
      </c>
      <c r="F1980" s="5" t="s">
        <v>8252</v>
      </c>
      <c r="G1980" s="5" t="s">
        <v>11170</v>
      </c>
      <c r="H1980" s="5" t="s">
        <v>6195</v>
      </c>
    </row>
    <row r="1981" spans="1:8" ht="30.75" customHeight="1">
      <c r="A1981" s="6">
        <v>20648</v>
      </c>
      <c r="B1981" s="5" t="s">
        <v>3059</v>
      </c>
      <c r="C1981" s="11" t="s">
        <v>3060</v>
      </c>
      <c r="D1981" s="5" t="s">
        <v>6190</v>
      </c>
      <c r="E1981" s="5">
        <v>110631</v>
      </c>
      <c r="F1981" s="5" t="s">
        <v>8253</v>
      </c>
      <c r="G1981" s="5" t="s">
        <v>8253</v>
      </c>
      <c r="H1981" s="5" t="s">
        <v>6297</v>
      </c>
    </row>
    <row r="1982" spans="1:8" ht="30.75" customHeight="1">
      <c r="A1982" s="6">
        <v>20652</v>
      </c>
      <c r="B1982" s="5" t="s">
        <v>3074</v>
      </c>
      <c r="C1982" s="10" t="s">
        <v>3075</v>
      </c>
      <c r="D1982" s="5" t="s">
        <v>6197</v>
      </c>
      <c r="E1982" s="5">
        <v>111227</v>
      </c>
      <c r="F1982" s="5" t="s">
        <v>8254</v>
      </c>
      <c r="G1982" s="5" t="s">
        <v>8254</v>
      </c>
      <c r="H1982" s="5" t="s">
        <v>6195</v>
      </c>
    </row>
    <row r="1983" spans="1:8" ht="30.75" customHeight="1">
      <c r="A1983" s="6">
        <v>20652</v>
      </c>
      <c r="B1983" s="5" t="s">
        <v>3074</v>
      </c>
      <c r="C1983" s="10" t="s">
        <v>3075</v>
      </c>
      <c r="D1983" s="5" t="s">
        <v>6201</v>
      </c>
      <c r="E1983" s="5">
        <v>111652</v>
      </c>
      <c r="F1983" s="5" t="s">
        <v>8255</v>
      </c>
      <c r="G1983" s="5" t="s">
        <v>12209</v>
      </c>
      <c r="H1983" s="5" t="s">
        <v>6195</v>
      </c>
    </row>
    <row r="1984" spans="1:8" ht="30.75" customHeight="1">
      <c r="A1984" s="6">
        <v>20652</v>
      </c>
      <c r="B1984" s="5" t="s">
        <v>3074</v>
      </c>
      <c r="C1984" s="10" t="s">
        <v>3075</v>
      </c>
      <c r="D1984" s="5" t="s">
        <v>6190</v>
      </c>
      <c r="E1984" s="5">
        <v>110629</v>
      </c>
      <c r="F1984" s="5" t="s">
        <v>8256</v>
      </c>
      <c r="G1984" s="5" t="s">
        <v>8256</v>
      </c>
      <c r="H1984" s="5" t="s">
        <v>6195</v>
      </c>
    </row>
    <row r="1985" spans="1:8" ht="30.75" customHeight="1">
      <c r="A1985" s="6">
        <v>20652</v>
      </c>
      <c r="B1985" s="5" t="s">
        <v>3074</v>
      </c>
      <c r="C1985" s="10" t="s">
        <v>3075</v>
      </c>
      <c r="D1985" s="5" t="s">
        <v>6190</v>
      </c>
      <c r="E1985" s="5">
        <v>111636</v>
      </c>
      <c r="F1985" s="5" t="s">
        <v>8257</v>
      </c>
      <c r="G1985" s="5" t="s">
        <v>12210</v>
      </c>
      <c r="H1985" s="5" t="s">
        <v>6195</v>
      </c>
    </row>
    <row r="1986" spans="1:8" ht="30.75" customHeight="1">
      <c r="A1986" s="6">
        <v>20652</v>
      </c>
      <c r="B1986" s="5" t="s">
        <v>3074</v>
      </c>
      <c r="C1986" s="10" t="s">
        <v>3075</v>
      </c>
      <c r="D1986" s="5" t="s">
        <v>6197</v>
      </c>
      <c r="E1986" s="5">
        <v>111230</v>
      </c>
      <c r="F1986" s="5" t="s">
        <v>8258</v>
      </c>
      <c r="G1986" s="5" t="s">
        <v>11171</v>
      </c>
      <c r="H1986" s="5" t="s">
        <v>6195</v>
      </c>
    </row>
    <row r="1987" spans="1:8" ht="30.75" customHeight="1">
      <c r="A1987" s="6">
        <v>20652</v>
      </c>
      <c r="B1987" s="5" t="s">
        <v>3074</v>
      </c>
      <c r="C1987" s="10" t="s">
        <v>3075</v>
      </c>
      <c r="D1987" s="5" t="s">
        <v>6197</v>
      </c>
      <c r="E1987" s="5">
        <v>107888</v>
      </c>
      <c r="F1987" s="5" t="s">
        <v>8259</v>
      </c>
      <c r="G1987" s="5" t="s">
        <v>8259</v>
      </c>
      <c r="H1987" s="5" t="s">
        <v>6195</v>
      </c>
    </row>
    <row r="1988" spans="1:8" ht="30.75" customHeight="1">
      <c r="A1988" s="6">
        <v>20652</v>
      </c>
      <c r="B1988" s="5" t="s">
        <v>3074</v>
      </c>
      <c r="C1988" s="10" t="s">
        <v>3075</v>
      </c>
      <c r="D1988" s="5" t="s">
        <v>6197</v>
      </c>
      <c r="E1988" s="5">
        <v>111226</v>
      </c>
      <c r="F1988" s="5" t="s">
        <v>8260</v>
      </c>
      <c r="G1988" s="5" t="s">
        <v>11172</v>
      </c>
      <c r="H1988" s="5" t="s">
        <v>6195</v>
      </c>
    </row>
    <row r="1989" spans="1:8" ht="30.75" customHeight="1">
      <c r="A1989" s="6">
        <v>20652</v>
      </c>
      <c r="B1989" s="5" t="s">
        <v>3074</v>
      </c>
      <c r="C1989" s="10" t="s">
        <v>3075</v>
      </c>
      <c r="D1989" s="5" t="s">
        <v>6201</v>
      </c>
      <c r="E1989" s="5">
        <v>111270</v>
      </c>
      <c r="F1989" s="5" t="s">
        <v>8261</v>
      </c>
      <c r="G1989" s="5" t="s">
        <v>8261</v>
      </c>
      <c r="H1989" s="5" t="s">
        <v>6195</v>
      </c>
    </row>
    <row r="1990" spans="1:8" ht="30.75" customHeight="1">
      <c r="A1990" s="6">
        <v>20652</v>
      </c>
      <c r="B1990" s="5" t="s">
        <v>3074</v>
      </c>
      <c r="C1990" s="10" t="s">
        <v>3075</v>
      </c>
      <c r="D1990" s="5" t="s">
        <v>6197</v>
      </c>
      <c r="E1990" s="5">
        <v>110501</v>
      </c>
      <c r="F1990" s="5" t="s">
        <v>8262</v>
      </c>
      <c r="G1990" s="5" t="s">
        <v>8262</v>
      </c>
      <c r="H1990" s="5" t="s">
        <v>6195</v>
      </c>
    </row>
    <row r="1991" spans="1:8" ht="30.75" customHeight="1">
      <c r="A1991" s="6">
        <v>20652</v>
      </c>
      <c r="B1991" s="5" t="s">
        <v>3074</v>
      </c>
      <c r="C1991" s="10" t="s">
        <v>3075</v>
      </c>
      <c r="D1991" s="5" t="s">
        <v>6197</v>
      </c>
      <c r="E1991" s="5">
        <v>110475</v>
      </c>
      <c r="F1991" s="5" t="s">
        <v>8263</v>
      </c>
      <c r="G1991" s="5" t="s">
        <v>11173</v>
      </c>
      <c r="H1991" s="5" t="s">
        <v>6195</v>
      </c>
    </row>
    <row r="1992" spans="1:8" ht="30.75" customHeight="1">
      <c r="A1992" s="6">
        <v>20652</v>
      </c>
      <c r="B1992" s="5" t="s">
        <v>3074</v>
      </c>
      <c r="C1992" s="10" t="s">
        <v>3075</v>
      </c>
      <c r="D1992" s="5" t="s">
        <v>6201</v>
      </c>
      <c r="E1992" s="5">
        <v>111278</v>
      </c>
      <c r="F1992" s="5" t="s">
        <v>8264</v>
      </c>
      <c r="G1992" s="5" t="s">
        <v>11174</v>
      </c>
      <c r="H1992" s="5" t="s">
        <v>8265</v>
      </c>
    </row>
    <row r="1993" spans="1:8" ht="30.75" customHeight="1">
      <c r="A1993" s="6">
        <v>20652</v>
      </c>
      <c r="B1993" s="5" t="s">
        <v>3074</v>
      </c>
      <c r="C1993" s="10" t="s">
        <v>3075</v>
      </c>
      <c r="D1993" s="5" t="s">
        <v>6190</v>
      </c>
      <c r="E1993" s="5">
        <v>111638</v>
      </c>
      <c r="F1993" s="5" t="s">
        <v>8266</v>
      </c>
      <c r="G1993" s="5" t="s">
        <v>12211</v>
      </c>
      <c r="H1993" s="5" t="s">
        <v>6195</v>
      </c>
    </row>
    <row r="1994" spans="1:8" ht="30.75" customHeight="1">
      <c r="A1994" s="6">
        <v>20652</v>
      </c>
      <c r="B1994" s="5" t="s">
        <v>3074</v>
      </c>
      <c r="C1994" s="10" t="s">
        <v>3075</v>
      </c>
      <c r="D1994" s="5" t="s">
        <v>6201</v>
      </c>
      <c r="E1994" s="5">
        <v>110502</v>
      </c>
      <c r="F1994" s="5" t="s">
        <v>8267</v>
      </c>
      <c r="G1994" s="5" t="s">
        <v>8267</v>
      </c>
      <c r="H1994" s="5" t="s">
        <v>6195</v>
      </c>
    </row>
    <row r="1995" spans="1:8" ht="30.75" customHeight="1">
      <c r="A1995" s="6">
        <v>20652</v>
      </c>
      <c r="B1995" s="5" t="s">
        <v>3074</v>
      </c>
      <c r="C1995" s="10" t="s">
        <v>3075</v>
      </c>
      <c r="D1995" s="5" t="s">
        <v>6190</v>
      </c>
      <c r="E1995" s="5">
        <v>111635</v>
      </c>
      <c r="F1995" s="5" t="s">
        <v>8268</v>
      </c>
      <c r="G1995" s="5" t="s">
        <v>12212</v>
      </c>
      <c r="H1995" s="5" t="s">
        <v>6195</v>
      </c>
    </row>
    <row r="1996" spans="1:8" ht="30.75" customHeight="1">
      <c r="A1996" s="6">
        <v>20652</v>
      </c>
      <c r="B1996" s="5" t="s">
        <v>3074</v>
      </c>
      <c r="C1996" s="10" t="s">
        <v>3075</v>
      </c>
      <c r="D1996" s="5" t="s">
        <v>6201</v>
      </c>
      <c r="E1996" s="5">
        <v>111277</v>
      </c>
      <c r="F1996" s="5" t="s">
        <v>8269</v>
      </c>
      <c r="G1996" s="5" t="s">
        <v>11175</v>
      </c>
      <c r="H1996" s="5" t="s">
        <v>8265</v>
      </c>
    </row>
    <row r="1997" spans="1:8" ht="30.75" customHeight="1">
      <c r="A1997" s="6">
        <v>20652</v>
      </c>
      <c r="B1997" s="5" t="s">
        <v>3074</v>
      </c>
      <c r="C1997" s="10" t="s">
        <v>3075</v>
      </c>
      <c r="D1997" s="5" t="s">
        <v>6201</v>
      </c>
      <c r="E1997" s="5">
        <v>111653</v>
      </c>
      <c r="F1997" s="5" t="s">
        <v>8270</v>
      </c>
      <c r="G1997" s="5" t="s">
        <v>12213</v>
      </c>
      <c r="H1997" s="5" t="s">
        <v>6195</v>
      </c>
    </row>
    <row r="1998" spans="1:8" ht="30.75" customHeight="1">
      <c r="A1998" s="6">
        <v>20652</v>
      </c>
      <c r="B1998" s="5" t="s">
        <v>3074</v>
      </c>
      <c r="C1998" s="10" t="s">
        <v>3075</v>
      </c>
      <c r="D1998" s="5" t="s">
        <v>6218</v>
      </c>
      <c r="E1998" s="5">
        <v>103437</v>
      </c>
      <c r="F1998" s="5" t="s">
        <v>8271</v>
      </c>
      <c r="G1998" s="5" t="s">
        <v>8271</v>
      </c>
      <c r="H1998" s="5" t="s">
        <v>6258</v>
      </c>
    </row>
    <row r="1999" spans="1:8" ht="30.75" customHeight="1">
      <c r="A1999" s="6">
        <v>20652</v>
      </c>
      <c r="B1999" s="5" t="s">
        <v>3074</v>
      </c>
      <c r="C1999" s="10" t="s">
        <v>3075</v>
      </c>
      <c r="D1999" s="5" t="s">
        <v>6190</v>
      </c>
      <c r="E1999" s="5">
        <v>111637</v>
      </c>
      <c r="F1999" s="5" t="s">
        <v>8272</v>
      </c>
      <c r="G1999" s="5" t="s">
        <v>12214</v>
      </c>
      <c r="H1999" s="5" t="s">
        <v>6195</v>
      </c>
    </row>
    <row r="2000" spans="1:8" ht="30.75" customHeight="1">
      <c r="A2000" s="6">
        <v>20652</v>
      </c>
      <c r="B2000" s="5" t="s">
        <v>3074</v>
      </c>
      <c r="C2000" s="10" t="s">
        <v>3075</v>
      </c>
      <c r="D2000" s="5" t="s">
        <v>6218</v>
      </c>
      <c r="E2000" s="5">
        <v>103433</v>
      </c>
      <c r="F2000" s="5" t="s">
        <v>8273</v>
      </c>
      <c r="G2000" s="5" t="s">
        <v>11176</v>
      </c>
      <c r="H2000" s="5" t="s">
        <v>6227</v>
      </c>
    </row>
    <row r="2001" spans="1:8" ht="30.75" customHeight="1">
      <c r="A2001" s="6">
        <v>20652</v>
      </c>
      <c r="B2001" s="5" t="s">
        <v>3074</v>
      </c>
      <c r="C2001" s="10" t="s">
        <v>3075</v>
      </c>
      <c r="D2001" s="5" t="s">
        <v>6197</v>
      </c>
      <c r="E2001" s="5">
        <v>110476</v>
      </c>
      <c r="F2001" s="5" t="s">
        <v>8274</v>
      </c>
      <c r="G2001" s="5" t="s">
        <v>11177</v>
      </c>
      <c r="H2001" s="5" t="s">
        <v>6195</v>
      </c>
    </row>
    <row r="2002" spans="1:8" ht="30.75" customHeight="1">
      <c r="A2002" s="6">
        <v>20652</v>
      </c>
      <c r="B2002" s="5" t="s">
        <v>3074</v>
      </c>
      <c r="C2002" s="10" t="s">
        <v>3075</v>
      </c>
      <c r="D2002" s="5" t="s">
        <v>6197</v>
      </c>
      <c r="E2002" s="5">
        <v>111228</v>
      </c>
      <c r="F2002" s="5" t="s">
        <v>8275</v>
      </c>
      <c r="G2002" s="5" t="s">
        <v>11178</v>
      </c>
      <c r="H2002" s="5" t="s">
        <v>6195</v>
      </c>
    </row>
    <row r="2003" spans="1:8" ht="30.75" customHeight="1">
      <c r="A2003" s="6">
        <v>20652</v>
      </c>
      <c r="B2003" s="5" t="s">
        <v>3074</v>
      </c>
      <c r="C2003" s="10" t="s">
        <v>3075</v>
      </c>
      <c r="D2003" s="5" t="s">
        <v>6201</v>
      </c>
      <c r="E2003" s="5">
        <v>111654</v>
      </c>
      <c r="F2003" s="5" t="s">
        <v>8276</v>
      </c>
      <c r="G2003" s="5" t="s">
        <v>12215</v>
      </c>
      <c r="H2003" s="5" t="s">
        <v>6195</v>
      </c>
    </row>
    <row r="2004" spans="1:8" ht="30.75" customHeight="1">
      <c r="A2004" s="6">
        <v>20660</v>
      </c>
      <c r="B2004" s="5" t="s">
        <v>3098</v>
      </c>
      <c r="C2004" s="11" t="s">
        <v>3099</v>
      </c>
      <c r="D2004" s="5" t="s">
        <v>6190</v>
      </c>
      <c r="E2004" s="5">
        <v>110708</v>
      </c>
      <c r="F2004" s="5" t="s">
        <v>8277</v>
      </c>
      <c r="G2004" s="5" t="s">
        <v>8277</v>
      </c>
      <c r="H2004" s="5" t="s">
        <v>6195</v>
      </c>
    </row>
    <row r="2005" spans="1:8" ht="30.75" customHeight="1">
      <c r="A2005" s="6">
        <v>20660</v>
      </c>
      <c r="B2005" s="5" t="s">
        <v>3098</v>
      </c>
      <c r="C2005" s="11" t="s">
        <v>3099</v>
      </c>
      <c r="D2005" s="5" t="s">
        <v>6190</v>
      </c>
      <c r="E2005" s="5">
        <v>110710</v>
      </c>
      <c r="F2005" s="5" t="s">
        <v>8278</v>
      </c>
      <c r="G2005" s="5" t="s">
        <v>8278</v>
      </c>
      <c r="H2005" s="5" t="s">
        <v>6195</v>
      </c>
    </row>
    <row r="2006" spans="1:8" ht="30.75" customHeight="1">
      <c r="A2006" s="6">
        <v>20660</v>
      </c>
      <c r="B2006" s="5" t="s">
        <v>3098</v>
      </c>
      <c r="C2006" s="11" t="s">
        <v>3099</v>
      </c>
      <c r="D2006" s="5" t="s">
        <v>6201</v>
      </c>
      <c r="E2006" s="5">
        <v>110504</v>
      </c>
      <c r="F2006" s="5" t="s">
        <v>8279</v>
      </c>
      <c r="G2006" s="5" t="s">
        <v>8279</v>
      </c>
      <c r="H2006" s="5" t="s">
        <v>6195</v>
      </c>
    </row>
    <row r="2007" spans="1:8" ht="30.75" customHeight="1">
      <c r="A2007" s="6">
        <v>20660</v>
      </c>
      <c r="B2007" s="5" t="s">
        <v>3098</v>
      </c>
      <c r="C2007" s="11" t="s">
        <v>3099</v>
      </c>
      <c r="D2007" s="5" t="s">
        <v>6201</v>
      </c>
      <c r="E2007" s="5">
        <v>110510</v>
      </c>
      <c r="F2007" s="5" t="s">
        <v>8280</v>
      </c>
      <c r="G2007" s="5" t="s">
        <v>8280</v>
      </c>
      <c r="H2007" s="5" t="s">
        <v>6195</v>
      </c>
    </row>
    <row r="2008" spans="1:8" ht="30.75" customHeight="1">
      <c r="A2008" s="6">
        <v>20660</v>
      </c>
      <c r="B2008" s="5" t="s">
        <v>3098</v>
      </c>
      <c r="C2008" s="11" t="s">
        <v>3099</v>
      </c>
      <c r="D2008" s="5" t="s">
        <v>6201</v>
      </c>
      <c r="E2008" s="5">
        <v>110508</v>
      </c>
      <c r="F2008" s="5" t="s">
        <v>8281</v>
      </c>
      <c r="G2008" s="5" t="s">
        <v>8281</v>
      </c>
      <c r="H2008" s="5" t="s">
        <v>6195</v>
      </c>
    </row>
    <row r="2009" spans="1:8" ht="30.75" customHeight="1">
      <c r="A2009" s="6">
        <v>20660</v>
      </c>
      <c r="B2009" s="5" t="s">
        <v>3098</v>
      </c>
      <c r="C2009" s="11" t="s">
        <v>3099</v>
      </c>
      <c r="D2009" s="5" t="s">
        <v>6197</v>
      </c>
      <c r="E2009" s="5">
        <v>111629</v>
      </c>
      <c r="F2009" s="5" t="s">
        <v>8282</v>
      </c>
      <c r="G2009" s="5" t="s">
        <v>12216</v>
      </c>
      <c r="H2009" s="5" t="s">
        <v>6195</v>
      </c>
    </row>
    <row r="2010" spans="1:8" ht="30.75" customHeight="1">
      <c r="A2010" s="6">
        <v>20660</v>
      </c>
      <c r="B2010" s="5" t="s">
        <v>3098</v>
      </c>
      <c r="C2010" s="11" t="s">
        <v>3099</v>
      </c>
      <c r="D2010" s="5" t="s">
        <v>6197</v>
      </c>
      <c r="E2010" s="5">
        <v>110625</v>
      </c>
      <c r="F2010" s="5" t="s">
        <v>8283</v>
      </c>
      <c r="G2010" s="5" t="s">
        <v>11179</v>
      </c>
      <c r="H2010" s="5" t="s">
        <v>6195</v>
      </c>
    </row>
    <row r="2011" spans="1:8" ht="30.75" customHeight="1">
      <c r="A2011" s="6">
        <v>20660</v>
      </c>
      <c r="B2011" s="5" t="s">
        <v>3098</v>
      </c>
      <c r="C2011" s="11" t="s">
        <v>3099</v>
      </c>
      <c r="D2011" s="5" t="s">
        <v>6190</v>
      </c>
      <c r="E2011" s="5">
        <v>110705</v>
      </c>
      <c r="F2011" s="5" t="s">
        <v>8284</v>
      </c>
      <c r="G2011" s="5" t="s">
        <v>11180</v>
      </c>
      <c r="H2011" s="5" t="s">
        <v>6195</v>
      </c>
    </row>
    <row r="2012" spans="1:8" ht="30.75" customHeight="1">
      <c r="A2012" s="6">
        <v>20660</v>
      </c>
      <c r="B2012" s="5" t="s">
        <v>3098</v>
      </c>
      <c r="C2012" s="11" t="s">
        <v>3099</v>
      </c>
      <c r="D2012" s="5" t="s">
        <v>6201</v>
      </c>
      <c r="E2012" s="5">
        <v>111293</v>
      </c>
      <c r="F2012" s="5" t="s">
        <v>8285</v>
      </c>
      <c r="G2012" s="5" t="s">
        <v>8285</v>
      </c>
      <c r="H2012" s="5" t="s">
        <v>6195</v>
      </c>
    </row>
    <row r="2013" spans="1:8" ht="30.75" customHeight="1">
      <c r="A2013" s="6">
        <v>20660</v>
      </c>
      <c r="B2013" s="5" t="s">
        <v>3098</v>
      </c>
      <c r="C2013" s="11" t="s">
        <v>3099</v>
      </c>
      <c r="D2013" s="5" t="s">
        <v>6190</v>
      </c>
      <c r="E2013" s="5">
        <v>110695</v>
      </c>
      <c r="F2013" s="5" t="s">
        <v>8286</v>
      </c>
      <c r="G2013" s="5" t="s">
        <v>11181</v>
      </c>
      <c r="H2013" s="5" t="s">
        <v>6195</v>
      </c>
    </row>
    <row r="2014" spans="1:8" ht="30.75" customHeight="1">
      <c r="A2014" s="6">
        <v>20660</v>
      </c>
      <c r="B2014" s="5" t="s">
        <v>3098</v>
      </c>
      <c r="C2014" s="11" t="s">
        <v>3099</v>
      </c>
      <c r="D2014" s="5" t="s">
        <v>6218</v>
      </c>
      <c r="E2014" s="5">
        <v>110491</v>
      </c>
      <c r="F2014" s="5" t="s">
        <v>8287</v>
      </c>
      <c r="G2014" s="5" t="s">
        <v>11182</v>
      </c>
      <c r="H2014" s="5" t="s">
        <v>6227</v>
      </c>
    </row>
    <row r="2015" spans="1:8" ht="30.75" customHeight="1">
      <c r="A2015" s="6">
        <v>20660</v>
      </c>
      <c r="B2015" s="5" t="s">
        <v>3098</v>
      </c>
      <c r="C2015" s="11" t="s">
        <v>3099</v>
      </c>
      <c r="D2015" s="5" t="s">
        <v>6190</v>
      </c>
      <c r="E2015" s="5">
        <v>110697</v>
      </c>
      <c r="F2015" s="5" t="s">
        <v>8288</v>
      </c>
      <c r="G2015" s="5" t="s">
        <v>11183</v>
      </c>
      <c r="H2015" s="5" t="s">
        <v>6195</v>
      </c>
    </row>
    <row r="2016" spans="1:8" ht="30.75" customHeight="1">
      <c r="A2016" s="6">
        <v>20660</v>
      </c>
      <c r="B2016" s="5" t="s">
        <v>3098</v>
      </c>
      <c r="C2016" s="11" t="s">
        <v>3099</v>
      </c>
      <c r="D2016" s="5" t="s">
        <v>6201</v>
      </c>
      <c r="E2016" s="5">
        <v>111290</v>
      </c>
      <c r="F2016" s="5" t="s">
        <v>8289</v>
      </c>
      <c r="G2016" s="5" t="s">
        <v>8289</v>
      </c>
      <c r="H2016" s="5" t="s">
        <v>6195</v>
      </c>
    </row>
    <row r="2017" spans="1:8" ht="30.75" customHeight="1">
      <c r="A2017" s="6">
        <v>20660</v>
      </c>
      <c r="B2017" s="5" t="s">
        <v>3098</v>
      </c>
      <c r="C2017" s="11" t="s">
        <v>3099</v>
      </c>
      <c r="D2017" s="5" t="s">
        <v>6190</v>
      </c>
      <c r="E2017" s="5">
        <v>110698</v>
      </c>
      <c r="F2017" s="5" t="s">
        <v>8290</v>
      </c>
      <c r="G2017" s="5" t="s">
        <v>11184</v>
      </c>
      <c r="H2017" s="5" t="s">
        <v>6195</v>
      </c>
    </row>
    <row r="2018" spans="1:8" ht="30.75" customHeight="1">
      <c r="A2018" s="6">
        <v>20660</v>
      </c>
      <c r="B2018" s="5" t="s">
        <v>3098</v>
      </c>
      <c r="C2018" s="11" t="s">
        <v>3099</v>
      </c>
      <c r="D2018" s="5" t="s">
        <v>6201</v>
      </c>
      <c r="E2018" s="5">
        <v>111291</v>
      </c>
      <c r="F2018" s="5" t="s">
        <v>8291</v>
      </c>
      <c r="G2018" s="5" t="s">
        <v>8291</v>
      </c>
      <c r="H2018" s="5" t="s">
        <v>6195</v>
      </c>
    </row>
    <row r="2019" spans="1:8" ht="30.75" customHeight="1">
      <c r="A2019" s="6">
        <v>20660</v>
      </c>
      <c r="B2019" s="5" t="s">
        <v>3098</v>
      </c>
      <c r="C2019" s="11" t="s">
        <v>3099</v>
      </c>
      <c r="D2019" s="5" t="s">
        <v>6190</v>
      </c>
      <c r="E2019" s="5">
        <v>110700</v>
      </c>
      <c r="F2019" s="5" t="s">
        <v>8292</v>
      </c>
      <c r="G2019" s="5" t="s">
        <v>11185</v>
      </c>
      <c r="H2019" s="5" t="s">
        <v>6195</v>
      </c>
    </row>
    <row r="2020" spans="1:8" ht="30.75" customHeight="1">
      <c r="A2020" s="6">
        <v>20660</v>
      </c>
      <c r="B2020" s="5" t="s">
        <v>3098</v>
      </c>
      <c r="C2020" s="11" t="s">
        <v>3099</v>
      </c>
      <c r="D2020" s="5" t="s">
        <v>6197</v>
      </c>
      <c r="E2020" s="5">
        <v>110626</v>
      </c>
      <c r="F2020" s="5" t="s">
        <v>8293</v>
      </c>
      <c r="G2020" s="5" t="s">
        <v>8293</v>
      </c>
      <c r="H2020" s="5" t="s">
        <v>6195</v>
      </c>
    </row>
    <row r="2021" spans="1:8" ht="30.75" customHeight="1">
      <c r="A2021" s="6">
        <v>20660</v>
      </c>
      <c r="B2021" s="5" t="s">
        <v>3098</v>
      </c>
      <c r="C2021" s="11" t="s">
        <v>3099</v>
      </c>
      <c r="D2021" s="5" t="s">
        <v>6201</v>
      </c>
      <c r="E2021" s="5">
        <v>111289</v>
      </c>
      <c r="F2021" s="5" t="s">
        <v>8294</v>
      </c>
      <c r="G2021" s="5" t="s">
        <v>8294</v>
      </c>
      <c r="H2021" s="5" t="s">
        <v>6195</v>
      </c>
    </row>
    <row r="2022" spans="1:8" ht="30.75" customHeight="1">
      <c r="A2022" s="6">
        <v>20660</v>
      </c>
      <c r="B2022" s="5" t="s">
        <v>3098</v>
      </c>
      <c r="C2022" s="11" t="s">
        <v>3099</v>
      </c>
      <c r="D2022" s="5" t="s">
        <v>6197</v>
      </c>
      <c r="E2022" s="5">
        <v>110627</v>
      </c>
      <c r="F2022" s="5" t="s">
        <v>8295</v>
      </c>
      <c r="G2022" s="5" t="s">
        <v>11186</v>
      </c>
      <c r="H2022" s="5" t="s">
        <v>6195</v>
      </c>
    </row>
    <row r="2023" spans="1:8" ht="30.75" customHeight="1">
      <c r="A2023" s="6">
        <v>20660</v>
      </c>
      <c r="B2023" s="5" t="s">
        <v>3098</v>
      </c>
      <c r="C2023" s="11" t="s">
        <v>3099</v>
      </c>
      <c r="D2023" s="5" t="s">
        <v>6197</v>
      </c>
      <c r="E2023" s="5">
        <v>110524</v>
      </c>
      <c r="F2023" s="5" t="s">
        <v>8296</v>
      </c>
      <c r="G2023" s="5" t="s">
        <v>8296</v>
      </c>
      <c r="H2023" s="5" t="s">
        <v>6195</v>
      </c>
    </row>
    <row r="2024" spans="1:8" ht="30.75" customHeight="1">
      <c r="A2024" s="6">
        <v>20660</v>
      </c>
      <c r="B2024" s="5" t="s">
        <v>3098</v>
      </c>
      <c r="C2024" s="11" t="s">
        <v>3099</v>
      </c>
      <c r="D2024" s="5" t="s">
        <v>6197</v>
      </c>
      <c r="E2024" s="5">
        <v>110483</v>
      </c>
      <c r="F2024" s="5" t="s">
        <v>8297</v>
      </c>
      <c r="G2024" s="5" t="s">
        <v>11187</v>
      </c>
      <c r="H2024" s="5" t="s">
        <v>6195</v>
      </c>
    </row>
    <row r="2025" spans="1:8" ht="30.75" customHeight="1">
      <c r="A2025" s="6">
        <v>20660</v>
      </c>
      <c r="B2025" s="5" t="s">
        <v>3098</v>
      </c>
      <c r="C2025" s="11" t="s">
        <v>3099</v>
      </c>
      <c r="D2025" s="5" t="s">
        <v>6190</v>
      </c>
      <c r="E2025" s="5">
        <v>110711</v>
      </c>
      <c r="F2025" s="5" t="s">
        <v>8298</v>
      </c>
      <c r="G2025" s="5" t="s">
        <v>8298</v>
      </c>
      <c r="H2025" s="5" t="s">
        <v>6195</v>
      </c>
    </row>
    <row r="2026" spans="1:8" ht="30.75" customHeight="1">
      <c r="A2026" s="6">
        <v>20660</v>
      </c>
      <c r="B2026" s="5" t="s">
        <v>3098</v>
      </c>
      <c r="C2026" s="11" t="s">
        <v>3099</v>
      </c>
      <c r="D2026" s="5" t="s">
        <v>6197</v>
      </c>
      <c r="E2026" s="5">
        <v>110478</v>
      </c>
      <c r="F2026" s="5" t="s">
        <v>8299</v>
      </c>
      <c r="G2026" s="5" t="s">
        <v>11188</v>
      </c>
      <c r="H2026" s="5" t="s">
        <v>6195</v>
      </c>
    </row>
    <row r="2027" spans="1:8" ht="30.75" customHeight="1">
      <c r="A2027" s="6">
        <v>20660</v>
      </c>
      <c r="B2027" s="5" t="s">
        <v>3098</v>
      </c>
      <c r="C2027" s="11" t="s">
        <v>3099</v>
      </c>
      <c r="D2027" s="5" t="s">
        <v>6197</v>
      </c>
      <c r="E2027" s="5">
        <v>110486</v>
      </c>
      <c r="F2027" s="5" t="s">
        <v>8300</v>
      </c>
      <c r="G2027" s="5" t="s">
        <v>11189</v>
      </c>
      <c r="H2027" s="5" t="s">
        <v>6195</v>
      </c>
    </row>
    <row r="2028" spans="1:8" ht="30.75" customHeight="1">
      <c r="A2028" s="6">
        <v>20660</v>
      </c>
      <c r="B2028" s="5" t="s">
        <v>3098</v>
      </c>
      <c r="C2028" s="11" t="s">
        <v>3099</v>
      </c>
      <c r="D2028" s="5" t="s">
        <v>6201</v>
      </c>
      <c r="E2028" s="5">
        <v>110512</v>
      </c>
      <c r="F2028" s="5" t="s">
        <v>8301</v>
      </c>
      <c r="G2028" s="5" t="s">
        <v>8301</v>
      </c>
      <c r="H2028" s="5" t="s">
        <v>6195</v>
      </c>
    </row>
    <row r="2029" spans="1:8" ht="30.75" customHeight="1">
      <c r="A2029" s="6">
        <v>20660</v>
      </c>
      <c r="B2029" s="5" t="s">
        <v>3098</v>
      </c>
      <c r="C2029" s="11" t="s">
        <v>3099</v>
      </c>
      <c r="D2029" s="5" t="s">
        <v>6197</v>
      </c>
      <c r="E2029" s="5">
        <v>111628</v>
      </c>
      <c r="F2029" s="5" t="s">
        <v>8302</v>
      </c>
      <c r="G2029" s="5" t="s">
        <v>12217</v>
      </c>
      <c r="H2029" s="5" t="s">
        <v>6195</v>
      </c>
    </row>
    <row r="2030" spans="1:8" ht="30.75" customHeight="1">
      <c r="A2030" s="6">
        <v>20660</v>
      </c>
      <c r="B2030" s="5" t="s">
        <v>3098</v>
      </c>
      <c r="C2030" s="11" t="s">
        <v>3099</v>
      </c>
      <c r="D2030" s="5" t="s">
        <v>6190</v>
      </c>
      <c r="E2030" s="5">
        <v>110704</v>
      </c>
      <c r="F2030" s="5" t="s">
        <v>8303</v>
      </c>
      <c r="G2030" s="5" t="s">
        <v>8303</v>
      </c>
      <c r="H2030" s="5" t="s">
        <v>6195</v>
      </c>
    </row>
    <row r="2031" spans="1:8" ht="30.75" customHeight="1">
      <c r="A2031" s="6">
        <v>20660</v>
      </c>
      <c r="B2031" s="5" t="s">
        <v>3098</v>
      </c>
      <c r="C2031" s="11" t="s">
        <v>3099</v>
      </c>
      <c r="D2031" s="5" t="s">
        <v>6201</v>
      </c>
      <c r="E2031" s="5">
        <v>110507</v>
      </c>
      <c r="F2031" s="5" t="s">
        <v>8304</v>
      </c>
      <c r="G2031" s="5" t="s">
        <v>8304</v>
      </c>
      <c r="H2031" s="5" t="s">
        <v>6195</v>
      </c>
    </row>
    <row r="2032" spans="1:8" ht="30.75" customHeight="1">
      <c r="A2032" s="6">
        <v>20660</v>
      </c>
      <c r="B2032" s="5" t="s">
        <v>3098</v>
      </c>
      <c r="C2032" s="11" t="s">
        <v>3099</v>
      </c>
      <c r="D2032" s="5" t="s">
        <v>6197</v>
      </c>
      <c r="E2032" s="5">
        <v>110500</v>
      </c>
      <c r="F2032" s="5" t="s">
        <v>8305</v>
      </c>
      <c r="G2032" s="5" t="s">
        <v>8305</v>
      </c>
      <c r="H2032" s="5" t="s">
        <v>6195</v>
      </c>
    </row>
    <row r="2033" spans="1:8" ht="30.75" customHeight="1">
      <c r="A2033" s="6">
        <v>20660</v>
      </c>
      <c r="B2033" s="5" t="s">
        <v>3098</v>
      </c>
      <c r="C2033" s="11" t="s">
        <v>3099</v>
      </c>
      <c r="D2033" s="5" t="s">
        <v>6190</v>
      </c>
      <c r="E2033" s="5">
        <v>110709</v>
      </c>
      <c r="F2033" s="5" t="s">
        <v>8306</v>
      </c>
      <c r="G2033" s="5" t="s">
        <v>8306</v>
      </c>
      <c r="H2033" s="5" t="s">
        <v>6195</v>
      </c>
    </row>
    <row r="2034" spans="1:8" ht="30.75" customHeight="1">
      <c r="A2034" s="6">
        <v>20660</v>
      </c>
      <c r="B2034" s="5" t="s">
        <v>3098</v>
      </c>
      <c r="C2034" s="11" t="s">
        <v>3099</v>
      </c>
      <c r="D2034" s="5" t="s">
        <v>6197</v>
      </c>
      <c r="E2034" s="5">
        <v>110488</v>
      </c>
      <c r="F2034" s="5" t="s">
        <v>8307</v>
      </c>
      <c r="G2034" s="5" t="s">
        <v>11190</v>
      </c>
      <c r="H2034" s="5" t="s">
        <v>6195</v>
      </c>
    </row>
    <row r="2035" spans="1:8" ht="30.75" customHeight="1">
      <c r="A2035" s="6">
        <v>20660</v>
      </c>
      <c r="B2035" s="5" t="s">
        <v>3098</v>
      </c>
      <c r="C2035" s="11" t="s">
        <v>3099</v>
      </c>
      <c r="D2035" s="5" t="s">
        <v>6201</v>
      </c>
      <c r="E2035" s="5">
        <v>111634</v>
      </c>
      <c r="F2035" s="5" t="s">
        <v>8308</v>
      </c>
      <c r="G2035" s="5" t="s">
        <v>12218</v>
      </c>
      <c r="H2035" s="5" t="s">
        <v>6195</v>
      </c>
    </row>
    <row r="2036" spans="1:8" ht="30.75" customHeight="1">
      <c r="A2036" s="6">
        <v>20660</v>
      </c>
      <c r="B2036" s="5" t="s">
        <v>3098</v>
      </c>
      <c r="C2036" s="11" t="s">
        <v>3099</v>
      </c>
      <c r="D2036" s="5" t="s">
        <v>6201</v>
      </c>
      <c r="E2036" s="5">
        <v>110514</v>
      </c>
      <c r="F2036" s="5" t="s">
        <v>8309</v>
      </c>
      <c r="G2036" s="5" t="s">
        <v>8309</v>
      </c>
      <c r="H2036" s="5" t="s">
        <v>6195</v>
      </c>
    </row>
    <row r="2037" spans="1:8" ht="30.75" customHeight="1">
      <c r="A2037" s="6">
        <v>20660</v>
      </c>
      <c r="B2037" s="5" t="s">
        <v>3098</v>
      </c>
      <c r="C2037" s="11" t="s">
        <v>3099</v>
      </c>
      <c r="D2037" s="5" t="s">
        <v>6201</v>
      </c>
      <c r="E2037" s="5">
        <v>111294</v>
      </c>
      <c r="F2037" s="5" t="s">
        <v>8310</v>
      </c>
      <c r="G2037" s="5" t="s">
        <v>8310</v>
      </c>
      <c r="H2037" s="5" t="s">
        <v>6195</v>
      </c>
    </row>
    <row r="2038" spans="1:8" ht="30.75" customHeight="1">
      <c r="A2038" s="6">
        <v>20660</v>
      </c>
      <c r="B2038" s="5" t="s">
        <v>3098</v>
      </c>
      <c r="C2038" s="11" t="s">
        <v>3099</v>
      </c>
      <c r="D2038" s="5" t="s">
        <v>6197</v>
      </c>
      <c r="E2038" s="5">
        <v>110484</v>
      </c>
      <c r="F2038" s="5" t="s">
        <v>8311</v>
      </c>
      <c r="G2038" s="5" t="s">
        <v>11191</v>
      </c>
      <c r="H2038" s="5" t="s">
        <v>6195</v>
      </c>
    </row>
    <row r="2039" spans="1:8" ht="30.75" customHeight="1">
      <c r="A2039" s="6">
        <v>20660</v>
      </c>
      <c r="B2039" s="5" t="s">
        <v>3098</v>
      </c>
      <c r="C2039" s="11" t="s">
        <v>3099</v>
      </c>
      <c r="D2039" s="5" t="s">
        <v>6201</v>
      </c>
      <c r="E2039" s="5">
        <v>110505</v>
      </c>
      <c r="F2039" s="5" t="s">
        <v>8312</v>
      </c>
      <c r="G2039" s="5" t="s">
        <v>8312</v>
      </c>
      <c r="H2039" s="5" t="s">
        <v>6195</v>
      </c>
    </row>
    <row r="2040" spans="1:8" ht="30.75" customHeight="1">
      <c r="A2040" s="6">
        <v>20660</v>
      </c>
      <c r="B2040" s="5" t="s">
        <v>3098</v>
      </c>
      <c r="C2040" s="11" t="s">
        <v>3099</v>
      </c>
      <c r="D2040" s="5" t="s">
        <v>6190</v>
      </c>
      <c r="E2040" s="5">
        <v>110701</v>
      </c>
      <c r="F2040" s="5" t="s">
        <v>8313</v>
      </c>
      <c r="G2040" s="5" t="s">
        <v>8313</v>
      </c>
      <c r="H2040" s="5" t="s">
        <v>6195</v>
      </c>
    </row>
    <row r="2041" spans="1:8" ht="30.75" customHeight="1">
      <c r="A2041" s="6">
        <v>20660</v>
      </c>
      <c r="B2041" s="5" t="s">
        <v>3098</v>
      </c>
      <c r="C2041" s="11" t="s">
        <v>3099</v>
      </c>
      <c r="D2041" s="5" t="s">
        <v>6201</v>
      </c>
      <c r="E2041" s="5">
        <v>110503</v>
      </c>
      <c r="F2041" s="5" t="s">
        <v>8314</v>
      </c>
      <c r="G2041" s="5" t="s">
        <v>8314</v>
      </c>
      <c r="H2041" s="5" t="s">
        <v>6195</v>
      </c>
    </row>
    <row r="2042" spans="1:8" ht="30.75" customHeight="1">
      <c r="A2042" s="6">
        <v>20660</v>
      </c>
      <c r="B2042" s="5" t="s">
        <v>3098</v>
      </c>
      <c r="C2042" s="11" t="s">
        <v>3099</v>
      </c>
      <c r="D2042" s="5" t="s">
        <v>6190</v>
      </c>
      <c r="E2042" s="5">
        <v>110706</v>
      </c>
      <c r="F2042" s="5" t="s">
        <v>8315</v>
      </c>
      <c r="G2042" s="5" t="s">
        <v>8315</v>
      </c>
      <c r="H2042" s="5" t="s">
        <v>6195</v>
      </c>
    </row>
    <row r="2043" spans="1:8" ht="30.75" customHeight="1">
      <c r="A2043" s="6">
        <v>20660</v>
      </c>
      <c r="B2043" s="5" t="s">
        <v>3098</v>
      </c>
      <c r="C2043" s="11" t="s">
        <v>3099</v>
      </c>
      <c r="D2043" s="5" t="s">
        <v>6201</v>
      </c>
      <c r="E2043" s="5">
        <v>110509</v>
      </c>
      <c r="F2043" s="5" t="s">
        <v>8316</v>
      </c>
      <c r="G2043" s="5" t="s">
        <v>8316</v>
      </c>
      <c r="H2043" s="5" t="s">
        <v>6195</v>
      </c>
    </row>
    <row r="2044" spans="1:8" ht="30.75" customHeight="1">
      <c r="A2044" s="6">
        <v>20660</v>
      </c>
      <c r="B2044" s="5" t="s">
        <v>3098</v>
      </c>
      <c r="C2044" s="11" t="s">
        <v>3099</v>
      </c>
      <c r="D2044" s="5" t="s">
        <v>6201</v>
      </c>
      <c r="E2044" s="5">
        <v>112125</v>
      </c>
      <c r="F2044" s="5" t="s">
        <v>8317</v>
      </c>
      <c r="G2044" s="5" t="s">
        <v>8317</v>
      </c>
      <c r="H2044" s="5" t="s">
        <v>6195</v>
      </c>
    </row>
    <row r="2045" spans="1:8" ht="30.75" customHeight="1">
      <c r="A2045" s="6">
        <v>20660</v>
      </c>
      <c r="B2045" s="5" t="s">
        <v>3098</v>
      </c>
      <c r="C2045" s="11" t="s">
        <v>3099</v>
      </c>
      <c r="D2045" s="5" t="s">
        <v>6201</v>
      </c>
      <c r="E2045" s="5">
        <v>111288</v>
      </c>
      <c r="F2045" s="5" t="s">
        <v>8318</v>
      </c>
      <c r="G2045" s="5" t="s">
        <v>8318</v>
      </c>
      <c r="H2045" s="5" t="s">
        <v>6195</v>
      </c>
    </row>
    <row r="2046" spans="1:8" ht="30.75" customHeight="1">
      <c r="A2046" s="6">
        <v>20660</v>
      </c>
      <c r="B2046" s="5" t="s">
        <v>3098</v>
      </c>
      <c r="C2046" s="11" t="s">
        <v>3099</v>
      </c>
      <c r="D2046" s="5" t="s">
        <v>6197</v>
      </c>
      <c r="E2046" s="5">
        <v>110489</v>
      </c>
      <c r="F2046" s="5" t="s">
        <v>8319</v>
      </c>
      <c r="G2046" s="5" t="s">
        <v>11192</v>
      </c>
      <c r="H2046" s="5" t="s">
        <v>6195</v>
      </c>
    </row>
    <row r="2047" spans="1:8" ht="30.75" customHeight="1">
      <c r="A2047" s="6">
        <v>20660</v>
      </c>
      <c r="B2047" s="5" t="s">
        <v>3098</v>
      </c>
      <c r="C2047" s="11" t="s">
        <v>3099</v>
      </c>
      <c r="D2047" s="5" t="s">
        <v>6201</v>
      </c>
      <c r="E2047" s="5">
        <v>110506</v>
      </c>
      <c r="F2047" s="5" t="s">
        <v>8320</v>
      </c>
      <c r="G2047" s="5" t="s">
        <v>8320</v>
      </c>
      <c r="H2047" s="5" t="s">
        <v>6195</v>
      </c>
    </row>
    <row r="2048" spans="1:8" ht="30.75" customHeight="1">
      <c r="A2048" s="6">
        <v>20660</v>
      </c>
      <c r="B2048" s="5" t="s">
        <v>3098</v>
      </c>
      <c r="C2048" s="11" t="s">
        <v>3099</v>
      </c>
      <c r="D2048" s="5" t="s">
        <v>6190</v>
      </c>
      <c r="E2048" s="5">
        <v>110692</v>
      </c>
      <c r="F2048" s="5" t="s">
        <v>8321</v>
      </c>
      <c r="G2048" s="5" t="s">
        <v>8321</v>
      </c>
      <c r="H2048" s="5" t="s">
        <v>6195</v>
      </c>
    </row>
    <row r="2049" spans="1:8" ht="30.75" customHeight="1">
      <c r="A2049" s="6">
        <v>20660</v>
      </c>
      <c r="B2049" s="5" t="s">
        <v>3098</v>
      </c>
      <c r="C2049" s="11" t="s">
        <v>3099</v>
      </c>
      <c r="D2049" s="5" t="s">
        <v>6190</v>
      </c>
      <c r="E2049" s="5">
        <v>110707</v>
      </c>
      <c r="F2049" s="5" t="s">
        <v>8322</v>
      </c>
      <c r="G2049" s="5" t="s">
        <v>8322</v>
      </c>
      <c r="H2049" s="5" t="s">
        <v>6195</v>
      </c>
    </row>
    <row r="2050" spans="1:8" ht="30.75" customHeight="1">
      <c r="A2050" s="6">
        <v>20660</v>
      </c>
      <c r="B2050" s="5" t="s">
        <v>3098</v>
      </c>
      <c r="C2050" s="11" t="s">
        <v>3099</v>
      </c>
      <c r="D2050" s="5" t="s">
        <v>6197</v>
      </c>
      <c r="E2050" s="5">
        <v>110479</v>
      </c>
      <c r="F2050" s="5" t="s">
        <v>8323</v>
      </c>
      <c r="G2050" s="5" t="s">
        <v>11193</v>
      </c>
      <c r="H2050" s="5" t="s">
        <v>6195</v>
      </c>
    </row>
    <row r="2051" spans="1:8" ht="30.75" customHeight="1">
      <c r="A2051" s="6">
        <v>20660</v>
      </c>
      <c r="B2051" s="5" t="s">
        <v>3098</v>
      </c>
      <c r="C2051" s="11" t="s">
        <v>3099</v>
      </c>
      <c r="D2051" s="5" t="s">
        <v>6197</v>
      </c>
      <c r="E2051" s="5">
        <v>110490</v>
      </c>
      <c r="F2051" s="5" t="s">
        <v>8324</v>
      </c>
      <c r="G2051" s="5" t="s">
        <v>11194</v>
      </c>
      <c r="H2051" s="5" t="s">
        <v>6195</v>
      </c>
    </row>
    <row r="2052" spans="1:8" ht="30.75" customHeight="1">
      <c r="A2052" s="6">
        <v>20660</v>
      </c>
      <c r="B2052" s="5" t="s">
        <v>3098</v>
      </c>
      <c r="C2052" s="11" t="s">
        <v>3099</v>
      </c>
      <c r="D2052" s="5" t="s">
        <v>6190</v>
      </c>
      <c r="E2052" s="5">
        <v>110703</v>
      </c>
      <c r="F2052" s="5" t="s">
        <v>8325</v>
      </c>
      <c r="G2052" s="5" t="s">
        <v>8325</v>
      </c>
      <c r="H2052" s="5" t="s">
        <v>6195</v>
      </c>
    </row>
    <row r="2053" spans="1:8" ht="30.75" customHeight="1">
      <c r="A2053" s="6">
        <v>20660</v>
      </c>
      <c r="B2053" s="5" t="s">
        <v>3098</v>
      </c>
      <c r="C2053" s="11" t="s">
        <v>3099</v>
      </c>
      <c r="D2053" s="5" t="s">
        <v>6197</v>
      </c>
      <c r="E2053" s="5">
        <v>110477</v>
      </c>
      <c r="F2053" s="5" t="s">
        <v>8326</v>
      </c>
      <c r="G2053" s="5" t="s">
        <v>11195</v>
      </c>
      <c r="H2053" s="5" t="s">
        <v>6195</v>
      </c>
    </row>
    <row r="2054" spans="1:8" ht="30.75" customHeight="1">
      <c r="A2054" s="6">
        <v>20660</v>
      </c>
      <c r="B2054" s="5" t="s">
        <v>3098</v>
      </c>
      <c r="C2054" s="11" t="s">
        <v>3099</v>
      </c>
      <c r="D2054" s="5" t="s">
        <v>6190</v>
      </c>
      <c r="E2054" s="5">
        <v>110693</v>
      </c>
      <c r="F2054" s="5" t="s">
        <v>8327</v>
      </c>
      <c r="G2054" s="5" t="s">
        <v>8327</v>
      </c>
      <c r="H2054" s="5" t="s">
        <v>6195</v>
      </c>
    </row>
    <row r="2055" spans="1:8" ht="30.75" customHeight="1">
      <c r="A2055" s="6">
        <v>20660</v>
      </c>
      <c r="B2055" s="5" t="s">
        <v>3098</v>
      </c>
      <c r="C2055" s="11" t="s">
        <v>3099</v>
      </c>
      <c r="D2055" s="5" t="s">
        <v>6197</v>
      </c>
      <c r="E2055" s="5">
        <v>110485</v>
      </c>
      <c r="F2055" s="5" t="s">
        <v>8328</v>
      </c>
      <c r="G2055" s="5" t="s">
        <v>11196</v>
      </c>
      <c r="H2055" s="5" t="s">
        <v>6195</v>
      </c>
    </row>
    <row r="2056" spans="1:8" ht="30.75" customHeight="1">
      <c r="A2056" s="6">
        <v>20660</v>
      </c>
      <c r="B2056" s="5" t="s">
        <v>3098</v>
      </c>
      <c r="C2056" s="11" t="s">
        <v>3099</v>
      </c>
      <c r="D2056" s="5" t="s">
        <v>6190</v>
      </c>
      <c r="E2056" s="5">
        <v>110699</v>
      </c>
      <c r="F2056" s="5" t="s">
        <v>8329</v>
      </c>
      <c r="G2056" s="5" t="s">
        <v>8329</v>
      </c>
      <c r="H2056" s="5" t="s">
        <v>6195</v>
      </c>
    </row>
    <row r="2057" spans="1:8" ht="30.75" customHeight="1">
      <c r="A2057" s="6">
        <v>20660</v>
      </c>
      <c r="B2057" s="5" t="s">
        <v>3098</v>
      </c>
      <c r="C2057" s="11" t="s">
        <v>3099</v>
      </c>
      <c r="D2057" s="5" t="s">
        <v>6197</v>
      </c>
      <c r="E2057" s="5">
        <v>110622</v>
      </c>
      <c r="F2057" s="5" t="s">
        <v>8330</v>
      </c>
      <c r="G2057" s="5" t="s">
        <v>11197</v>
      </c>
      <c r="H2057" s="5" t="s">
        <v>6195</v>
      </c>
    </row>
    <row r="2058" spans="1:8" ht="30.75" customHeight="1">
      <c r="A2058" s="6">
        <v>20660</v>
      </c>
      <c r="B2058" s="5" t="s">
        <v>3098</v>
      </c>
      <c r="C2058" s="11" t="s">
        <v>3099</v>
      </c>
      <c r="D2058" s="5" t="s">
        <v>6201</v>
      </c>
      <c r="E2058" s="5">
        <v>111285</v>
      </c>
      <c r="F2058" s="5" t="s">
        <v>8331</v>
      </c>
      <c r="G2058" s="5" t="s">
        <v>8331</v>
      </c>
      <c r="H2058" s="5" t="s">
        <v>6195</v>
      </c>
    </row>
    <row r="2059" spans="1:8" ht="30.75" customHeight="1">
      <c r="A2059" s="6">
        <v>20660</v>
      </c>
      <c r="B2059" s="5" t="s">
        <v>3098</v>
      </c>
      <c r="C2059" s="11" t="s">
        <v>3099</v>
      </c>
      <c r="D2059" s="5" t="s">
        <v>6190</v>
      </c>
      <c r="E2059" s="5">
        <v>110694</v>
      </c>
      <c r="F2059" s="5" t="s">
        <v>8332</v>
      </c>
      <c r="G2059" s="5" t="s">
        <v>8332</v>
      </c>
      <c r="H2059" s="5" t="s">
        <v>6195</v>
      </c>
    </row>
    <row r="2060" spans="1:8" ht="30.75" customHeight="1">
      <c r="A2060" s="6">
        <v>20660</v>
      </c>
      <c r="B2060" s="5" t="s">
        <v>3098</v>
      </c>
      <c r="C2060" s="11" t="s">
        <v>3099</v>
      </c>
      <c r="D2060" s="5" t="s">
        <v>6201</v>
      </c>
      <c r="E2060" s="5">
        <v>111633</v>
      </c>
      <c r="F2060" s="5" t="s">
        <v>8333</v>
      </c>
      <c r="G2060" s="5" t="s">
        <v>12219</v>
      </c>
      <c r="H2060" s="5" t="s">
        <v>6195</v>
      </c>
    </row>
    <row r="2061" spans="1:8" ht="30.75" customHeight="1">
      <c r="A2061" s="6">
        <v>20660</v>
      </c>
      <c r="B2061" s="5" t="s">
        <v>3098</v>
      </c>
      <c r="C2061" s="11" t="s">
        <v>3099</v>
      </c>
      <c r="D2061" s="5" t="s">
        <v>6201</v>
      </c>
      <c r="E2061" s="5">
        <v>110513</v>
      </c>
      <c r="F2061" s="5" t="s">
        <v>8334</v>
      </c>
      <c r="G2061" s="5" t="s">
        <v>8334</v>
      </c>
      <c r="H2061" s="5" t="s">
        <v>6195</v>
      </c>
    </row>
    <row r="2062" spans="1:8" ht="30.75" customHeight="1">
      <c r="A2062" s="6">
        <v>20660</v>
      </c>
      <c r="B2062" s="5" t="s">
        <v>3098</v>
      </c>
      <c r="C2062" s="11" t="s">
        <v>3099</v>
      </c>
      <c r="D2062" s="5" t="s">
        <v>6190</v>
      </c>
      <c r="E2062" s="5">
        <v>110696</v>
      </c>
      <c r="F2062" s="5" t="s">
        <v>8335</v>
      </c>
      <c r="G2062" s="5" t="s">
        <v>11198</v>
      </c>
      <c r="H2062" s="5" t="s">
        <v>6195</v>
      </c>
    </row>
    <row r="2063" spans="1:8" ht="30.75" customHeight="1">
      <c r="A2063" s="6">
        <v>20660</v>
      </c>
      <c r="B2063" s="5" t="s">
        <v>3098</v>
      </c>
      <c r="C2063" s="11" t="s">
        <v>3099</v>
      </c>
      <c r="D2063" s="5" t="s">
        <v>6190</v>
      </c>
      <c r="E2063" s="5">
        <v>110702</v>
      </c>
      <c r="F2063" s="5" t="s">
        <v>8336</v>
      </c>
      <c r="G2063" s="5" t="s">
        <v>8336</v>
      </c>
      <c r="H2063" s="5" t="s">
        <v>6195</v>
      </c>
    </row>
    <row r="2064" spans="1:8" ht="30.75" customHeight="1">
      <c r="A2064" s="6">
        <v>20660</v>
      </c>
      <c r="B2064" s="5" t="s">
        <v>3098</v>
      </c>
      <c r="C2064" s="11" t="s">
        <v>3099</v>
      </c>
      <c r="D2064" s="5" t="s">
        <v>6197</v>
      </c>
      <c r="E2064" s="5">
        <v>110621</v>
      </c>
      <c r="F2064" s="5" t="s">
        <v>8337</v>
      </c>
      <c r="G2064" s="5" t="s">
        <v>8337</v>
      </c>
      <c r="H2064" s="5" t="s">
        <v>6195</v>
      </c>
    </row>
    <row r="2065" spans="1:8" ht="30.75" customHeight="1">
      <c r="A2065" s="6">
        <v>20660</v>
      </c>
      <c r="B2065" s="5" t="s">
        <v>3098</v>
      </c>
      <c r="C2065" s="11" t="s">
        <v>3099</v>
      </c>
      <c r="D2065" s="5" t="s">
        <v>6201</v>
      </c>
      <c r="E2065" s="5">
        <v>111287</v>
      </c>
      <c r="F2065" s="5" t="s">
        <v>8338</v>
      </c>
      <c r="G2065" s="5" t="s">
        <v>8338</v>
      </c>
      <c r="H2065" s="5" t="s">
        <v>6195</v>
      </c>
    </row>
    <row r="2066" spans="1:8" ht="30.75" customHeight="1">
      <c r="A2066" s="6">
        <v>20660</v>
      </c>
      <c r="B2066" s="5" t="s">
        <v>3098</v>
      </c>
      <c r="C2066" s="11" t="s">
        <v>3099</v>
      </c>
      <c r="D2066" s="5" t="s">
        <v>6201</v>
      </c>
      <c r="E2066" s="5">
        <v>111292</v>
      </c>
      <c r="F2066" s="5" t="s">
        <v>8339</v>
      </c>
      <c r="G2066" s="5" t="s">
        <v>8339</v>
      </c>
      <c r="H2066" s="5" t="s">
        <v>6195</v>
      </c>
    </row>
    <row r="2067" spans="1:8" ht="30.75" customHeight="1">
      <c r="A2067" s="6">
        <v>20660</v>
      </c>
      <c r="B2067" s="5" t="s">
        <v>3098</v>
      </c>
      <c r="C2067" s="11" t="s">
        <v>3099</v>
      </c>
      <c r="D2067" s="5" t="s">
        <v>6201</v>
      </c>
      <c r="E2067" s="5">
        <v>111286</v>
      </c>
      <c r="F2067" s="5" t="s">
        <v>8340</v>
      </c>
      <c r="G2067" s="5" t="s">
        <v>8340</v>
      </c>
      <c r="H2067" s="5" t="s">
        <v>6195</v>
      </c>
    </row>
    <row r="2068" spans="1:8" ht="30.75" customHeight="1">
      <c r="A2068" s="6">
        <v>20660</v>
      </c>
      <c r="B2068" s="5" t="s">
        <v>3098</v>
      </c>
      <c r="C2068" s="11" t="s">
        <v>3099</v>
      </c>
      <c r="D2068" s="5" t="s">
        <v>6201</v>
      </c>
      <c r="E2068" s="5">
        <v>110515</v>
      </c>
      <c r="F2068" s="5" t="s">
        <v>8341</v>
      </c>
      <c r="G2068" s="5" t="s">
        <v>8341</v>
      </c>
      <c r="H2068" s="5" t="s">
        <v>6195</v>
      </c>
    </row>
    <row r="2069" spans="1:8" ht="30.75" customHeight="1">
      <c r="A2069" s="6">
        <v>20660</v>
      </c>
      <c r="B2069" s="5" t="s">
        <v>3098</v>
      </c>
      <c r="C2069" s="11" t="s">
        <v>3099</v>
      </c>
      <c r="D2069" s="5" t="s">
        <v>6201</v>
      </c>
      <c r="E2069" s="5">
        <v>111218</v>
      </c>
      <c r="F2069" s="5" t="s">
        <v>8342</v>
      </c>
      <c r="G2069" s="5" t="s">
        <v>11199</v>
      </c>
      <c r="H2069" s="5" t="s">
        <v>7709</v>
      </c>
    </row>
    <row r="2070" spans="1:8" ht="30.75" customHeight="1">
      <c r="A2070" s="6">
        <v>20660</v>
      </c>
      <c r="B2070" s="5" t="s">
        <v>3098</v>
      </c>
      <c r="C2070" s="11" t="s">
        <v>3099</v>
      </c>
      <c r="D2070" s="5" t="s">
        <v>6190</v>
      </c>
      <c r="E2070" s="5">
        <v>110691</v>
      </c>
      <c r="F2070" s="5" t="s">
        <v>8343</v>
      </c>
      <c r="G2070" s="5" t="s">
        <v>8343</v>
      </c>
      <c r="H2070" s="5" t="s">
        <v>6195</v>
      </c>
    </row>
    <row r="2071" spans="1:8" ht="30.75" customHeight="1">
      <c r="A2071" s="6">
        <v>20660</v>
      </c>
      <c r="B2071" s="5" t="s">
        <v>3098</v>
      </c>
      <c r="C2071" s="11" t="s">
        <v>3099</v>
      </c>
      <c r="D2071" s="5" t="s">
        <v>6197</v>
      </c>
      <c r="E2071" s="5">
        <v>110523</v>
      </c>
      <c r="F2071" s="5" t="s">
        <v>8344</v>
      </c>
      <c r="G2071" s="5" t="s">
        <v>11200</v>
      </c>
      <c r="H2071" s="5" t="s">
        <v>6195</v>
      </c>
    </row>
    <row r="2072" spans="1:8" ht="30.75" customHeight="1">
      <c r="A2072" s="6">
        <v>20660</v>
      </c>
      <c r="B2072" s="5" t="s">
        <v>3098</v>
      </c>
      <c r="C2072" s="11" t="s">
        <v>3099</v>
      </c>
      <c r="D2072" s="5" t="s">
        <v>6197</v>
      </c>
      <c r="E2072" s="5">
        <v>110487</v>
      </c>
      <c r="F2072" s="5" t="s">
        <v>8345</v>
      </c>
      <c r="G2072" s="5" t="s">
        <v>11201</v>
      </c>
      <c r="H2072" s="5" t="s">
        <v>6195</v>
      </c>
    </row>
    <row r="2073" spans="1:8" ht="30.75" customHeight="1">
      <c r="A2073" s="6">
        <v>20660</v>
      </c>
      <c r="B2073" s="5" t="s">
        <v>3098</v>
      </c>
      <c r="C2073" s="11" t="s">
        <v>3099</v>
      </c>
      <c r="D2073" s="5" t="s">
        <v>6201</v>
      </c>
      <c r="E2073" s="5">
        <v>110511</v>
      </c>
      <c r="F2073" s="5" t="s">
        <v>8346</v>
      </c>
      <c r="G2073" s="5" t="s">
        <v>8346</v>
      </c>
      <c r="H2073" s="5" t="s">
        <v>6195</v>
      </c>
    </row>
    <row r="2074" spans="1:8" ht="30.75" customHeight="1">
      <c r="A2074" s="6">
        <v>20668</v>
      </c>
      <c r="B2074" s="5" t="s">
        <v>3119</v>
      </c>
      <c r="C2074" s="11" t="s">
        <v>3120</v>
      </c>
      <c r="D2074" s="5" t="s">
        <v>6190</v>
      </c>
      <c r="E2074" s="5">
        <v>111219</v>
      </c>
      <c r="F2074" s="5" t="s">
        <v>8347</v>
      </c>
      <c r="G2074" s="5" t="s">
        <v>11202</v>
      </c>
      <c r="H2074" s="5" t="s">
        <v>6512</v>
      </c>
    </row>
    <row r="2075" spans="1:8" ht="30.75" customHeight="1">
      <c r="A2075" s="6">
        <v>20668</v>
      </c>
      <c r="B2075" s="5" t="s">
        <v>3119</v>
      </c>
      <c r="C2075" s="11" t="s">
        <v>3120</v>
      </c>
      <c r="D2075" s="5" t="s">
        <v>6201</v>
      </c>
      <c r="E2075" s="5">
        <v>111269</v>
      </c>
      <c r="F2075" s="5" t="s">
        <v>8348</v>
      </c>
      <c r="G2075" s="5" t="s">
        <v>8348</v>
      </c>
      <c r="H2075" s="5" t="s">
        <v>6195</v>
      </c>
    </row>
    <row r="2076" spans="1:8" ht="30.75" customHeight="1">
      <c r="A2076" s="6">
        <v>20668</v>
      </c>
      <c r="B2076" s="5" t="s">
        <v>3119</v>
      </c>
      <c r="C2076" s="11" t="s">
        <v>3120</v>
      </c>
      <c r="D2076" s="5" t="s">
        <v>6201</v>
      </c>
      <c r="E2076" s="5">
        <v>111268</v>
      </c>
      <c r="F2076" s="5" t="s">
        <v>8349</v>
      </c>
      <c r="G2076" s="5" t="s">
        <v>8349</v>
      </c>
      <c r="H2076" s="5" t="s">
        <v>6195</v>
      </c>
    </row>
    <row r="2077" spans="1:8" ht="30.75" customHeight="1">
      <c r="A2077" s="6">
        <v>20668</v>
      </c>
      <c r="B2077" s="5" t="s">
        <v>3119</v>
      </c>
      <c r="C2077" s="11" t="s">
        <v>3120</v>
      </c>
      <c r="D2077" s="5" t="s">
        <v>6218</v>
      </c>
      <c r="E2077" s="5">
        <v>111220</v>
      </c>
      <c r="F2077" s="5" t="s">
        <v>8350</v>
      </c>
      <c r="G2077" s="5" t="s">
        <v>11203</v>
      </c>
      <c r="H2077" s="5" t="s">
        <v>6512</v>
      </c>
    </row>
    <row r="2078" spans="1:8" ht="30.75" customHeight="1">
      <c r="A2078" s="6">
        <v>20682</v>
      </c>
      <c r="B2078" s="5" t="s">
        <v>3158</v>
      </c>
      <c r="C2078" s="11" t="s">
        <v>3159</v>
      </c>
      <c r="D2078" s="5" t="s">
        <v>6210</v>
      </c>
      <c r="E2078" s="5">
        <v>111632</v>
      </c>
      <c r="F2078" s="5" t="s">
        <v>8351</v>
      </c>
      <c r="G2078" s="5" t="s">
        <v>12220</v>
      </c>
      <c r="H2078" s="5" t="s">
        <v>6195</v>
      </c>
    </row>
    <row r="2079" spans="1:8" ht="30.75" customHeight="1">
      <c r="A2079" s="6">
        <v>20693</v>
      </c>
      <c r="B2079" s="5" t="s">
        <v>3188</v>
      </c>
      <c r="C2079" s="11" t="s">
        <v>3189</v>
      </c>
      <c r="D2079" s="5" t="s">
        <v>6201</v>
      </c>
      <c r="E2079" s="5">
        <v>111655</v>
      </c>
      <c r="F2079" s="5" t="s">
        <v>8352</v>
      </c>
      <c r="G2079" s="5" t="s">
        <v>12221</v>
      </c>
      <c r="H2079" s="5" t="s">
        <v>6195</v>
      </c>
    </row>
    <row r="2080" spans="1:8" ht="30.75" customHeight="1">
      <c r="A2080" s="6">
        <v>20693</v>
      </c>
      <c r="B2080" s="5" t="s">
        <v>3188</v>
      </c>
      <c r="C2080" s="11" t="s">
        <v>3189</v>
      </c>
      <c r="D2080" s="5" t="s">
        <v>6201</v>
      </c>
      <c r="E2080" s="5">
        <v>111656</v>
      </c>
      <c r="F2080" s="5" t="s">
        <v>8353</v>
      </c>
      <c r="G2080" s="5" t="s">
        <v>12222</v>
      </c>
      <c r="H2080" s="5" t="s">
        <v>6195</v>
      </c>
    </row>
    <row r="2081" spans="1:8" ht="30.75" customHeight="1">
      <c r="A2081" s="6">
        <v>20693</v>
      </c>
      <c r="B2081" s="5" t="s">
        <v>3188</v>
      </c>
      <c r="C2081" s="11" t="s">
        <v>3189</v>
      </c>
      <c r="D2081" s="5" t="s">
        <v>6197</v>
      </c>
      <c r="E2081" s="5">
        <v>111630</v>
      </c>
      <c r="F2081" s="5" t="s">
        <v>8354</v>
      </c>
      <c r="G2081" s="5" t="s">
        <v>12223</v>
      </c>
      <c r="H2081" s="5" t="s">
        <v>6195</v>
      </c>
    </row>
    <row r="2082" spans="1:8" ht="30.75" customHeight="1">
      <c r="A2082" s="6">
        <v>20693</v>
      </c>
      <c r="B2082" s="5" t="s">
        <v>3188</v>
      </c>
      <c r="C2082" s="11" t="s">
        <v>3189</v>
      </c>
      <c r="D2082" s="5" t="s">
        <v>6197</v>
      </c>
      <c r="E2082" s="5">
        <v>111657</v>
      </c>
      <c r="F2082" s="5" t="s">
        <v>8355</v>
      </c>
      <c r="G2082" s="5" t="s">
        <v>12224</v>
      </c>
      <c r="H2082" s="5" t="s">
        <v>6195</v>
      </c>
    </row>
    <row r="2083" spans="1:8" ht="30.75" customHeight="1">
      <c r="A2083" s="6">
        <v>20693</v>
      </c>
      <c r="B2083" s="5" t="s">
        <v>3188</v>
      </c>
      <c r="C2083" s="11" t="s">
        <v>3189</v>
      </c>
      <c r="D2083" s="5" t="s">
        <v>6197</v>
      </c>
      <c r="E2083" s="5">
        <v>111631</v>
      </c>
      <c r="F2083" s="5" t="s">
        <v>8356</v>
      </c>
      <c r="G2083" s="5" t="s">
        <v>12225</v>
      </c>
      <c r="H2083" s="5" t="s">
        <v>6195</v>
      </c>
    </row>
    <row r="2084" spans="1:8" ht="30.75" customHeight="1">
      <c r="A2084" s="6">
        <v>20706</v>
      </c>
      <c r="B2084" s="5" t="s">
        <v>3227</v>
      </c>
      <c r="C2084" s="10" t="s">
        <v>3228</v>
      </c>
      <c r="D2084" s="5" t="s">
        <v>6201</v>
      </c>
      <c r="E2084" s="5">
        <v>111304</v>
      </c>
      <c r="F2084" s="5" t="s">
        <v>8357</v>
      </c>
      <c r="G2084" s="5" t="s">
        <v>8357</v>
      </c>
      <c r="H2084" s="5" t="s">
        <v>6195</v>
      </c>
    </row>
    <row r="2085" spans="1:8" ht="30.75" customHeight="1">
      <c r="A2085" s="6">
        <v>20706</v>
      </c>
      <c r="B2085" s="5" t="s">
        <v>3227</v>
      </c>
      <c r="C2085" s="10" t="s">
        <v>3228</v>
      </c>
      <c r="D2085" s="5" t="s">
        <v>6201</v>
      </c>
      <c r="E2085" s="5">
        <v>111297</v>
      </c>
      <c r="F2085" s="5" t="s">
        <v>8358</v>
      </c>
      <c r="G2085" s="5" t="s">
        <v>8358</v>
      </c>
      <c r="H2085" s="5" t="s">
        <v>6195</v>
      </c>
    </row>
    <row r="2086" spans="1:8" ht="30.75" customHeight="1">
      <c r="A2086" s="6">
        <v>20706</v>
      </c>
      <c r="B2086" s="5" t="s">
        <v>3227</v>
      </c>
      <c r="C2086" s="10" t="s">
        <v>3228</v>
      </c>
      <c r="D2086" s="5" t="s">
        <v>6218</v>
      </c>
      <c r="E2086" s="5">
        <v>110533</v>
      </c>
      <c r="F2086" s="5" t="s">
        <v>8359</v>
      </c>
      <c r="G2086" s="5" t="s">
        <v>11204</v>
      </c>
      <c r="H2086" s="5" t="s">
        <v>6258</v>
      </c>
    </row>
    <row r="2087" spans="1:8" ht="30.75" customHeight="1">
      <c r="A2087" s="6">
        <v>20706</v>
      </c>
      <c r="B2087" s="5" t="s">
        <v>3227</v>
      </c>
      <c r="C2087" s="10" t="s">
        <v>3228</v>
      </c>
      <c r="D2087" s="5" t="s">
        <v>6201</v>
      </c>
      <c r="E2087" s="5">
        <v>111303</v>
      </c>
      <c r="F2087" s="5" t="s">
        <v>8360</v>
      </c>
      <c r="G2087" s="5" t="s">
        <v>8360</v>
      </c>
      <c r="H2087" s="5" t="s">
        <v>6195</v>
      </c>
    </row>
    <row r="2088" spans="1:8" ht="30.75" customHeight="1">
      <c r="A2088" s="6">
        <v>20706</v>
      </c>
      <c r="B2088" s="5" t="s">
        <v>3227</v>
      </c>
      <c r="C2088" s="10" t="s">
        <v>3228</v>
      </c>
      <c r="D2088" s="5" t="s">
        <v>6201</v>
      </c>
      <c r="E2088" s="5">
        <v>107821</v>
      </c>
      <c r="F2088" s="5" t="s">
        <v>8361</v>
      </c>
      <c r="G2088" s="5" t="s">
        <v>11205</v>
      </c>
      <c r="H2088" s="5" t="s">
        <v>6220</v>
      </c>
    </row>
    <row r="2089" spans="1:8" ht="30.75" customHeight="1">
      <c r="A2089" s="6">
        <v>20706</v>
      </c>
      <c r="B2089" s="5" t="s">
        <v>3227</v>
      </c>
      <c r="C2089" s="10" t="s">
        <v>3228</v>
      </c>
      <c r="D2089" s="5" t="s">
        <v>6218</v>
      </c>
      <c r="E2089" s="5">
        <v>107829</v>
      </c>
      <c r="F2089" s="5" t="s">
        <v>8362</v>
      </c>
      <c r="G2089" s="5" t="s">
        <v>8362</v>
      </c>
      <c r="H2089" s="5" t="s">
        <v>6220</v>
      </c>
    </row>
    <row r="2090" spans="1:8" ht="30.75" customHeight="1">
      <c r="A2090" s="6">
        <v>20706</v>
      </c>
      <c r="B2090" s="5" t="s">
        <v>3227</v>
      </c>
      <c r="C2090" s="10" t="s">
        <v>3228</v>
      </c>
      <c r="D2090" s="5" t="s">
        <v>6197</v>
      </c>
      <c r="E2090" s="5">
        <v>107905</v>
      </c>
      <c r="F2090" s="5" t="s">
        <v>8363</v>
      </c>
      <c r="G2090" s="5" t="s">
        <v>8363</v>
      </c>
      <c r="H2090" s="5" t="s">
        <v>6195</v>
      </c>
    </row>
    <row r="2091" spans="1:8" ht="30.75" customHeight="1">
      <c r="A2091" s="6">
        <v>20706</v>
      </c>
      <c r="B2091" s="5" t="s">
        <v>3227</v>
      </c>
      <c r="C2091" s="10" t="s">
        <v>3228</v>
      </c>
      <c r="D2091" s="5" t="s">
        <v>6201</v>
      </c>
      <c r="E2091" s="5">
        <v>111201</v>
      </c>
      <c r="F2091" s="5" t="s">
        <v>8364</v>
      </c>
      <c r="G2091" s="5" t="s">
        <v>8364</v>
      </c>
      <c r="H2091" s="5" t="s">
        <v>6195</v>
      </c>
    </row>
    <row r="2092" spans="1:8" ht="30.75" customHeight="1">
      <c r="A2092" s="6">
        <v>20706</v>
      </c>
      <c r="B2092" s="5" t="s">
        <v>3227</v>
      </c>
      <c r="C2092" s="10" t="s">
        <v>3228</v>
      </c>
      <c r="D2092" s="5" t="s">
        <v>6197</v>
      </c>
      <c r="E2092" s="5">
        <v>111283</v>
      </c>
      <c r="F2092" s="5" t="s">
        <v>8365</v>
      </c>
      <c r="G2092" s="5" t="s">
        <v>11206</v>
      </c>
      <c r="H2092" s="5" t="s">
        <v>6195</v>
      </c>
    </row>
    <row r="2093" spans="1:8" ht="30.75" customHeight="1">
      <c r="A2093" s="6">
        <v>20706</v>
      </c>
      <c r="B2093" s="5" t="s">
        <v>3227</v>
      </c>
      <c r="C2093" s="10" t="s">
        <v>3228</v>
      </c>
      <c r="D2093" s="5" t="s">
        <v>6201</v>
      </c>
      <c r="E2093" s="5">
        <v>111275</v>
      </c>
      <c r="F2093" s="5" t="s">
        <v>8366</v>
      </c>
      <c r="G2093" s="5" t="s">
        <v>11207</v>
      </c>
      <c r="H2093" s="5" t="s">
        <v>8367</v>
      </c>
    </row>
    <row r="2094" spans="1:8" ht="30.75" customHeight="1">
      <c r="A2094" s="6">
        <v>20706</v>
      </c>
      <c r="B2094" s="5" t="s">
        <v>3227</v>
      </c>
      <c r="C2094" s="10" t="s">
        <v>3228</v>
      </c>
      <c r="D2094" s="5" t="s">
        <v>6201</v>
      </c>
      <c r="E2094" s="5">
        <v>111300</v>
      </c>
      <c r="F2094" s="5" t="s">
        <v>8368</v>
      </c>
      <c r="G2094" s="5" t="s">
        <v>8368</v>
      </c>
      <c r="H2094" s="5" t="s">
        <v>6195</v>
      </c>
    </row>
    <row r="2095" spans="1:8" ht="30.75" customHeight="1">
      <c r="A2095" s="6">
        <v>20706</v>
      </c>
      <c r="B2095" s="5" t="s">
        <v>3227</v>
      </c>
      <c r="C2095" s="10" t="s">
        <v>3228</v>
      </c>
      <c r="D2095" s="5" t="s">
        <v>6201</v>
      </c>
      <c r="E2095" s="5">
        <v>107818</v>
      </c>
      <c r="F2095" s="5" t="s">
        <v>8369</v>
      </c>
      <c r="G2095" s="5" t="s">
        <v>8369</v>
      </c>
      <c r="H2095" s="5" t="s">
        <v>6195</v>
      </c>
    </row>
    <row r="2096" spans="1:8" ht="30.75" customHeight="1">
      <c r="A2096" s="6">
        <v>20706</v>
      </c>
      <c r="B2096" s="5" t="s">
        <v>3227</v>
      </c>
      <c r="C2096" s="10" t="s">
        <v>3228</v>
      </c>
      <c r="D2096" s="5" t="s">
        <v>6190</v>
      </c>
      <c r="E2096" s="5">
        <v>110516</v>
      </c>
      <c r="F2096" s="5" t="s">
        <v>8370</v>
      </c>
      <c r="G2096" s="5" t="s">
        <v>11208</v>
      </c>
      <c r="H2096" s="5" t="s">
        <v>6195</v>
      </c>
    </row>
    <row r="2097" spans="1:8" ht="30.75" customHeight="1">
      <c r="A2097" s="6">
        <v>20706</v>
      </c>
      <c r="B2097" s="5" t="s">
        <v>3227</v>
      </c>
      <c r="C2097" s="10" t="s">
        <v>3228</v>
      </c>
      <c r="D2097" s="5" t="s">
        <v>6201</v>
      </c>
      <c r="E2097" s="5">
        <v>110520</v>
      </c>
      <c r="F2097" s="5" t="s">
        <v>8371</v>
      </c>
      <c r="G2097" s="5" t="s">
        <v>8371</v>
      </c>
      <c r="H2097" s="5" t="s">
        <v>6195</v>
      </c>
    </row>
    <row r="2098" spans="1:8" ht="30.75" customHeight="1">
      <c r="A2098" s="6">
        <v>20706</v>
      </c>
      <c r="B2098" s="5" t="s">
        <v>3227</v>
      </c>
      <c r="C2098" s="10" t="s">
        <v>3228</v>
      </c>
      <c r="D2098" s="5" t="s">
        <v>6201</v>
      </c>
      <c r="E2098" s="5">
        <v>107843</v>
      </c>
      <c r="F2098" s="5" t="s">
        <v>8372</v>
      </c>
      <c r="G2098" s="5" t="s">
        <v>11209</v>
      </c>
      <c r="H2098" s="5" t="s">
        <v>6195</v>
      </c>
    </row>
    <row r="2099" spans="1:8" ht="30.75" customHeight="1">
      <c r="A2099" s="6">
        <v>20706</v>
      </c>
      <c r="B2099" s="5" t="s">
        <v>3227</v>
      </c>
      <c r="C2099" s="10" t="s">
        <v>3228</v>
      </c>
      <c r="D2099" s="5" t="s">
        <v>6201</v>
      </c>
      <c r="E2099" s="5">
        <v>110845</v>
      </c>
      <c r="F2099" s="5" t="s">
        <v>8373</v>
      </c>
      <c r="G2099" s="5" t="s">
        <v>11210</v>
      </c>
      <c r="H2099" s="5" t="s">
        <v>6195</v>
      </c>
    </row>
    <row r="2100" spans="1:8" ht="30.75" customHeight="1">
      <c r="A2100" s="6">
        <v>20706</v>
      </c>
      <c r="B2100" s="5" t="s">
        <v>3227</v>
      </c>
      <c r="C2100" s="10" t="s">
        <v>3228</v>
      </c>
      <c r="D2100" s="5" t="s">
        <v>6197</v>
      </c>
      <c r="E2100" s="5">
        <v>107901</v>
      </c>
      <c r="F2100" s="5" t="s">
        <v>8374</v>
      </c>
      <c r="G2100" s="5" t="s">
        <v>11211</v>
      </c>
      <c r="H2100" s="5" t="s">
        <v>6195</v>
      </c>
    </row>
    <row r="2101" spans="1:8" ht="30.75" customHeight="1">
      <c r="A2101" s="6">
        <v>20706</v>
      </c>
      <c r="B2101" s="5" t="s">
        <v>3227</v>
      </c>
      <c r="C2101" s="10" t="s">
        <v>3228</v>
      </c>
      <c r="D2101" s="5" t="s">
        <v>6197</v>
      </c>
      <c r="E2101" s="5">
        <v>110526</v>
      </c>
      <c r="F2101" s="5" t="s">
        <v>8375</v>
      </c>
      <c r="G2101" s="5" t="s">
        <v>8375</v>
      </c>
      <c r="H2101" s="5" t="s">
        <v>6195</v>
      </c>
    </row>
    <row r="2102" spans="1:8" ht="30.75" customHeight="1">
      <c r="A2102" s="6">
        <v>20706</v>
      </c>
      <c r="B2102" s="5" t="s">
        <v>3227</v>
      </c>
      <c r="C2102" s="10" t="s">
        <v>3228</v>
      </c>
      <c r="D2102" s="5" t="s">
        <v>6218</v>
      </c>
      <c r="E2102" s="5">
        <v>111274</v>
      </c>
      <c r="F2102" s="5" t="s">
        <v>8376</v>
      </c>
      <c r="G2102" s="5" t="s">
        <v>11212</v>
      </c>
      <c r="H2102" s="5" t="s">
        <v>6512</v>
      </c>
    </row>
    <row r="2103" spans="1:8" ht="30.75" customHeight="1">
      <c r="A2103" s="6">
        <v>20706</v>
      </c>
      <c r="B2103" s="5" t="s">
        <v>3227</v>
      </c>
      <c r="C2103" s="10" t="s">
        <v>3228</v>
      </c>
      <c r="D2103" s="5" t="s">
        <v>6197</v>
      </c>
      <c r="E2103" s="5">
        <v>107893</v>
      </c>
      <c r="F2103" s="5" t="s">
        <v>8377</v>
      </c>
      <c r="G2103" s="5" t="s">
        <v>8377</v>
      </c>
      <c r="H2103" s="5" t="s">
        <v>6195</v>
      </c>
    </row>
    <row r="2104" spans="1:8" ht="30.75" customHeight="1">
      <c r="A2104" s="6">
        <v>20706</v>
      </c>
      <c r="B2104" s="5" t="s">
        <v>3227</v>
      </c>
      <c r="C2104" s="10" t="s">
        <v>3228</v>
      </c>
      <c r="D2104" s="5" t="s">
        <v>6197</v>
      </c>
      <c r="E2104" s="5">
        <v>107894</v>
      </c>
      <c r="F2104" s="5" t="s">
        <v>8378</v>
      </c>
      <c r="G2104" s="5" t="s">
        <v>8378</v>
      </c>
      <c r="H2104" s="5" t="s">
        <v>6195</v>
      </c>
    </row>
    <row r="2105" spans="1:8" ht="30.75" customHeight="1">
      <c r="A2105" s="6">
        <v>20706</v>
      </c>
      <c r="B2105" s="5" t="s">
        <v>3227</v>
      </c>
      <c r="C2105" s="10" t="s">
        <v>3228</v>
      </c>
      <c r="D2105" s="5" t="s">
        <v>6197</v>
      </c>
      <c r="E2105" s="5">
        <v>110841</v>
      </c>
      <c r="F2105" s="5" t="s">
        <v>8379</v>
      </c>
      <c r="G2105" s="5" t="s">
        <v>8379</v>
      </c>
      <c r="H2105" s="5" t="s">
        <v>6195</v>
      </c>
    </row>
    <row r="2106" spans="1:8" ht="30.75" customHeight="1">
      <c r="A2106" s="6">
        <v>20706</v>
      </c>
      <c r="B2106" s="5" t="s">
        <v>3227</v>
      </c>
      <c r="C2106" s="10" t="s">
        <v>3228</v>
      </c>
      <c r="D2106" s="5" t="s">
        <v>6190</v>
      </c>
      <c r="E2106" s="5">
        <v>107816</v>
      </c>
      <c r="F2106" s="5" t="s">
        <v>8380</v>
      </c>
      <c r="G2106" s="5" t="s">
        <v>11213</v>
      </c>
      <c r="H2106" s="5" t="s">
        <v>6195</v>
      </c>
    </row>
    <row r="2107" spans="1:8" ht="30.75" customHeight="1">
      <c r="A2107" s="6">
        <v>20706</v>
      </c>
      <c r="B2107" s="5" t="s">
        <v>3227</v>
      </c>
      <c r="C2107" s="10" t="s">
        <v>3228</v>
      </c>
      <c r="D2107" s="5" t="s">
        <v>6218</v>
      </c>
      <c r="E2107" s="5">
        <v>110531</v>
      </c>
      <c r="F2107" s="5" t="s">
        <v>8381</v>
      </c>
      <c r="G2107" s="5" t="s">
        <v>11214</v>
      </c>
      <c r="H2107" s="5" t="s">
        <v>6220</v>
      </c>
    </row>
    <row r="2108" spans="1:8" ht="30.75" customHeight="1">
      <c r="A2108" s="6">
        <v>20706</v>
      </c>
      <c r="B2108" s="5" t="s">
        <v>3227</v>
      </c>
      <c r="C2108" s="10" t="s">
        <v>3228</v>
      </c>
      <c r="D2108" s="5" t="s">
        <v>6197</v>
      </c>
      <c r="E2108" s="5">
        <v>107899</v>
      </c>
      <c r="F2108" s="5" t="s">
        <v>8382</v>
      </c>
      <c r="G2108" s="5" t="s">
        <v>8382</v>
      </c>
      <c r="H2108" s="5" t="s">
        <v>6195</v>
      </c>
    </row>
    <row r="2109" spans="1:8" ht="30.75" customHeight="1">
      <c r="A2109" s="6">
        <v>20706</v>
      </c>
      <c r="B2109" s="5" t="s">
        <v>3227</v>
      </c>
      <c r="C2109" s="10" t="s">
        <v>3228</v>
      </c>
      <c r="D2109" s="5" t="s">
        <v>6190</v>
      </c>
      <c r="E2109" s="5">
        <v>110519</v>
      </c>
      <c r="F2109" s="5" t="s">
        <v>8383</v>
      </c>
      <c r="G2109" s="5" t="s">
        <v>11215</v>
      </c>
      <c r="H2109" s="5" t="s">
        <v>6195</v>
      </c>
    </row>
    <row r="2110" spans="1:8" ht="30.75" customHeight="1">
      <c r="A2110" s="6">
        <v>20706</v>
      </c>
      <c r="B2110" s="5" t="s">
        <v>3227</v>
      </c>
      <c r="C2110" s="10" t="s">
        <v>3228</v>
      </c>
      <c r="D2110" s="5" t="s">
        <v>6218</v>
      </c>
      <c r="E2110" s="5">
        <v>111272</v>
      </c>
      <c r="F2110" s="5" t="s">
        <v>8384</v>
      </c>
      <c r="G2110" s="5" t="s">
        <v>11216</v>
      </c>
      <c r="H2110" s="5" t="s">
        <v>6220</v>
      </c>
    </row>
    <row r="2111" spans="1:8" ht="30.75" customHeight="1">
      <c r="A2111" s="6">
        <v>20706</v>
      </c>
      <c r="B2111" s="5" t="s">
        <v>3227</v>
      </c>
      <c r="C2111" s="10" t="s">
        <v>3228</v>
      </c>
      <c r="D2111" s="5" t="s">
        <v>6218</v>
      </c>
      <c r="E2111" s="5">
        <v>107827</v>
      </c>
      <c r="F2111" s="5" t="s">
        <v>8385</v>
      </c>
      <c r="G2111" s="5" t="s">
        <v>8385</v>
      </c>
      <c r="H2111" s="5" t="s">
        <v>6220</v>
      </c>
    </row>
    <row r="2112" spans="1:8" ht="30.75" customHeight="1">
      <c r="A2112" s="6">
        <v>20706</v>
      </c>
      <c r="B2112" s="5" t="s">
        <v>3227</v>
      </c>
      <c r="C2112" s="10" t="s">
        <v>3228</v>
      </c>
      <c r="D2112" s="5" t="s">
        <v>6197</v>
      </c>
      <c r="E2112" s="5">
        <v>107895</v>
      </c>
      <c r="F2112" s="5" t="s">
        <v>8386</v>
      </c>
      <c r="G2112" s="5" t="s">
        <v>8386</v>
      </c>
      <c r="H2112" s="5" t="s">
        <v>6195</v>
      </c>
    </row>
    <row r="2113" spans="1:8" ht="30.75" customHeight="1">
      <c r="A2113" s="6">
        <v>20706</v>
      </c>
      <c r="B2113" s="5" t="s">
        <v>3227</v>
      </c>
      <c r="C2113" s="10" t="s">
        <v>3228</v>
      </c>
      <c r="D2113" s="5" t="s">
        <v>6190</v>
      </c>
      <c r="E2113" s="5">
        <v>107835</v>
      </c>
      <c r="F2113" s="5" t="s">
        <v>8387</v>
      </c>
      <c r="G2113" s="5" t="s">
        <v>11217</v>
      </c>
      <c r="H2113" s="5" t="s">
        <v>6195</v>
      </c>
    </row>
    <row r="2114" spans="1:8" ht="30.75" customHeight="1">
      <c r="A2114" s="6">
        <v>20706</v>
      </c>
      <c r="B2114" s="5" t="s">
        <v>3227</v>
      </c>
      <c r="C2114" s="10" t="s">
        <v>3228</v>
      </c>
      <c r="D2114" s="5" t="s">
        <v>6197</v>
      </c>
      <c r="E2114" s="5">
        <v>110525</v>
      </c>
      <c r="F2114" s="5" t="s">
        <v>8388</v>
      </c>
      <c r="G2114" s="5" t="s">
        <v>8388</v>
      </c>
      <c r="H2114" s="5" t="s">
        <v>6195</v>
      </c>
    </row>
    <row r="2115" spans="1:8" ht="30.75" customHeight="1">
      <c r="A2115" s="6">
        <v>20706</v>
      </c>
      <c r="B2115" s="5" t="s">
        <v>3227</v>
      </c>
      <c r="C2115" s="10" t="s">
        <v>3228</v>
      </c>
      <c r="D2115" s="5" t="s">
        <v>6201</v>
      </c>
      <c r="E2115" s="5">
        <v>110521</v>
      </c>
      <c r="F2115" s="5" t="s">
        <v>8389</v>
      </c>
      <c r="G2115" s="5" t="s">
        <v>8389</v>
      </c>
      <c r="H2115" s="5" t="s">
        <v>6195</v>
      </c>
    </row>
    <row r="2116" spans="1:8" ht="30.75" customHeight="1">
      <c r="A2116" s="6">
        <v>20706</v>
      </c>
      <c r="B2116" s="5" t="s">
        <v>3227</v>
      </c>
      <c r="C2116" s="10" t="s">
        <v>3228</v>
      </c>
      <c r="D2116" s="5" t="s">
        <v>6201</v>
      </c>
      <c r="E2116" s="5">
        <v>107837</v>
      </c>
      <c r="F2116" s="5" t="s">
        <v>8390</v>
      </c>
      <c r="G2116" s="5" t="s">
        <v>11218</v>
      </c>
      <c r="H2116" s="5" t="s">
        <v>6195</v>
      </c>
    </row>
    <row r="2117" spans="1:8" ht="30.75" customHeight="1">
      <c r="A2117" s="6">
        <v>20706</v>
      </c>
      <c r="B2117" s="5" t="s">
        <v>3227</v>
      </c>
      <c r="C2117" s="10" t="s">
        <v>3228</v>
      </c>
      <c r="D2117" s="5" t="s">
        <v>6197</v>
      </c>
      <c r="E2117" s="5">
        <v>107891</v>
      </c>
      <c r="F2117" s="5" t="s">
        <v>8391</v>
      </c>
      <c r="G2117" s="5" t="s">
        <v>8391</v>
      </c>
      <c r="H2117" s="5" t="s">
        <v>6195</v>
      </c>
    </row>
    <row r="2118" spans="1:8" ht="30.75" customHeight="1">
      <c r="A2118" s="6">
        <v>20706</v>
      </c>
      <c r="B2118" s="5" t="s">
        <v>3227</v>
      </c>
      <c r="C2118" s="10" t="s">
        <v>3228</v>
      </c>
      <c r="D2118" s="5" t="s">
        <v>6197</v>
      </c>
      <c r="E2118" s="5">
        <v>107833</v>
      </c>
      <c r="F2118" s="5" t="s">
        <v>8392</v>
      </c>
      <c r="G2118" s="5" t="s">
        <v>8392</v>
      </c>
      <c r="H2118" s="5" t="s">
        <v>6205</v>
      </c>
    </row>
    <row r="2119" spans="1:8" ht="30.75" customHeight="1">
      <c r="A2119" s="6">
        <v>20706</v>
      </c>
      <c r="B2119" s="5" t="s">
        <v>3227</v>
      </c>
      <c r="C2119" s="10" t="s">
        <v>3228</v>
      </c>
      <c r="D2119" s="5" t="s">
        <v>6218</v>
      </c>
      <c r="E2119" s="5">
        <v>110535</v>
      </c>
      <c r="F2119" s="5" t="s">
        <v>8393</v>
      </c>
      <c r="G2119" s="5" t="s">
        <v>11219</v>
      </c>
      <c r="H2119" s="5" t="s">
        <v>6195</v>
      </c>
    </row>
    <row r="2120" spans="1:8" ht="30.75" customHeight="1">
      <c r="A2120" s="6">
        <v>20706</v>
      </c>
      <c r="B2120" s="5" t="s">
        <v>3227</v>
      </c>
      <c r="C2120" s="10" t="s">
        <v>3228</v>
      </c>
      <c r="D2120" s="5" t="s">
        <v>6197</v>
      </c>
      <c r="E2120" s="5">
        <v>107841</v>
      </c>
      <c r="F2120" s="5" t="s">
        <v>8394</v>
      </c>
      <c r="G2120" s="5" t="s">
        <v>11220</v>
      </c>
      <c r="H2120" s="5" t="s">
        <v>6195</v>
      </c>
    </row>
    <row r="2121" spans="1:8" ht="30.75" customHeight="1">
      <c r="A2121" s="6">
        <v>20706</v>
      </c>
      <c r="B2121" s="5" t="s">
        <v>3227</v>
      </c>
      <c r="C2121" s="10" t="s">
        <v>3228</v>
      </c>
      <c r="D2121" s="5" t="s">
        <v>6190</v>
      </c>
      <c r="E2121" s="5">
        <v>105218</v>
      </c>
      <c r="F2121" s="5" t="s">
        <v>8395</v>
      </c>
      <c r="G2121" s="5" t="s">
        <v>11221</v>
      </c>
      <c r="H2121" s="5" t="s">
        <v>6212</v>
      </c>
    </row>
    <row r="2122" spans="1:8" ht="30.75" customHeight="1">
      <c r="A2122" s="6">
        <v>20706</v>
      </c>
      <c r="B2122" s="5" t="s">
        <v>3227</v>
      </c>
      <c r="C2122" s="10" t="s">
        <v>3228</v>
      </c>
      <c r="D2122" s="5" t="s">
        <v>6201</v>
      </c>
      <c r="E2122" s="5">
        <v>110640</v>
      </c>
      <c r="F2122" s="5" t="s">
        <v>8396</v>
      </c>
      <c r="G2122" s="5" t="s">
        <v>8396</v>
      </c>
      <c r="H2122" s="5" t="s">
        <v>6195</v>
      </c>
    </row>
    <row r="2123" spans="1:8" ht="30.75" customHeight="1">
      <c r="A2123" s="6">
        <v>20706</v>
      </c>
      <c r="B2123" s="5" t="s">
        <v>3227</v>
      </c>
      <c r="C2123" s="10" t="s">
        <v>3228</v>
      </c>
      <c r="D2123" s="5" t="s">
        <v>6201</v>
      </c>
      <c r="E2123" s="5">
        <v>107839</v>
      </c>
      <c r="F2123" s="5" t="s">
        <v>8397</v>
      </c>
      <c r="G2123" s="5" t="s">
        <v>11222</v>
      </c>
      <c r="H2123" s="5" t="s">
        <v>6195</v>
      </c>
    </row>
    <row r="2124" spans="1:8" ht="30.75" customHeight="1">
      <c r="A2124" s="6">
        <v>20706</v>
      </c>
      <c r="B2124" s="5" t="s">
        <v>3227</v>
      </c>
      <c r="C2124" s="10" t="s">
        <v>3228</v>
      </c>
      <c r="D2124" s="5" t="s">
        <v>6201</v>
      </c>
      <c r="E2124" s="5">
        <v>111298</v>
      </c>
      <c r="F2124" s="5" t="s">
        <v>8398</v>
      </c>
      <c r="G2124" s="5" t="s">
        <v>8398</v>
      </c>
      <c r="H2124" s="5" t="s">
        <v>6195</v>
      </c>
    </row>
    <row r="2125" spans="1:8" ht="30.75" customHeight="1">
      <c r="A2125" s="6">
        <v>20706</v>
      </c>
      <c r="B2125" s="5" t="s">
        <v>3227</v>
      </c>
      <c r="C2125" s="10" t="s">
        <v>3228</v>
      </c>
      <c r="D2125" s="5" t="s">
        <v>6210</v>
      </c>
      <c r="E2125" s="5">
        <v>110847</v>
      </c>
      <c r="F2125" s="5" t="s">
        <v>8399</v>
      </c>
      <c r="G2125" s="5" t="s">
        <v>8399</v>
      </c>
      <c r="H2125" s="5" t="s">
        <v>6195</v>
      </c>
    </row>
    <row r="2126" spans="1:8" ht="30.75" customHeight="1">
      <c r="A2126" s="6">
        <v>20706</v>
      </c>
      <c r="B2126" s="5" t="s">
        <v>3227</v>
      </c>
      <c r="C2126" s="10" t="s">
        <v>3228</v>
      </c>
      <c r="D2126" s="5" t="s">
        <v>6210</v>
      </c>
      <c r="E2126" s="5">
        <v>110529</v>
      </c>
      <c r="F2126" s="5" t="s">
        <v>8400</v>
      </c>
      <c r="G2126" s="5" t="s">
        <v>11223</v>
      </c>
      <c r="H2126" s="5" t="s">
        <v>6195</v>
      </c>
    </row>
    <row r="2127" spans="1:8" ht="30.75" customHeight="1">
      <c r="A2127" s="6">
        <v>20706</v>
      </c>
      <c r="B2127" s="5" t="s">
        <v>3227</v>
      </c>
      <c r="C2127" s="10" t="s">
        <v>3228</v>
      </c>
      <c r="D2127" s="5" t="s">
        <v>6201</v>
      </c>
      <c r="E2127" s="5">
        <v>111198</v>
      </c>
      <c r="F2127" s="5" t="s">
        <v>8401</v>
      </c>
      <c r="G2127" s="5" t="s">
        <v>8401</v>
      </c>
      <c r="H2127" s="5" t="s">
        <v>6195</v>
      </c>
    </row>
    <row r="2128" spans="1:8" ht="30.75" customHeight="1">
      <c r="A2128" s="6">
        <v>20706</v>
      </c>
      <c r="B2128" s="5" t="s">
        <v>3227</v>
      </c>
      <c r="C2128" s="10" t="s">
        <v>3228</v>
      </c>
      <c r="D2128" s="5" t="s">
        <v>6197</v>
      </c>
      <c r="E2128" s="5">
        <v>107900</v>
      </c>
      <c r="F2128" s="5" t="s">
        <v>8402</v>
      </c>
      <c r="G2128" s="5" t="s">
        <v>8402</v>
      </c>
      <c r="H2128" s="5" t="s">
        <v>6195</v>
      </c>
    </row>
    <row r="2129" spans="1:8" ht="30.75" customHeight="1">
      <c r="A2129" s="6">
        <v>20706</v>
      </c>
      <c r="B2129" s="5" t="s">
        <v>3227</v>
      </c>
      <c r="C2129" s="10" t="s">
        <v>3228</v>
      </c>
      <c r="D2129" s="5" t="s">
        <v>6218</v>
      </c>
      <c r="E2129" s="5">
        <v>110534</v>
      </c>
      <c r="F2129" s="5" t="s">
        <v>8403</v>
      </c>
      <c r="G2129" s="5" t="s">
        <v>11224</v>
      </c>
      <c r="H2129" s="5" t="s">
        <v>6195</v>
      </c>
    </row>
    <row r="2130" spans="1:8" ht="30.75" customHeight="1">
      <c r="A2130" s="6">
        <v>20706</v>
      </c>
      <c r="B2130" s="5" t="s">
        <v>3227</v>
      </c>
      <c r="C2130" s="10" t="s">
        <v>3228</v>
      </c>
      <c r="D2130" s="5" t="s">
        <v>6210</v>
      </c>
      <c r="E2130" s="5">
        <v>110846</v>
      </c>
      <c r="F2130" s="5" t="s">
        <v>8404</v>
      </c>
      <c r="G2130" s="5" t="s">
        <v>8404</v>
      </c>
      <c r="H2130" s="5" t="s">
        <v>6195</v>
      </c>
    </row>
    <row r="2131" spans="1:8" ht="30.75" customHeight="1">
      <c r="A2131" s="6">
        <v>20706</v>
      </c>
      <c r="B2131" s="5" t="s">
        <v>3227</v>
      </c>
      <c r="C2131" s="10" t="s">
        <v>3228</v>
      </c>
      <c r="D2131" s="5" t="s">
        <v>6201</v>
      </c>
      <c r="E2131" s="5">
        <v>111279</v>
      </c>
      <c r="F2131" s="5" t="s">
        <v>8405</v>
      </c>
      <c r="G2131" s="5" t="s">
        <v>8405</v>
      </c>
      <c r="H2131" s="5" t="s">
        <v>6195</v>
      </c>
    </row>
    <row r="2132" spans="1:8" ht="30.75" customHeight="1">
      <c r="A2132" s="6">
        <v>20706</v>
      </c>
      <c r="B2132" s="5" t="s">
        <v>3227</v>
      </c>
      <c r="C2132" s="10" t="s">
        <v>3228</v>
      </c>
      <c r="D2132" s="5" t="s">
        <v>6190</v>
      </c>
      <c r="E2132" s="5">
        <v>107825</v>
      </c>
      <c r="F2132" s="5" t="s">
        <v>8406</v>
      </c>
      <c r="G2132" s="5" t="s">
        <v>11225</v>
      </c>
      <c r="H2132" s="5" t="s">
        <v>6220</v>
      </c>
    </row>
    <row r="2133" spans="1:8" ht="30.75" customHeight="1">
      <c r="A2133" s="6">
        <v>20706</v>
      </c>
      <c r="B2133" s="5" t="s">
        <v>3227</v>
      </c>
      <c r="C2133" s="10" t="s">
        <v>3228</v>
      </c>
      <c r="D2133" s="5" t="s">
        <v>6201</v>
      </c>
      <c r="E2133" s="5">
        <v>111639</v>
      </c>
      <c r="F2133" s="5" t="s">
        <v>8407</v>
      </c>
      <c r="G2133" s="5" t="s">
        <v>12226</v>
      </c>
      <c r="H2133" s="5" t="s">
        <v>6195</v>
      </c>
    </row>
    <row r="2134" spans="1:8" ht="30.75" customHeight="1">
      <c r="A2134" s="6">
        <v>20706</v>
      </c>
      <c r="B2134" s="5" t="s">
        <v>3227</v>
      </c>
      <c r="C2134" s="10" t="s">
        <v>3228</v>
      </c>
      <c r="D2134" s="5" t="s">
        <v>6197</v>
      </c>
      <c r="E2134" s="5">
        <v>107906</v>
      </c>
      <c r="F2134" s="5" t="s">
        <v>8408</v>
      </c>
      <c r="G2134" s="5" t="s">
        <v>8408</v>
      </c>
      <c r="H2134" s="5" t="s">
        <v>6195</v>
      </c>
    </row>
    <row r="2135" spans="1:8" ht="30.75" customHeight="1">
      <c r="A2135" s="6">
        <v>20706</v>
      </c>
      <c r="B2135" s="5" t="s">
        <v>3227</v>
      </c>
      <c r="C2135" s="10" t="s">
        <v>3228</v>
      </c>
      <c r="D2135" s="5" t="s">
        <v>6201</v>
      </c>
      <c r="E2135" s="5">
        <v>111280</v>
      </c>
      <c r="F2135" s="5" t="s">
        <v>8409</v>
      </c>
      <c r="G2135" s="5" t="s">
        <v>8409</v>
      </c>
      <c r="H2135" s="5" t="s">
        <v>6195</v>
      </c>
    </row>
    <row r="2136" spans="1:8" ht="30.75" customHeight="1">
      <c r="A2136" s="6">
        <v>20706</v>
      </c>
      <c r="B2136" s="5" t="s">
        <v>3227</v>
      </c>
      <c r="C2136" s="10" t="s">
        <v>3228</v>
      </c>
      <c r="D2136" s="5" t="s">
        <v>6201</v>
      </c>
      <c r="E2136" s="5">
        <v>111641</v>
      </c>
      <c r="F2136" s="5" t="s">
        <v>8410</v>
      </c>
      <c r="G2136" s="5" t="s">
        <v>12227</v>
      </c>
      <c r="H2136" s="5" t="s">
        <v>6195</v>
      </c>
    </row>
    <row r="2137" spans="1:8" ht="30.75" customHeight="1">
      <c r="A2137" s="6">
        <v>20706</v>
      </c>
      <c r="B2137" s="5" t="s">
        <v>3227</v>
      </c>
      <c r="C2137" s="10" t="s">
        <v>3228</v>
      </c>
      <c r="D2137" s="5" t="s">
        <v>6201</v>
      </c>
      <c r="E2137" s="5">
        <v>111296</v>
      </c>
      <c r="F2137" s="5" t="s">
        <v>8411</v>
      </c>
      <c r="G2137" s="5" t="s">
        <v>8411</v>
      </c>
      <c r="H2137" s="5" t="s">
        <v>6195</v>
      </c>
    </row>
    <row r="2138" spans="1:8" ht="30.75" customHeight="1">
      <c r="A2138" s="6">
        <v>20706</v>
      </c>
      <c r="B2138" s="5" t="s">
        <v>3227</v>
      </c>
      <c r="C2138" s="10" t="s">
        <v>3228</v>
      </c>
      <c r="D2138" s="5" t="s">
        <v>6201</v>
      </c>
      <c r="E2138" s="5">
        <v>111640</v>
      </c>
      <c r="F2138" s="5" t="s">
        <v>8412</v>
      </c>
      <c r="G2138" s="5" t="s">
        <v>12228</v>
      </c>
      <c r="H2138" s="5" t="s">
        <v>6195</v>
      </c>
    </row>
    <row r="2139" spans="1:8" ht="30.75" customHeight="1">
      <c r="A2139" s="6">
        <v>20706</v>
      </c>
      <c r="B2139" s="5" t="s">
        <v>3227</v>
      </c>
      <c r="C2139" s="10" t="s">
        <v>3228</v>
      </c>
      <c r="D2139" s="5" t="s">
        <v>6201</v>
      </c>
      <c r="E2139" s="5">
        <v>107845</v>
      </c>
      <c r="F2139" s="5" t="s">
        <v>8413</v>
      </c>
      <c r="G2139" s="5" t="s">
        <v>11226</v>
      </c>
      <c r="H2139" s="5" t="s">
        <v>6195</v>
      </c>
    </row>
    <row r="2140" spans="1:8" ht="30.75" customHeight="1">
      <c r="A2140" s="6">
        <v>20706</v>
      </c>
      <c r="B2140" s="5" t="s">
        <v>3227</v>
      </c>
      <c r="C2140" s="10" t="s">
        <v>3228</v>
      </c>
      <c r="D2140" s="5" t="s">
        <v>6197</v>
      </c>
      <c r="E2140" s="5">
        <v>107903</v>
      </c>
      <c r="F2140" s="5" t="s">
        <v>8414</v>
      </c>
      <c r="G2140" s="5" t="s">
        <v>11227</v>
      </c>
      <c r="H2140" s="5" t="s">
        <v>6195</v>
      </c>
    </row>
    <row r="2141" spans="1:8" ht="30.75" customHeight="1">
      <c r="A2141" s="6">
        <v>20706</v>
      </c>
      <c r="B2141" s="5" t="s">
        <v>3227</v>
      </c>
      <c r="C2141" s="10" t="s">
        <v>3228</v>
      </c>
      <c r="D2141" s="5" t="s">
        <v>6201</v>
      </c>
      <c r="E2141" s="5">
        <v>111200</v>
      </c>
      <c r="F2141" s="5" t="s">
        <v>8415</v>
      </c>
      <c r="G2141" s="5" t="s">
        <v>8415</v>
      </c>
      <c r="H2141" s="5" t="s">
        <v>6195</v>
      </c>
    </row>
    <row r="2142" spans="1:8" ht="30.75" customHeight="1">
      <c r="A2142" s="6">
        <v>20706</v>
      </c>
      <c r="B2142" s="5" t="s">
        <v>3227</v>
      </c>
      <c r="C2142" s="10" t="s">
        <v>3228</v>
      </c>
      <c r="D2142" s="5" t="s">
        <v>6210</v>
      </c>
      <c r="E2142" s="5">
        <v>110528</v>
      </c>
      <c r="F2142" s="5" t="s">
        <v>8416</v>
      </c>
      <c r="G2142" s="5" t="s">
        <v>11228</v>
      </c>
      <c r="H2142" s="5" t="s">
        <v>6212</v>
      </c>
    </row>
    <row r="2143" spans="1:8" ht="30.75" customHeight="1">
      <c r="A2143" s="6">
        <v>20706</v>
      </c>
      <c r="B2143" s="5" t="s">
        <v>3227</v>
      </c>
      <c r="C2143" s="10" t="s">
        <v>3228</v>
      </c>
      <c r="D2143" s="5" t="s">
        <v>6201</v>
      </c>
      <c r="E2143" s="5">
        <v>111281</v>
      </c>
      <c r="F2143" s="5" t="s">
        <v>8417</v>
      </c>
      <c r="G2143" s="5" t="s">
        <v>8417</v>
      </c>
      <c r="H2143" s="5" t="s">
        <v>6195</v>
      </c>
    </row>
    <row r="2144" spans="1:8" ht="30.75" customHeight="1">
      <c r="A2144" s="6">
        <v>20706</v>
      </c>
      <c r="B2144" s="5" t="s">
        <v>3227</v>
      </c>
      <c r="C2144" s="10" t="s">
        <v>3228</v>
      </c>
      <c r="D2144" s="5" t="s">
        <v>6197</v>
      </c>
      <c r="E2144" s="5">
        <v>107898</v>
      </c>
      <c r="F2144" s="5" t="s">
        <v>8418</v>
      </c>
      <c r="G2144" s="5" t="s">
        <v>8418</v>
      </c>
      <c r="H2144" s="5" t="s">
        <v>6195</v>
      </c>
    </row>
    <row r="2145" spans="1:8" ht="30.75" customHeight="1">
      <c r="A2145" s="6">
        <v>20706</v>
      </c>
      <c r="B2145" s="5" t="s">
        <v>3227</v>
      </c>
      <c r="C2145" s="10" t="s">
        <v>3228</v>
      </c>
      <c r="D2145" s="5" t="s">
        <v>6197</v>
      </c>
      <c r="E2145" s="5">
        <v>110842</v>
      </c>
      <c r="F2145" s="5" t="s">
        <v>8419</v>
      </c>
      <c r="G2145" s="5" t="s">
        <v>8419</v>
      </c>
      <c r="H2145" s="5" t="s">
        <v>6195</v>
      </c>
    </row>
    <row r="2146" spans="1:8" ht="30.75" customHeight="1">
      <c r="A2146" s="6">
        <v>20706</v>
      </c>
      <c r="B2146" s="5" t="s">
        <v>3227</v>
      </c>
      <c r="C2146" s="10" t="s">
        <v>3228</v>
      </c>
      <c r="D2146" s="5" t="s">
        <v>6218</v>
      </c>
      <c r="E2146" s="5">
        <v>110638</v>
      </c>
      <c r="F2146" s="5" t="s">
        <v>8420</v>
      </c>
      <c r="G2146" s="5" t="s">
        <v>8420</v>
      </c>
      <c r="H2146" s="5" t="s">
        <v>6434</v>
      </c>
    </row>
    <row r="2147" spans="1:8" ht="30.75" customHeight="1">
      <c r="A2147" s="6">
        <v>20706</v>
      </c>
      <c r="B2147" s="5" t="s">
        <v>3227</v>
      </c>
      <c r="C2147" s="10" t="s">
        <v>3228</v>
      </c>
      <c r="D2147" s="5" t="s">
        <v>6197</v>
      </c>
      <c r="E2147" s="5">
        <v>107823</v>
      </c>
      <c r="F2147" s="5" t="s">
        <v>8421</v>
      </c>
      <c r="G2147" s="5" t="s">
        <v>11229</v>
      </c>
      <c r="H2147" s="5" t="s">
        <v>6205</v>
      </c>
    </row>
    <row r="2148" spans="1:8" ht="30.75" customHeight="1">
      <c r="A2148" s="6">
        <v>20706</v>
      </c>
      <c r="B2148" s="5" t="s">
        <v>3227</v>
      </c>
      <c r="C2148" s="10" t="s">
        <v>3228</v>
      </c>
      <c r="D2148" s="5" t="s">
        <v>6190</v>
      </c>
      <c r="E2148" s="5">
        <v>110518</v>
      </c>
      <c r="F2148" s="5" t="s">
        <v>8422</v>
      </c>
      <c r="G2148" s="5" t="s">
        <v>8422</v>
      </c>
      <c r="H2148" s="5" t="s">
        <v>6195</v>
      </c>
    </row>
    <row r="2149" spans="1:8" ht="30.75" customHeight="1">
      <c r="A2149" s="6">
        <v>20706</v>
      </c>
      <c r="B2149" s="5" t="s">
        <v>3227</v>
      </c>
      <c r="C2149" s="10" t="s">
        <v>3228</v>
      </c>
      <c r="D2149" s="5" t="s">
        <v>6201</v>
      </c>
      <c r="E2149" s="5">
        <v>111299</v>
      </c>
      <c r="F2149" s="5" t="s">
        <v>8423</v>
      </c>
      <c r="G2149" s="5" t="s">
        <v>8423</v>
      </c>
      <c r="H2149" s="5" t="s">
        <v>6195</v>
      </c>
    </row>
    <row r="2150" spans="1:8" ht="30.75" customHeight="1">
      <c r="A2150" s="6">
        <v>20706</v>
      </c>
      <c r="B2150" s="5" t="s">
        <v>3227</v>
      </c>
      <c r="C2150" s="10" t="s">
        <v>3228</v>
      </c>
      <c r="D2150" s="5" t="s">
        <v>6201</v>
      </c>
      <c r="E2150" s="5">
        <v>111276</v>
      </c>
      <c r="F2150" s="5" t="s">
        <v>8424</v>
      </c>
      <c r="G2150" s="5" t="s">
        <v>11230</v>
      </c>
      <c r="H2150" s="5" t="s">
        <v>8367</v>
      </c>
    </row>
    <row r="2151" spans="1:8" ht="30.75" customHeight="1">
      <c r="A2151" s="6">
        <v>20706</v>
      </c>
      <c r="B2151" s="5" t="s">
        <v>3227</v>
      </c>
      <c r="C2151" s="10" t="s">
        <v>3228</v>
      </c>
      <c r="D2151" s="5" t="s">
        <v>6201</v>
      </c>
      <c r="E2151" s="5">
        <v>111302</v>
      </c>
      <c r="F2151" s="5" t="s">
        <v>8425</v>
      </c>
      <c r="G2151" s="5" t="s">
        <v>8425</v>
      </c>
      <c r="H2151" s="5" t="s">
        <v>6195</v>
      </c>
    </row>
    <row r="2152" spans="1:8" ht="30.75" customHeight="1">
      <c r="A2152" s="6">
        <v>20706</v>
      </c>
      <c r="B2152" s="5" t="s">
        <v>3227</v>
      </c>
      <c r="C2152" s="10" t="s">
        <v>3228</v>
      </c>
      <c r="D2152" s="5" t="s">
        <v>6218</v>
      </c>
      <c r="E2152" s="5">
        <v>110530</v>
      </c>
      <c r="F2152" s="5" t="s">
        <v>8426</v>
      </c>
      <c r="G2152" s="5" t="s">
        <v>11231</v>
      </c>
      <c r="H2152" s="5" t="s">
        <v>6220</v>
      </c>
    </row>
    <row r="2153" spans="1:8" ht="30.75" customHeight="1">
      <c r="A2153" s="6">
        <v>20706</v>
      </c>
      <c r="B2153" s="5" t="s">
        <v>3227</v>
      </c>
      <c r="C2153" s="10" t="s">
        <v>3228</v>
      </c>
      <c r="D2153" s="5" t="s">
        <v>6190</v>
      </c>
      <c r="E2153" s="5">
        <v>110527</v>
      </c>
      <c r="F2153" s="5" t="s">
        <v>8427</v>
      </c>
      <c r="G2153" s="5" t="s">
        <v>11232</v>
      </c>
      <c r="H2153" s="5" t="s">
        <v>6195</v>
      </c>
    </row>
    <row r="2154" spans="1:8" ht="30.75" customHeight="1">
      <c r="A2154" s="6">
        <v>20706</v>
      </c>
      <c r="B2154" s="5" t="s">
        <v>3227</v>
      </c>
      <c r="C2154" s="10" t="s">
        <v>3228</v>
      </c>
      <c r="D2154" s="5" t="s">
        <v>6197</v>
      </c>
      <c r="E2154" s="5">
        <v>111284</v>
      </c>
      <c r="F2154" s="5" t="s">
        <v>8428</v>
      </c>
      <c r="G2154" s="5" t="s">
        <v>11233</v>
      </c>
      <c r="H2154" s="5" t="s">
        <v>6195</v>
      </c>
    </row>
    <row r="2155" spans="1:8" ht="30.75" customHeight="1">
      <c r="A2155" s="6">
        <v>20706</v>
      </c>
      <c r="B2155" s="5" t="s">
        <v>3227</v>
      </c>
      <c r="C2155" s="10" t="s">
        <v>3228</v>
      </c>
      <c r="D2155" s="5" t="s">
        <v>6201</v>
      </c>
      <c r="E2155" s="5">
        <v>107817</v>
      </c>
      <c r="F2155" s="5" t="s">
        <v>8429</v>
      </c>
      <c r="G2155" s="5" t="s">
        <v>8429</v>
      </c>
      <c r="H2155" s="5" t="s">
        <v>6195</v>
      </c>
    </row>
    <row r="2156" spans="1:8" ht="30.75" customHeight="1">
      <c r="A2156" s="6">
        <v>20706</v>
      </c>
      <c r="B2156" s="5" t="s">
        <v>3227</v>
      </c>
      <c r="C2156" s="10" t="s">
        <v>3228</v>
      </c>
      <c r="D2156" s="5" t="s">
        <v>6201</v>
      </c>
      <c r="E2156" s="5">
        <v>107819</v>
      </c>
      <c r="F2156" s="5" t="s">
        <v>8430</v>
      </c>
      <c r="G2156" s="5" t="s">
        <v>11234</v>
      </c>
      <c r="H2156" s="5" t="s">
        <v>6195</v>
      </c>
    </row>
    <row r="2157" spans="1:8" ht="30.75" customHeight="1">
      <c r="A2157" s="6">
        <v>20706</v>
      </c>
      <c r="B2157" s="5" t="s">
        <v>3227</v>
      </c>
      <c r="C2157" s="10" t="s">
        <v>3228</v>
      </c>
      <c r="D2157" s="5" t="s">
        <v>6201</v>
      </c>
      <c r="E2157" s="5">
        <v>110522</v>
      </c>
      <c r="F2157" s="5" t="s">
        <v>8431</v>
      </c>
      <c r="G2157" s="5" t="s">
        <v>8431</v>
      </c>
      <c r="H2157" s="5" t="s">
        <v>6195</v>
      </c>
    </row>
    <row r="2158" spans="1:8" ht="30.75" customHeight="1">
      <c r="A2158" s="6">
        <v>20706</v>
      </c>
      <c r="B2158" s="5" t="s">
        <v>3227</v>
      </c>
      <c r="C2158" s="10" t="s">
        <v>3228</v>
      </c>
      <c r="D2158" s="5" t="s">
        <v>6197</v>
      </c>
      <c r="E2158" s="5">
        <v>107892</v>
      </c>
      <c r="F2158" s="5" t="s">
        <v>8432</v>
      </c>
      <c r="G2158" s="5" t="s">
        <v>8432</v>
      </c>
      <c r="H2158" s="5" t="s">
        <v>6195</v>
      </c>
    </row>
    <row r="2159" spans="1:8" ht="30.75" customHeight="1">
      <c r="A2159" s="6">
        <v>20706</v>
      </c>
      <c r="B2159" s="5" t="s">
        <v>3227</v>
      </c>
      <c r="C2159" s="10" t="s">
        <v>3228</v>
      </c>
      <c r="D2159" s="5" t="s">
        <v>6197</v>
      </c>
      <c r="E2159" s="5">
        <v>110843</v>
      </c>
      <c r="F2159" s="5" t="s">
        <v>8433</v>
      </c>
      <c r="G2159" s="5" t="s">
        <v>8433</v>
      </c>
      <c r="H2159" s="5" t="s">
        <v>6195</v>
      </c>
    </row>
    <row r="2160" spans="1:8" ht="30.75" customHeight="1">
      <c r="A2160" s="6">
        <v>20706</v>
      </c>
      <c r="B2160" s="5" t="s">
        <v>3227</v>
      </c>
      <c r="C2160" s="10" t="s">
        <v>3228</v>
      </c>
      <c r="D2160" s="5" t="s">
        <v>6218</v>
      </c>
      <c r="E2160" s="5">
        <v>107831</v>
      </c>
      <c r="F2160" s="5" t="s">
        <v>8434</v>
      </c>
      <c r="G2160" s="5" t="s">
        <v>8434</v>
      </c>
      <c r="H2160" s="5" t="s">
        <v>6512</v>
      </c>
    </row>
    <row r="2161" spans="1:8" ht="30.75" customHeight="1">
      <c r="A2161" s="6">
        <v>20706</v>
      </c>
      <c r="B2161" s="5" t="s">
        <v>3227</v>
      </c>
      <c r="C2161" s="10" t="s">
        <v>3228</v>
      </c>
      <c r="D2161" s="5" t="s">
        <v>6197</v>
      </c>
      <c r="E2161" s="5">
        <v>107897</v>
      </c>
      <c r="F2161" s="5" t="s">
        <v>8435</v>
      </c>
      <c r="G2161" s="5" t="s">
        <v>11235</v>
      </c>
      <c r="H2161" s="5" t="s">
        <v>6195</v>
      </c>
    </row>
    <row r="2162" spans="1:8" ht="30.75" customHeight="1">
      <c r="A2162" s="6">
        <v>20706</v>
      </c>
      <c r="B2162" s="5" t="s">
        <v>3227</v>
      </c>
      <c r="C2162" s="10" t="s">
        <v>3228</v>
      </c>
      <c r="D2162" s="5" t="s">
        <v>6197</v>
      </c>
      <c r="E2162" s="5">
        <v>107904</v>
      </c>
      <c r="F2162" s="5" t="s">
        <v>8436</v>
      </c>
      <c r="G2162" s="5" t="s">
        <v>11236</v>
      </c>
      <c r="H2162" s="5" t="s">
        <v>6195</v>
      </c>
    </row>
    <row r="2163" spans="1:8" ht="30.75" customHeight="1">
      <c r="A2163" s="6">
        <v>20706</v>
      </c>
      <c r="B2163" s="5" t="s">
        <v>3227</v>
      </c>
      <c r="C2163" s="10" t="s">
        <v>3228</v>
      </c>
      <c r="D2163" s="5" t="s">
        <v>6190</v>
      </c>
      <c r="E2163" s="5">
        <v>110517</v>
      </c>
      <c r="F2163" s="5" t="s">
        <v>8437</v>
      </c>
      <c r="G2163" s="5" t="s">
        <v>11237</v>
      </c>
      <c r="H2163" s="5" t="s">
        <v>6195</v>
      </c>
    </row>
    <row r="2164" spans="1:8" ht="30.75" customHeight="1">
      <c r="A2164" s="6">
        <v>20706</v>
      </c>
      <c r="B2164" s="5" t="s">
        <v>3227</v>
      </c>
      <c r="C2164" s="10" t="s">
        <v>3228</v>
      </c>
      <c r="D2164" s="5" t="s">
        <v>6201</v>
      </c>
      <c r="E2164" s="5">
        <v>111199</v>
      </c>
      <c r="F2164" s="5" t="s">
        <v>8438</v>
      </c>
      <c r="G2164" s="5" t="s">
        <v>8438</v>
      </c>
      <c r="H2164" s="5" t="s">
        <v>6195</v>
      </c>
    </row>
    <row r="2165" spans="1:8" ht="30.75" customHeight="1">
      <c r="A2165" s="6">
        <v>20706</v>
      </c>
      <c r="B2165" s="5" t="s">
        <v>3227</v>
      </c>
      <c r="C2165" s="10" t="s">
        <v>3228</v>
      </c>
      <c r="D2165" s="5" t="s">
        <v>6218</v>
      </c>
      <c r="E2165" s="5">
        <v>110532</v>
      </c>
      <c r="F2165" s="5" t="s">
        <v>8439</v>
      </c>
      <c r="G2165" s="5" t="s">
        <v>11238</v>
      </c>
      <c r="H2165" s="5" t="s">
        <v>6258</v>
      </c>
    </row>
    <row r="2166" spans="1:8" ht="30.75" customHeight="1">
      <c r="A2166" s="6">
        <v>20706</v>
      </c>
      <c r="B2166" s="5" t="s">
        <v>3227</v>
      </c>
      <c r="C2166" s="10" t="s">
        <v>3228</v>
      </c>
      <c r="D2166" s="5" t="s">
        <v>6197</v>
      </c>
      <c r="E2166" s="5">
        <v>107896</v>
      </c>
      <c r="F2166" s="5" t="s">
        <v>8440</v>
      </c>
      <c r="G2166" s="5" t="s">
        <v>8440</v>
      </c>
      <c r="H2166" s="5" t="s">
        <v>6195</v>
      </c>
    </row>
    <row r="2167" spans="1:8" ht="30.75" customHeight="1">
      <c r="A2167" s="6">
        <v>20706</v>
      </c>
      <c r="B2167" s="5" t="s">
        <v>3227</v>
      </c>
      <c r="C2167" s="10" t="s">
        <v>3228</v>
      </c>
      <c r="D2167" s="5" t="s">
        <v>6197</v>
      </c>
      <c r="E2167" s="5">
        <v>107902</v>
      </c>
      <c r="F2167" s="5" t="s">
        <v>8441</v>
      </c>
      <c r="G2167" s="5" t="s">
        <v>11239</v>
      </c>
      <c r="H2167" s="5" t="s">
        <v>6195</v>
      </c>
    </row>
    <row r="2168" spans="1:8" ht="30.75" customHeight="1">
      <c r="A2168" s="6">
        <v>20706</v>
      </c>
      <c r="B2168" s="5" t="s">
        <v>3227</v>
      </c>
      <c r="C2168" s="10" t="s">
        <v>3228</v>
      </c>
      <c r="D2168" s="5" t="s">
        <v>6201</v>
      </c>
      <c r="E2168" s="5">
        <v>111282</v>
      </c>
      <c r="F2168" s="5" t="s">
        <v>8442</v>
      </c>
      <c r="G2168" s="5" t="s">
        <v>8442</v>
      </c>
      <c r="H2168" s="5" t="s">
        <v>6195</v>
      </c>
    </row>
    <row r="2169" spans="1:8" ht="30.75" customHeight="1">
      <c r="A2169" s="6">
        <v>20706</v>
      </c>
      <c r="B2169" s="5" t="s">
        <v>3227</v>
      </c>
      <c r="C2169" s="10" t="s">
        <v>3228</v>
      </c>
      <c r="D2169" s="5" t="s">
        <v>6197</v>
      </c>
      <c r="E2169" s="5">
        <v>110844</v>
      </c>
      <c r="F2169" s="5" t="s">
        <v>8443</v>
      </c>
      <c r="G2169" s="5" t="s">
        <v>8443</v>
      </c>
      <c r="H2169" s="5" t="s">
        <v>6195</v>
      </c>
    </row>
    <row r="2170" spans="1:8" ht="30.75" customHeight="1">
      <c r="A2170" s="6">
        <v>20706</v>
      </c>
      <c r="B2170" s="5" t="s">
        <v>3227</v>
      </c>
      <c r="C2170" s="10" t="s">
        <v>3228</v>
      </c>
      <c r="D2170" s="5" t="s">
        <v>6201</v>
      </c>
      <c r="E2170" s="5">
        <v>111301</v>
      </c>
      <c r="F2170" s="5" t="s">
        <v>8444</v>
      </c>
      <c r="G2170" s="5" t="s">
        <v>8444</v>
      </c>
      <c r="H2170" s="5" t="s">
        <v>6195</v>
      </c>
    </row>
    <row r="2171" spans="1:8" ht="30.75" customHeight="1">
      <c r="A2171" s="6">
        <v>20707</v>
      </c>
      <c r="B2171" s="5" t="s">
        <v>3230</v>
      </c>
      <c r="C2171" s="11" t="s">
        <v>3231</v>
      </c>
      <c r="D2171" s="5" t="s">
        <v>6201</v>
      </c>
      <c r="E2171" s="5">
        <v>111295</v>
      </c>
      <c r="F2171" s="5" t="s">
        <v>8445</v>
      </c>
      <c r="G2171" s="5" t="s">
        <v>8445</v>
      </c>
      <c r="H2171" s="5" t="s">
        <v>6195</v>
      </c>
    </row>
    <row r="2172" spans="1:8" ht="30.75" customHeight="1">
      <c r="A2172" s="6">
        <v>20707</v>
      </c>
      <c r="B2172" s="5" t="s">
        <v>3230</v>
      </c>
      <c r="C2172" s="11" t="s">
        <v>3231</v>
      </c>
      <c r="D2172" s="5" t="s">
        <v>6218</v>
      </c>
      <c r="E2172" s="5">
        <v>111273</v>
      </c>
      <c r="F2172" s="5" t="s">
        <v>8446</v>
      </c>
      <c r="G2172" s="5" t="s">
        <v>11240</v>
      </c>
      <c r="H2172" s="5" t="s">
        <v>6220</v>
      </c>
    </row>
    <row r="2173" spans="1:8" ht="30.75" customHeight="1">
      <c r="A2173" s="6">
        <v>20735</v>
      </c>
      <c r="B2173" s="5" t="s">
        <v>3330</v>
      </c>
      <c r="C2173" s="11" t="s">
        <v>3331</v>
      </c>
      <c r="D2173" s="5" t="s">
        <v>6201</v>
      </c>
      <c r="E2173" s="5">
        <v>110855</v>
      </c>
      <c r="F2173" s="5" t="s">
        <v>8447</v>
      </c>
      <c r="G2173" s="5" t="s">
        <v>8447</v>
      </c>
      <c r="H2173" s="5" t="s">
        <v>6195</v>
      </c>
    </row>
    <row r="2174" spans="1:8" ht="30.75" customHeight="1">
      <c r="A2174" s="6">
        <v>20735</v>
      </c>
      <c r="B2174" s="5" t="s">
        <v>3330</v>
      </c>
      <c r="C2174" s="11" t="s">
        <v>3331</v>
      </c>
      <c r="D2174" s="5" t="s">
        <v>6201</v>
      </c>
      <c r="E2174" s="5">
        <v>110853</v>
      </c>
      <c r="F2174" s="5" t="s">
        <v>8448</v>
      </c>
      <c r="G2174" s="5" t="s">
        <v>11241</v>
      </c>
      <c r="H2174" s="5" t="s">
        <v>8449</v>
      </c>
    </row>
    <row r="2175" spans="1:8" ht="30.75" customHeight="1">
      <c r="A2175" s="6">
        <v>20735</v>
      </c>
      <c r="B2175" s="5" t="s">
        <v>3330</v>
      </c>
      <c r="C2175" s="11" t="s">
        <v>3331</v>
      </c>
      <c r="D2175" s="5" t="s">
        <v>6218</v>
      </c>
      <c r="E2175" s="5">
        <v>111271</v>
      </c>
      <c r="F2175" s="5" t="s">
        <v>8450</v>
      </c>
      <c r="G2175" s="5" t="s">
        <v>11242</v>
      </c>
      <c r="H2175" s="5" t="s">
        <v>6220</v>
      </c>
    </row>
    <row r="2176" spans="1:8" ht="30.75" customHeight="1">
      <c r="A2176" s="6">
        <v>20735</v>
      </c>
      <c r="B2176" s="5" t="s">
        <v>3330</v>
      </c>
      <c r="C2176" s="11" t="s">
        <v>3331</v>
      </c>
      <c r="D2176" s="5" t="s">
        <v>6201</v>
      </c>
      <c r="E2176" s="5">
        <v>110849</v>
      </c>
      <c r="F2176" s="5" t="s">
        <v>8451</v>
      </c>
      <c r="G2176" s="5" t="s">
        <v>11243</v>
      </c>
      <c r="H2176" s="5" t="s">
        <v>8452</v>
      </c>
    </row>
    <row r="2177" spans="1:8" ht="30.75" customHeight="1">
      <c r="A2177" s="6">
        <v>20735</v>
      </c>
      <c r="B2177" s="5" t="s">
        <v>3330</v>
      </c>
      <c r="C2177" s="11" t="s">
        <v>3331</v>
      </c>
      <c r="D2177" s="5" t="s">
        <v>6201</v>
      </c>
      <c r="E2177" s="5">
        <v>110854</v>
      </c>
      <c r="F2177" s="5" t="s">
        <v>8453</v>
      </c>
      <c r="G2177" s="5" t="s">
        <v>8453</v>
      </c>
      <c r="H2177" s="5" t="s">
        <v>6195</v>
      </c>
    </row>
    <row r="2178" spans="1:8" ht="30.75" customHeight="1">
      <c r="A2178" s="6">
        <v>20735</v>
      </c>
      <c r="B2178" s="5" t="s">
        <v>3330</v>
      </c>
      <c r="C2178" s="11" t="s">
        <v>3331</v>
      </c>
      <c r="D2178" s="5" t="s">
        <v>6201</v>
      </c>
      <c r="E2178" s="5">
        <v>110851</v>
      </c>
      <c r="F2178" s="5" t="s">
        <v>8454</v>
      </c>
      <c r="G2178" s="5" t="s">
        <v>11244</v>
      </c>
      <c r="H2178" s="5" t="s">
        <v>8452</v>
      </c>
    </row>
    <row r="2179" spans="1:8" ht="30.75" customHeight="1">
      <c r="A2179" s="6">
        <v>20765</v>
      </c>
      <c r="B2179" s="5" t="s">
        <v>3427</v>
      </c>
      <c r="C2179" s="10" t="s">
        <v>3428</v>
      </c>
      <c r="D2179" s="5" t="s">
        <v>6201</v>
      </c>
      <c r="E2179" s="5">
        <v>107480</v>
      </c>
      <c r="F2179" s="5" t="s">
        <v>8455</v>
      </c>
      <c r="G2179" s="5" t="s">
        <v>11245</v>
      </c>
      <c r="H2179" s="5" t="s">
        <v>6195</v>
      </c>
    </row>
    <row r="2180" spans="1:8" ht="30.75" customHeight="1">
      <c r="A2180" s="6">
        <v>20765</v>
      </c>
      <c r="B2180" s="5" t="s">
        <v>3427</v>
      </c>
      <c r="C2180" s="10" t="s">
        <v>3428</v>
      </c>
      <c r="D2180" s="5" t="s">
        <v>6190</v>
      </c>
      <c r="E2180" s="5">
        <v>101906</v>
      </c>
      <c r="F2180" s="5" t="s">
        <v>8456</v>
      </c>
      <c r="G2180" s="5" t="s">
        <v>11246</v>
      </c>
      <c r="H2180" s="5" t="s">
        <v>6195</v>
      </c>
    </row>
    <row r="2181" spans="1:8" ht="30.75" customHeight="1">
      <c r="A2181" s="6">
        <v>20765</v>
      </c>
      <c r="B2181" s="5" t="s">
        <v>3427</v>
      </c>
      <c r="C2181" s="10" t="s">
        <v>3428</v>
      </c>
      <c r="D2181" s="5" t="s">
        <v>6201</v>
      </c>
      <c r="E2181" s="5">
        <v>100967</v>
      </c>
      <c r="F2181" s="5" t="s">
        <v>8457</v>
      </c>
      <c r="G2181" s="5" t="s">
        <v>11247</v>
      </c>
      <c r="H2181" s="5" t="s">
        <v>6212</v>
      </c>
    </row>
    <row r="2182" spans="1:8" ht="30.75" customHeight="1">
      <c r="A2182" s="6">
        <v>20765</v>
      </c>
      <c r="B2182" s="5" t="s">
        <v>3427</v>
      </c>
      <c r="C2182" s="10" t="s">
        <v>3428</v>
      </c>
      <c r="D2182" s="5" t="s">
        <v>6218</v>
      </c>
      <c r="E2182" s="5">
        <v>103459</v>
      </c>
      <c r="F2182" s="5" t="s">
        <v>8458</v>
      </c>
      <c r="G2182" s="5" t="s">
        <v>8458</v>
      </c>
      <c r="H2182" s="5" t="s">
        <v>6258</v>
      </c>
    </row>
    <row r="2183" spans="1:8" ht="30.75" customHeight="1">
      <c r="A2183" s="6">
        <v>20765</v>
      </c>
      <c r="B2183" s="5" t="s">
        <v>3427</v>
      </c>
      <c r="C2183" s="10" t="s">
        <v>3428</v>
      </c>
      <c r="D2183" s="5" t="s">
        <v>6201</v>
      </c>
      <c r="E2183" s="5">
        <v>107477</v>
      </c>
      <c r="F2183" s="5" t="s">
        <v>8459</v>
      </c>
      <c r="G2183" s="5" t="s">
        <v>11248</v>
      </c>
      <c r="H2183" s="5" t="s">
        <v>8460</v>
      </c>
    </row>
    <row r="2184" spans="1:8" ht="30.75" customHeight="1">
      <c r="A2184" s="6">
        <v>20765</v>
      </c>
      <c r="B2184" s="5" t="s">
        <v>3427</v>
      </c>
      <c r="C2184" s="10" t="s">
        <v>3428</v>
      </c>
      <c r="D2184" s="5" t="s">
        <v>6190</v>
      </c>
      <c r="E2184" s="5">
        <v>100245</v>
      </c>
      <c r="F2184" s="5" t="s">
        <v>8461</v>
      </c>
      <c r="G2184" s="5" t="s">
        <v>11249</v>
      </c>
      <c r="H2184" s="5" t="s">
        <v>6195</v>
      </c>
    </row>
    <row r="2185" spans="1:8" ht="30.75" customHeight="1">
      <c r="A2185" s="6">
        <v>20765</v>
      </c>
      <c r="B2185" s="5" t="s">
        <v>3427</v>
      </c>
      <c r="C2185" s="10" t="s">
        <v>3428</v>
      </c>
      <c r="D2185" s="5" t="s">
        <v>6201</v>
      </c>
      <c r="E2185" s="5">
        <v>107479</v>
      </c>
      <c r="F2185" s="5" t="s">
        <v>8462</v>
      </c>
      <c r="G2185" s="5" t="s">
        <v>11250</v>
      </c>
      <c r="H2185" s="5" t="s">
        <v>6195</v>
      </c>
    </row>
    <row r="2186" spans="1:8" ht="30.75" customHeight="1">
      <c r="A2186" s="6">
        <v>20765</v>
      </c>
      <c r="B2186" s="5" t="s">
        <v>3427</v>
      </c>
      <c r="C2186" s="10" t="s">
        <v>3428</v>
      </c>
      <c r="D2186" s="5" t="s">
        <v>6197</v>
      </c>
      <c r="E2186" s="5">
        <v>107890</v>
      </c>
      <c r="F2186" s="5" t="s">
        <v>8463</v>
      </c>
      <c r="G2186" s="5" t="s">
        <v>8463</v>
      </c>
      <c r="H2186" s="5" t="s">
        <v>6195</v>
      </c>
    </row>
    <row r="2187" spans="1:8" ht="30.75" customHeight="1">
      <c r="A2187" s="6">
        <v>20765</v>
      </c>
      <c r="B2187" s="5" t="s">
        <v>3427</v>
      </c>
      <c r="C2187" s="10" t="s">
        <v>3428</v>
      </c>
      <c r="D2187" s="5" t="s">
        <v>6201</v>
      </c>
      <c r="E2187" s="5">
        <v>107478</v>
      </c>
      <c r="F2187" s="5" t="s">
        <v>8464</v>
      </c>
      <c r="G2187" s="5" t="s">
        <v>11251</v>
      </c>
      <c r="H2187" s="5" t="s">
        <v>8465</v>
      </c>
    </row>
    <row r="2188" spans="1:8" ht="30.75" customHeight="1">
      <c r="A2188" s="6">
        <v>20765</v>
      </c>
      <c r="B2188" s="5" t="s">
        <v>3427</v>
      </c>
      <c r="C2188" s="10" t="s">
        <v>3428</v>
      </c>
      <c r="D2188" s="5" t="s">
        <v>6201</v>
      </c>
      <c r="E2188" s="5">
        <v>107483</v>
      </c>
      <c r="F2188" s="5" t="s">
        <v>8466</v>
      </c>
      <c r="G2188" s="5" t="s">
        <v>11252</v>
      </c>
      <c r="H2188" s="5" t="s">
        <v>6195</v>
      </c>
    </row>
    <row r="2189" spans="1:8" ht="30.75" customHeight="1">
      <c r="A2189" s="6">
        <v>20765</v>
      </c>
      <c r="B2189" s="5" t="s">
        <v>3427</v>
      </c>
      <c r="C2189" s="10" t="s">
        <v>3428</v>
      </c>
      <c r="D2189" s="5" t="s">
        <v>6190</v>
      </c>
      <c r="E2189" s="5">
        <v>100825</v>
      </c>
      <c r="F2189" s="5" t="s">
        <v>8467</v>
      </c>
      <c r="G2189" s="5" t="s">
        <v>8467</v>
      </c>
      <c r="H2189" s="5" t="s">
        <v>7107</v>
      </c>
    </row>
    <row r="2190" spans="1:8" ht="30.75" customHeight="1">
      <c r="A2190" s="6">
        <v>20765</v>
      </c>
      <c r="B2190" s="5" t="s">
        <v>3427</v>
      </c>
      <c r="C2190" s="10" t="s">
        <v>3428</v>
      </c>
      <c r="D2190" s="5" t="s">
        <v>6190</v>
      </c>
      <c r="E2190" s="5">
        <v>101930</v>
      </c>
      <c r="F2190" s="5" t="s">
        <v>8468</v>
      </c>
      <c r="G2190" s="5" t="s">
        <v>8468</v>
      </c>
      <c r="H2190" s="5" t="s">
        <v>6195</v>
      </c>
    </row>
    <row r="2191" spans="1:8" ht="30.75" customHeight="1">
      <c r="A2191" s="6">
        <v>20765</v>
      </c>
      <c r="B2191" s="5" t="s">
        <v>3427</v>
      </c>
      <c r="C2191" s="10" t="s">
        <v>3428</v>
      </c>
      <c r="D2191" s="5" t="s">
        <v>6201</v>
      </c>
      <c r="E2191" s="5">
        <v>107481</v>
      </c>
      <c r="F2191" s="5" t="s">
        <v>8469</v>
      </c>
      <c r="G2191" s="5" t="s">
        <v>11253</v>
      </c>
      <c r="H2191" s="5" t="s">
        <v>6195</v>
      </c>
    </row>
    <row r="2192" spans="1:8" ht="30.75" customHeight="1">
      <c r="A2192" s="6">
        <v>20765</v>
      </c>
      <c r="B2192" s="5" t="s">
        <v>3427</v>
      </c>
      <c r="C2192" s="10" t="s">
        <v>3428</v>
      </c>
      <c r="D2192" s="5" t="s">
        <v>6201</v>
      </c>
      <c r="E2192" s="5">
        <v>107482</v>
      </c>
      <c r="F2192" s="5" t="s">
        <v>8470</v>
      </c>
      <c r="G2192" s="5" t="s">
        <v>11254</v>
      </c>
      <c r="H2192" s="5" t="s">
        <v>6195</v>
      </c>
    </row>
    <row r="2193" spans="1:8" ht="30.75" customHeight="1">
      <c r="A2193" s="6">
        <v>20765</v>
      </c>
      <c r="B2193" s="5" t="s">
        <v>3427</v>
      </c>
      <c r="C2193" s="10" t="s">
        <v>3428</v>
      </c>
      <c r="D2193" s="5" t="s">
        <v>6218</v>
      </c>
      <c r="E2193" s="5">
        <v>100338</v>
      </c>
      <c r="F2193" s="5" t="s">
        <v>8471</v>
      </c>
      <c r="G2193" s="5" t="s">
        <v>8471</v>
      </c>
      <c r="H2193" s="5" t="s">
        <v>6258</v>
      </c>
    </row>
    <row r="2194" spans="1:8" ht="30.75" customHeight="1">
      <c r="A2194" s="6">
        <v>20765</v>
      </c>
      <c r="B2194" s="5" t="s">
        <v>3427</v>
      </c>
      <c r="C2194" s="10" t="s">
        <v>3428</v>
      </c>
      <c r="D2194" s="5" t="s">
        <v>6190</v>
      </c>
      <c r="E2194" s="5">
        <v>101934</v>
      </c>
      <c r="F2194" s="5" t="s">
        <v>8472</v>
      </c>
      <c r="G2194" s="5" t="s">
        <v>8472</v>
      </c>
      <c r="H2194" s="5" t="s">
        <v>6195</v>
      </c>
    </row>
    <row r="2195" spans="1:8" ht="30.75" customHeight="1">
      <c r="A2195" s="6">
        <v>20784</v>
      </c>
      <c r="B2195" s="5" t="s">
        <v>3484</v>
      </c>
      <c r="C2195" s="10" t="s">
        <v>3485</v>
      </c>
      <c r="D2195" s="5" t="s">
        <v>6218</v>
      </c>
      <c r="E2195" s="5">
        <v>103431</v>
      </c>
      <c r="F2195" s="5" t="s">
        <v>8473</v>
      </c>
      <c r="G2195" s="5" t="s">
        <v>11255</v>
      </c>
      <c r="H2195" s="5" t="s">
        <v>6227</v>
      </c>
    </row>
    <row r="2196" spans="1:8" ht="30.75" customHeight="1">
      <c r="A2196" s="6">
        <v>20784</v>
      </c>
      <c r="B2196" s="5" t="s">
        <v>3484</v>
      </c>
      <c r="C2196" s="10" t="s">
        <v>3485</v>
      </c>
      <c r="D2196" s="5" t="s">
        <v>6218</v>
      </c>
      <c r="E2196" s="5">
        <v>100353</v>
      </c>
      <c r="F2196" s="5" t="s">
        <v>8474</v>
      </c>
      <c r="G2196" s="5" t="s">
        <v>8474</v>
      </c>
      <c r="H2196" s="5" t="s">
        <v>6258</v>
      </c>
    </row>
    <row r="2197" spans="1:8" ht="30.75" customHeight="1">
      <c r="A2197" s="6">
        <v>20784</v>
      </c>
      <c r="B2197" s="5" t="s">
        <v>3484</v>
      </c>
      <c r="C2197" s="10" t="s">
        <v>3485</v>
      </c>
      <c r="D2197" s="5" t="s">
        <v>6210</v>
      </c>
      <c r="E2197" s="5">
        <v>110636</v>
      </c>
      <c r="F2197" s="5" t="s">
        <v>8475</v>
      </c>
      <c r="G2197" s="5" t="s">
        <v>8475</v>
      </c>
      <c r="H2197" s="5" t="s">
        <v>8100</v>
      </c>
    </row>
    <row r="2198" spans="1:8" ht="30.75" customHeight="1">
      <c r="A2198" s="6">
        <v>20784</v>
      </c>
      <c r="B2198" s="5" t="s">
        <v>3484</v>
      </c>
      <c r="C2198" s="10" t="s">
        <v>3485</v>
      </c>
      <c r="D2198" s="5" t="s">
        <v>6218</v>
      </c>
      <c r="E2198" s="5">
        <v>103409</v>
      </c>
      <c r="F2198" s="5" t="s">
        <v>8476</v>
      </c>
      <c r="G2198" s="5" t="s">
        <v>11256</v>
      </c>
      <c r="H2198" s="5" t="s">
        <v>6227</v>
      </c>
    </row>
    <row r="2199" spans="1:8" ht="30.75" customHeight="1">
      <c r="A2199" s="6">
        <v>20784</v>
      </c>
      <c r="B2199" s="5" t="s">
        <v>3484</v>
      </c>
      <c r="C2199" s="10" t="s">
        <v>3485</v>
      </c>
      <c r="D2199" s="5" t="s">
        <v>6218</v>
      </c>
      <c r="E2199" s="5">
        <v>103424</v>
      </c>
      <c r="F2199" s="5" t="s">
        <v>8477</v>
      </c>
      <c r="G2199" s="5" t="s">
        <v>11257</v>
      </c>
      <c r="H2199" s="5" t="s">
        <v>6227</v>
      </c>
    </row>
    <row r="2200" spans="1:8" ht="30.75" customHeight="1">
      <c r="A2200" s="6">
        <v>20784</v>
      </c>
      <c r="B2200" s="5" t="s">
        <v>3484</v>
      </c>
      <c r="C2200" s="10" t="s">
        <v>3485</v>
      </c>
      <c r="D2200" s="5" t="s">
        <v>6218</v>
      </c>
      <c r="E2200" s="5">
        <v>100335</v>
      </c>
      <c r="F2200" s="5" t="s">
        <v>8478</v>
      </c>
      <c r="G2200" s="5" t="s">
        <v>11258</v>
      </c>
      <c r="H2200" s="5" t="s">
        <v>6512</v>
      </c>
    </row>
    <row r="2201" spans="1:8" ht="30.75" customHeight="1">
      <c r="A2201" s="6">
        <v>20784</v>
      </c>
      <c r="B2201" s="5" t="s">
        <v>3484</v>
      </c>
      <c r="C2201" s="10" t="s">
        <v>3485</v>
      </c>
      <c r="D2201" s="5" t="s">
        <v>6218</v>
      </c>
      <c r="E2201" s="5">
        <v>111223</v>
      </c>
      <c r="F2201" s="5" t="s">
        <v>8479</v>
      </c>
      <c r="G2201" s="5" t="s">
        <v>8479</v>
      </c>
      <c r="H2201" s="5" t="s">
        <v>6512</v>
      </c>
    </row>
    <row r="2202" spans="1:8" ht="30.75" customHeight="1">
      <c r="A2202" s="6">
        <v>20784</v>
      </c>
      <c r="B2202" s="5" t="s">
        <v>3484</v>
      </c>
      <c r="C2202" s="10" t="s">
        <v>3485</v>
      </c>
      <c r="D2202" s="5" t="s">
        <v>6218</v>
      </c>
      <c r="E2202" s="5">
        <v>103421</v>
      </c>
      <c r="F2202" s="5" t="s">
        <v>8480</v>
      </c>
      <c r="G2202" s="5" t="s">
        <v>11259</v>
      </c>
      <c r="H2202" s="5" t="s">
        <v>6227</v>
      </c>
    </row>
    <row r="2203" spans="1:8" ht="30.75" customHeight="1">
      <c r="A2203" s="6">
        <v>20784</v>
      </c>
      <c r="B2203" s="5" t="s">
        <v>3484</v>
      </c>
      <c r="C2203" s="10" t="s">
        <v>3485</v>
      </c>
      <c r="D2203" s="5" t="s">
        <v>6190</v>
      </c>
      <c r="E2203" s="5">
        <v>107505</v>
      </c>
      <c r="F2203" s="5" t="s">
        <v>8481</v>
      </c>
      <c r="G2203" s="5" t="s">
        <v>11260</v>
      </c>
      <c r="H2203" s="5" t="s">
        <v>6212</v>
      </c>
    </row>
    <row r="2204" spans="1:8" ht="30.75" customHeight="1">
      <c r="A2204" s="6">
        <v>20784</v>
      </c>
      <c r="B2204" s="5" t="s">
        <v>3484</v>
      </c>
      <c r="C2204" s="10" t="s">
        <v>3485</v>
      </c>
      <c r="D2204" s="5" t="s">
        <v>6218</v>
      </c>
      <c r="E2204" s="5">
        <v>111222</v>
      </c>
      <c r="F2204" s="5" t="s">
        <v>8482</v>
      </c>
      <c r="G2204" s="5" t="s">
        <v>8482</v>
      </c>
      <c r="H2204" s="5" t="s">
        <v>6512</v>
      </c>
    </row>
    <row r="2205" spans="1:8" ht="30.75" customHeight="1">
      <c r="A2205" s="6">
        <v>20784</v>
      </c>
      <c r="B2205" s="5" t="s">
        <v>3484</v>
      </c>
      <c r="C2205" s="10" t="s">
        <v>3485</v>
      </c>
      <c r="D2205" s="5" t="s">
        <v>6218</v>
      </c>
      <c r="E2205" s="5">
        <v>100348</v>
      </c>
      <c r="F2205" s="5" t="s">
        <v>8483</v>
      </c>
      <c r="G2205" s="5" t="s">
        <v>8483</v>
      </c>
      <c r="H2205" s="5" t="s">
        <v>6258</v>
      </c>
    </row>
    <row r="2206" spans="1:8" ht="30.75" customHeight="1">
      <c r="A2206" s="6">
        <v>20784</v>
      </c>
      <c r="B2206" s="5" t="s">
        <v>3484</v>
      </c>
      <c r="C2206" s="10" t="s">
        <v>3485</v>
      </c>
      <c r="D2206" s="5" t="s">
        <v>6218</v>
      </c>
      <c r="E2206" s="5">
        <v>100336</v>
      </c>
      <c r="F2206" s="5" t="s">
        <v>8484</v>
      </c>
      <c r="G2206" s="5" t="s">
        <v>11261</v>
      </c>
      <c r="H2206" s="5" t="s">
        <v>6512</v>
      </c>
    </row>
    <row r="2207" spans="1:8" ht="30.75" customHeight="1">
      <c r="A2207" s="6">
        <v>20784</v>
      </c>
      <c r="B2207" s="5" t="s">
        <v>3484</v>
      </c>
      <c r="C2207" s="10" t="s">
        <v>3485</v>
      </c>
      <c r="D2207" s="5" t="s">
        <v>6218</v>
      </c>
      <c r="E2207" s="5">
        <v>100357</v>
      </c>
      <c r="F2207" s="5" t="s">
        <v>8485</v>
      </c>
      <c r="G2207" s="5" t="s">
        <v>8485</v>
      </c>
      <c r="H2207" s="5" t="s">
        <v>6258</v>
      </c>
    </row>
    <row r="2208" spans="1:8" ht="30.75" customHeight="1">
      <c r="A2208" s="6">
        <v>20784</v>
      </c>
      <c r="B2208" s="5" t="s">
        <v>3484</v>
      </c>
      <c r="C2208" s="10" t="s">
        <v>3485</v>
      </c>
      <c r="D2208" s="5" t="s">
        <v>6218</v>
      </c>
      <c r="E2208" s="5">
        <v>103414</v>
      </c>
      <c r="F2208" s="5" t="s">
        <v>8486</v>
      </c>
      <c r="G2208" s="5" t="s">
        <v>11262</v>
      </c>
      <c r="H2208" s="5" t="s">
        <v>6227</v>
      </c>
    </row>
    <row r="2209" spans="1:8" ht="30.75" customHeight="1">
      <c r="A2209" s="6">
        <v>20784</v>
      </c>
      <c r="B2209" s="5" t="s">
        <v>3484</v>
      </c>
      <c r="C2209" s="10" t="s">
        <v>3485</v>
      </c>
      <c r="D2209" s="5" t="s">
        <v>6201</v>
      </c>
      <c r="E2209" s="5">
        <v>100114</v>
      </c>
      <c r="F2209" s="5" t="s">
        <v>8487</v>
      </c>
      <c r="G2209" s="5" t="s">
        <v>11263</v>
      </c>
      <c r="H2209" s="5" t="s">
        <v>8488</v>
      </c>
    </row>
    <row r="2210" spans="1:8" ht="30.75" customHeight="1">
      <c r="A2210" s="6">
        <v>20784</v>
      </c>
      <c r="B2210" s="5" t="s">
        <v>3484</v>
      </c>
      <c r="C2210" s="10" t="s">
        <v>3485</v>
      </c>
      <c r="D2210" s="5" t="s">
        <v>6218</v>
      </c>
      <c r="E2210" s="5">
        <v>103410</v>
      </c>
      <c r="F2210" s="5" t="s">
        <v>8489</v>
      </c>
      <c r="G2210" s="5" t="s">
        <v>11264</v>
      </c>
      <c r="H2210" s="5" t="s">
        <v>6227</v>
      </c>
    </row>
    <row r="2211" spans="1:8" ht="30.75" customHeight="1">
      <c r="A2211" s="6">
        <v>20784</v>
      </c>
      <c r="B2211" s="5" t="s">
        <v>3484</v>
      </c>
      <c r="C2211" s="10" t="s">
        <v>3485</v>
      </c>
      <c r="D2211" s="5" t="s">
        <v>6218</v>
      </c>
      <c r="E2211" s="5">
        <v>103417</v>
      </c>
      <c r="F2211" s="5" t="s">
        <v>8490</v>
      </c>
      <c r="G2211" s="5" t="s">
        <v>11265</v>
      </c>
      <c r="H2211" s="5" t="s">
        <v>6227</v>
      </c>
    </row>
    <row r="2212" spans="1:8" ht="30.75" customHeight="1">
      <c r="A2212" s="6">
        <v>20784</v>
      </c>
      <c r="B2212" s="5" t="s">
        <v>3484</v>
      </c>
      <c r="C2212" s="10" t="s">
        <v>3485</v>
      </c>
      <c r="D2212" s="5" t="s">
        <v>6218</v>
      </c>
      <c r="E2212" s="5">
        <v>103416</v>
      </c>
      <c r="F2212" s="5" t="s">
        <v>8491</v>
      </c>
      <c r="G2212" s="5" t="s">
        <v>11266</v>
      </c>
      <c r="H2212" s="5" t="s">
        <v>6227</v>
      </c>
    </row>
    <row r="2213" spans="1:8" ht="30.75" customHeight="1">
      <c r="A2213" s="6">
        <v>20784</v>
      </c>
      <c r="B2213" s="5" t="s">
        <v>3484</v>
      </c>
      <c r="C2213" s="10" t="s">
        <v>3485</v>
      </c>
      <c r="D2213" s="5" t="s">
        <v>6190</v>
      </c>
      <c r="E2213" s="5">
        <v>102122</v>
      </c>
      <c r="F2213" s="5" t="s">
        <v>8492</v>
      </c>
      <c r="G2213" s="5" t="s">
        <v>11267</v>
      </c>
      <c r="H2213" s="5" t="s">
        <v>6195</v>
      </c>
    </row>
    <row r="2214" spans="1:8" ht="30.75" customHeight="1">
      <c r="A2214" s="6">
        <v>20784</v>
      </c>
      <c r="B2214" s="5" t="s">
        <v>3484</v>
      </c>
      <c r="C2214" s="10" t="s">
        <v>3485</v>
      </c>
      <c r="D2214" s="5" t="s">
        <v>6190</v>
      </c>
      <c r="E2214" s="5">
        <v>102409</v>
      </c>
      <c r="F2214" s="5" t="s">
        <v>8493</v>
      </c>
      <c r="G2214" s="5" t="s">
        <v>8493</v>
      </c>
      <c r="H2214" s="5" t="s">
        <v>6195</v>
      </c>
    </row>
    <row r="2215" spans="1:8" ht="30.75" customHeight="1">
      <c r="A2215" s="6">
        <v>20784</v>
      </c>
      <c r="B2215" s="5" t="s">
        <v>3484</v>
      </c>
      <c r="C2215" s="10" t="s">
        <v>3485</v>
      </c>
      <c r="D2215" s="5" t="s">
        <v>6218</v>
      </c>
      <c r="E2215" s="5">
        <v>103412</v>
      </c>
      <c r="F2215" s="5" t="s">
        <v>8494</v>
      </c>
      <c r="G2215" s="5" t="s">
        <v>11268</v>
      </c>
      <c r="H2215" s="5" t="s">
        <v>6227</v>
      </c>
    </row>
    <row r="2216" spans="1:8" ht="30.75" customHeight="1">
      <c r="A2216" s="6">
        <v>20784</v>
      </c>
      <c r="B2216" s="5" t="s">
        <v>3484</v>
      </c>
      <c r="C2216" s="10" t="s">
        <v>3485</v>
      </c>
      <c r="D2216" s="5" t="s">
        <v>6218</v>
      </c>
      <c r="E2216" s="5">
        <v>103429</v>
      </c>
      <c r="F2216" s="5" t="s">
        <v>8495</v>
      </c>
      <c r="G2216" s="5" t="s">
        <v>11269</v>
      </c>
      <c r="H2216" s="5" t="s">
        <v>6227</v>
      </c>
    </row>
    <row r="2217" spans="1:8" ht="30.75" customHeight="1">
      <c r="A2217" s="6">
        <v>20784</v>
      </c>
      <c r="B2217" s="5" t="s">
        <v>3484</v>
      </c>
      <c r="C2217" s="10" t="s">
        <v>3485</v>
      </c>
      <c r="D2217" s="5" t="s">
        <v>6190</v>
      </c>
      <c r="E2217" s="5">
        <v>102412</v>
      </c>
      <c r="F2217" s="5" t="s">
        <v>8496</v>
      </c>
      <c r="G2217" s="5" t="s">
        <v>8496</v>
      </c>
      <c r="H2217" s="5" t="s">
        <v>6195</v>
      </c>
    </row>
    <row r="2218" spans="1:8" ht="30.75" customHeight="1">
      <c r="A2218" s="6">
        <v>20784</v>
      </c>
      <c r="B2218" s="5" t="s">
        <v>3484</v>
      </c>
      <c r="C2218" s="10" t="s">
        <v>3485</v>
      </c>
      <c r="D2218" s="5" t="s">
        <v>6218</v>
      </c>
      <c r="E2218" s="5">
        <v>111221</v>
      </c>
      <c r="F2218" s="5" t="s">
        <v>8497</v>
      </c>
      <c r="G2218" s="5" t="s">
        <v>11270</v>
      </c>
      <c r="H2218" s="5" t="s">
        <v>6512</v>
      </c>
    </row>
    <row r="2219" spans="1:8" ht="30.75" customHeight="1">
      <c r="A2219" s="6">
        <v>20817</v>
      </c>
      <c r="B2219" s="5" t="s">
        <v>3583</v>
      </c>
      <c r="C2219" s="11" t="s">
        <v>3584</v>
      </c>
      <c r="D2219" s="5" t="s">
        <v>6190</v>
      </c>
      <c r="E2219" s="5">
        <v>107507</v>
      </c>
      <c r="F2219" s="5" t="s">
        <v>8498</v>
      </c>
      <c r="G2219" s="5" t="s">
        <v>11271</v>
      </c>
      <c r="H2219" s="5" t="s">
        <v>6212</v>
      </c>
    </row>
    <row r="2220" spans="1:8" ht="30.75" customHeight="1">
      <c r="A2220" s="6">
        <v>20817</v>
      </c>
      <c r="B2220" s="5" t="s">
        <v>3583</v>
      </c>
      <c r="C2220" s="11" t="s">
        <v>3584</v>
      </c>
      <c r="D2220" s="5" t="s">
        <v>6190</v>
      </c>
      <c r="E2220" s="5">
        <v>107506</v>
      </c>
      <c r="F2220" s="5" t="s">
        <v>8499</v>
      </c>
      <c r="G2220" s="5" t="s">
        <v>11272</v>
      </c>
      <c r="H2220" s="5" t="s">
        <v>6212</v>
      </c>
    </row>
    <row r="2221" spans="1:8" ht="30.75" customHeight="1">
      <c r="A2221" s="6">
        <v>20824</v>
      </c>
      <c r="B2221" s="5" t="s">
        <v>3604</v>
      </c>
      <c r="C2221" s="10" t="s">
        <v>3605</v>
      </c>
      <c r="D2221" s="5" t="s">
        <v>6190</v>
      </c>
      <c r="E2221" s="5">
        <v>102794</v>
      </c>
      <c r="F2221" s="5" t="s">
        <v>8500</v>
      </c>
      <c r="G2221" s="5" t="s">
        <v>11273</v>
      </c>
      <c r="H2221" s="5" t="s">
        <v>6195</v>
      </c>
    </row>
    <row r="2222" spans="1:8" ht="30.75" customHeight="1">
      <c r="A2222" s="6">
        <v>20824</v>
      </c>
      <c r="B2222" s="5" t="s">
        <v>3604</v>
      </c>
      <c r="C2222" s="10" t="s">
        <v>3605</v>
      </c>
      <c r="D2222" s="5" t="s">
        <v>6197</v>
      </c>
      <c r="E2222" s="5">
        <v>111385</v>
      </c>
      <c r="F2222" s="5" t="s">
        <v>8501</v>
      </c>
      <c r="G2222" s="5" t="s">
        <v>11274</v>
      </c>
      <c r="H2222" s="5" t="s">
        <v>6205</v>
      </c>
    </row>
    <row r="2223" spans="1:8" ht="30.75" customHeight="1">
      <c r="A2223" s="6">
        <v>20824</v>
      </c>
      <c r="B2223" s="5" t="s">
        <v>3604</v>
      </c>
      <c r="C2223" s="10" t="s">
        <v>3605</v>
      </c>
      <c r="D2223" s="5" t="s">
        <v>6218</v>
      </c>
      <c r="E2223" s="5">
        <v>100362</v>
      </c>
      <c r="F2223" s="5" t="s">
        <v>8502</v>
      </c>
      <c r="G2223" s="5" t="s">
        <v>11275</v>
      </c>
      <c r="H2223" s="5" t="s">
        <v>6258</v>
      </c>
    </row>
    <row r="2224" spans="1:8" ht="30.75" customHeight="1">
      <c r="A2224" s="6">
        <v>20824</v>
      </c>
      <c r="B2224" s="5" t="s">
        <v>3604</v>
      </c>
      <c r="C2224" s="10" t="s">
        <v>3605</v>
      </c>
      <c r="D2224" s="5" t="s">
        <v>6218</v>
      </c>
      <c r="E2224" s="5">
        <v>100342</v>
      </c>
      <c r="F2224" s="5" t="s">
        <v>8503</v>
      </c>
      <c r="G2224" s="5" t="s">
        <v>11276</v>
      </c>
      <c r="H2224" s="5" t="s">
        <v>6258</v>
      </c>
    </row>
    <row r="2225" spans="1:8" ht="30.75" customHeight="1">
      <c r="A2225" s="6">
        <v>20824</v>
      </c>
      <c r="B2225" s="5" t="s">
        <v>3604</v>
      </c>
      <c r="C2225" s="10" t="s">
        <v>3605</v>
      </c>
      <c r="D2225" s="5" t="s">
        <v>6190</v>
      </c>
      <c r="E2225" s="5">
        <v>102796</v>
      </c>
      <c r="F2225" s="5" t="s">
        <v>8504</v>
      </c>
      <c r="G2225" s="5" t="s">
        <v>11277</v>
      </c>
      <c r="H2225" s="5" t="s">
        <v>6195</v>
      </c>
    </row>
    <row r="2226" spans="1:8" ht="30.75" customHeight="1">
      <c r="A2226" s="6">
        <v>20825</v>
      </c>
      <c r="B2226" s="5" t="s">
        <v>3607</v>
      </c>
      <c r="C2226" s="11" t="s">
        <v>3608</v>
      </c>
      <c r="D2226" s="5" t="s">
        <v>6201</v>
      </c>
      <c r="E2226" s="5">
        <v>104983</v>
      </c>
      <c r="F2226" s="5" t="s">
        <v>8505</v>
      </c>
      <c r="G2226" s="5" t="s">
        <v>8505</v>
      </c>
      <c r="H2226" s="5" t="s">
        <v>6287</v>
      </c>
    </row>
    <row r="2227" spans="1:8" ht="30.75" customHeight="1">
      <c r="A2227" s="6">
        <v>20866</v>
      </c>
      <c r="B2227" s="5" t="s">
        <v>3729</v>
      </c>
      <c r="C2227" s="10" t="s">
        <v>3730</v>
      </c>
      <c r="D2227" s="5" t="s">
        <v>6218</v>
      </c>
      <c r="E2227" s="5">
        <v>100333</v>
      </c>
      <c r="F2227" s="5" t="s">
        <v>8506</v>
      </c>
      <c r="G2227" s="5" t="s">
        <v>11278</v>
      </c>
      <c r="H2227" s="5" t="s">
        <v>6512</v>
      </c>
    </row>
    <row r="2228" spans="1:8" ht="30.75" customHeight="1">
      <c r="A2228" s="6">
        <v>20866</v>
      </c>
      <c r="B2228" s="5" t="s">
        <v>3729</v>
      </c>
      <c r="C2228" s="10" t="s">
        <v>3730</v>
      </c>
      <c r="D2228" s="5" t="s">
        <v>6197</v>
      </c>
      <c r="E2228" s="5">
        <v>107889</v>
      </c>
      <c r="F2228" s="5" t="s">
        <v>8507</v>
      </c>
      <c r="G2228" s="5" t="s">
        <v>8507</v>
      </c>
      <c r="H2228" s="5" t="s">
        <v>6195</v>
      </c>
    </row>
    <row r="2229" spans="1:8" ht="30.75" customHeight="1">
      <c r="A2229" s="6">
        <v>20921</v>
      </c>
      <c r="B2229" s="5" t="s">
        <v>3894</v>
      </c>
      <c r="C2229" s="11" t="s">
        <v>3895</v>
      </c>
      <c r="D2229" s="5" t="s">
        <v>6190</v>
      </c>
      <c r="E2229" s="5">
        <v>107508</v>
      </c>
      <c r="F2229" s="5" t="s">
        <v>8508</v>
      </c>
      <c r="G2229" s="5" t="s">
        <v>11279</v>
      </c>
      <c r="H2229" s="5" t="s">
        <v>6212</v>
      </c>
    </row>
    <row r="2230" spans="1:8" ht="30.75" customHeight="1">
      <c r="A2230" s="6">
        <v>20921</v>
      </c>
      <c r="B2230" s="5" t="s">
        <v>3894</v>
      </c>
      <c r="C2230" s="11" t="s">
        <v>3895</v>
      </c>
      <c r="D2230" s="5" t="s">
        <v>6210</v>
      </c>
      <c r="E2230" s="5">
        <v>107509</v>
      </c>
      <c r="F2230" s="5" t="s">
        <v>8509</v>
      </c>
      <c r="G2230" s="5" t="s">
        <v>11280</v>
      </c>
      <c r="H2230" s="5" t="s">
        <v>8510</v>
      </c>
    </row>
    <row r="2231" spans="1:8" ht="30.75" customHeight="1">
      <c r="A2231" s="6">
        <v>17058</v>
      </c>
      <c r="B2231" s="5" t="s">
        <v>33</v>
      </c>
      <c r="C2231" s="5" t="s">
        <v>34</v>
      </c>
      <c r="D2231" s="5" t="s">
        <v>6201</v>
      </c>
      <c r="E2231" s="5">
        <v>112579</v>
      </c>
      <c r="F2231" s="5" t="s">
        <v>8511</v>
      </c>
      <c r="G2231" s="5" t="s">
        <v>11281</v>
      </c>
      <c r="H2231" s="5" t="s">
        <v>7451</v>
      </c>
    </row>
    <row r="2232" spans="1:8" ht="30.75" customHeight="1">
      <c r="A2232" s="6">
        <v>17058</v>
      </c>
      <c r="B2232" s="5" t="s">
        <v>33</v>
      </c>
      <c r="C2232" s="5" t="s">
        <v>34</v>
      </c>
      <c r="D2232" s="5" t="s">
        <v>6201</v>
      </c>
      <c r="E2232" s="5">
        <v>106457</v>
      </c>
      <c r="F2232" s="5" t="s">
        <v>8512</v>
      </c>
      <c r="G2232" s="5" t="s">
        <v>11282</v>
      </c>
      <c r="H2232" s="5" t="s">
        <v>6205</v>
      </c>
    </row>
    <row r="2233" spans="1:8" ht="30.75" customHeight="1">
      <c r="A2233" s="6">
        <v>17058</v>
      </c>
      <c r="B2233" s="5" t="s">
        <v>33</v>
      </c>
      <c r="C2233" s="5" t="s">
        <v>34</v>
      </c>
      <c r="D2233" s="5" t="s">
        <v>6201</v>
      </c>
      <c r="E2233" s="5">
        <v>102220</v>
      </c>
      <c r="F2233" s="5" t="s">
        <v>8513</v>
      </c>
      <c r="G2233" s="5" t="s">
        <v>11283</v>
      </c>
      <c r="H2233" s="5" t="s">
        <v>6195</v>
      </c>
    </row>
    <row r="2234" spans="1:8" ht="30.75" customHeight="1">
      <c r="A2234" s="6">
        <v>17058</v>
      </c>
      <c r="B2234" s="5" t="s">
        <v>33</v>
      </c>
      <c r="C2234" s="5" t="s">
        <v>34</v>
      </c>
      <c r="D2234" s="5" t="s">
        <v>6201</v>
      </c>
      <c r="E2234" s="5">
        <v>105085</v>
      </c>
      <c r="F2234" s="5" t="s">
        <v>8514</v>
      </c>
      <c r="G2234" s="5" t="s">
        <v>11284</v>
      </c>
      <c r="H2234" s="5" t="s">
        <v>6195</v>
      </c>
    </row>
    <row r="2235" spans="1:8" ht="30.75" customHeight="1">
      <c r="A2235" s="6">
        <v>17058</v>
      </c>
      <c r="B2235" s="5" t="s">
        <v>33</v>
      </c>
      <c r="C2235" s="5" t="s">
        <v>34</v>
      </c>
      <c r="D2235" s="5" t="s">
        <v>6201</v>
      </c>
      <c r="E2235" s="5">
        <v>105127</v>
      </c>
      <c r="F2235" s="5" t="s">
        <v>8515</v>
      </c>
      <c r="G2235" s="5" t="s">
        <v>11285</v>
      </c>
      <c r="H2235" s="5" t="s">
        <v>6205</v>
      </c>
    </row>
    <row r="2236" spans="1:8" ht="30.75" customHeight="1">
      <c r="A2236" s="6">
        <v>17058</v>
      </c>
      <c r="B2236" s="5" t="s">
        <v>33</v>
      </c>
      <c r="C2236" s="5" t="s">
        <v>34</v>
      </c>
      <c r="D2236" s="5" t="s">
        <v>6201</v>
      </c>
      <c r="E2236" s="5">
        <v>112580</v>
      </c>
      <c r="F2236" s="5" t="s">
        <v>8516</v>
      </c>
      <c r="G2236" s="5" t="s">
        <v>11286</v>
      </c>
      <c r="H2236" s="5" t="s">
        <v>7454</v>
      </c>
    </row>
    <row r="2237" spans="1:8" ht="30.75" customHeight="1">
      <c r="A2237" s="6">
        <v>17058</v>
      </c>
      <c r="B2237" s="5" t="s">
        <v>33</v>
      </c>
      <c r="C2237" s="5" t="s">
        <v>34</v>
      </c>
      <c r="D2237" s="5" t="s">
        <v>6201</v>
      </c>
      <c r="E2237" s="5">
        <v>105537</v>
      </c>
      <c r="F2237" s="5" t="s">
        <v>8517</v>
      </c>
      <c r="G2237" s="5" t="s">
        <v>11287</v>
      </c>
      <c r="H2237" s="5" t="s">
        <v>6195</v>
      </c>
    </row>
    <row r="2238" spans="1:8" ht="30.75" customHeight="1">
      <c r="A2238" s="6">
        <v>17058</v>
      </c>
      <c r="B2238" s="5" t="s">
        <v>33</v>
      </c>
      <c r="C2238" s="5" t="s">
        <v>34</v>
      </c>
      <c r="D2238" s="5" t="s">
        <v>6197</v>
      </c>
      <c r="E2238" s="5">
        <v>110389</v>
      </c>
      <c r="F2238" s="5" t="s">
        <v>8518</v>
      </c>
      <c r="G2238" s="5" t="s">
        <v>11288</v>
      </c>
      <c r="H2238" s="5" t="s">
        <v>6195</v>
      </c>
    </row>
    <row r="2239" spans="1:8" ht="30.75" customHeight="1">
      <c r="A2239" s="6">
        <v>17058</v>
      </c>
      <c r="B2239" s="5" t="s">
        <v>33</v>
      </c>
      <c r="C2239" s="5" t="s">
        <v>34</v>
      </c>
      <c r="D2239" s="5" t="s">
        <v>6197</v>
      </c>
      <c r="E2239" s="5">
        <v>106016</v>
      </c>
      <c r="F2239" s="5" t="s">
        <v>8519</v>
      </c>
      <c r="G2239" s="5" t="s">
        <v>11289</v>
      </c>
      <c r="H2239" s="5" t="s">
        <v>6205</v>
      </c>
    </row>
    <row r="2240" spans="1:8" ht="30.75" customHeight="1">
      <c r="A2240" s="6">
        <v>17058</v>
      </c>
      <c r="B2240" s="5" t="s">
        <v>33</v>
      </c>
      <c r="C2240" s="5" t="s">
        <v>34</v>
      </c>
      <c r="D2240" s="5" t="s">
        <v>6190</v>
      </c>
      <c r="E2240" s="5">
        <v>105548</v>
      </c>
      <c r="F2240" s="5" t="s">
        <v>8520</v>
      </c>
      <c r="G2240" s="5" t="s">
        <v>11290</v>
      </c>
      <c r="H2240" s="5" t="s">
        <v>6287</v>
      </c>
    </row>
    <row r="2241" spans="1:8" ht="30.75" customHeight="1">
      <c r="A2241" s="6">
        <v>17058</v>
      </c>
      <c r="B2241" s="5" t="s">
        <v>33</v>
      </c>
      <c r="C2241" s="5" t="s">
        <v>34</v>
      </c>
      <c r="D2241" s="5" t="s">
        <v>6197</v>
      </c>
      <c r="E2241" s="5">
        <v>106169</v>
      </c>
      <c r="F2241" s="5" t="s">
        <v>8521</v>
      </c>
      <c r="G2241" s="5" t="s">
        <v>11291</v>
      </c>
      <c r="H2241" s="5" t="s">
        <v>6205</v>
      </c>
    </row>
    <row r="2242" spans="1:8" ht="30.75" customHeight="1">
      <c r="A2242" s="6">
        <v>17058</v>
      </c>
      <c r="B2242" s="5" t="s">
        <v>33</v>
      </c>
      <c r="C2242" s="5" t="s">
        <v>34</v>
      </c>
      <c r="D2242" s="5" t="s">
        <v>6197</v>
      </c>
      <c r="E2242" s="5">
        <v>108217</v>
      </c>
      <c r="F2242" s="5" t="s">
        <v>8522</v>
      </c>
      <c r="G2242" s="5" t="s">
        <v>11292</v>
      </c>
      <c r="H2242" s="5" t="s">
        <v>6195</v>
      </c>
    </row>
    <row r="2243" spans="1:8" ht="30.75" customHeight="1">
      <c r="A2243" s="6">
        <v>17058</v>
      </c>
      <c r="B2243" s="5" t="s">
        <v>33</v>
      </c>
      <c r="C2243" s="5" t="s">
        <v>34</v>
      </c>
      <c r="D2243" s="5" t="s">
        <v>6201</v>
      </c>
      <c r="E2243" s="5">
        <v>106341</v>
      </c>
      <c r="F2243" s="5" t="s">
        <v>8523</v>
      </c>
      <c r="G2243" s="5" t="s">
        <v>8523</v>
      </c>
      <c r="H2243" s="5" t="s">
        <v>6722</v>
      </c>
    </row>
    <row r="2244" spans="1:8" ht="30.75" customHeight="1">
      <c r="A2244" s="6">
        <v>17058</v>
      </c>
      <c r="B2244" s="5" t="s">
        <v>33</v>
      </c>
      <c r="C2244" s="5" t="s">
        <v>34</v>
      </c>
      <c r="D2244" s="5" t="s">
        <v>6201</v>
      </c>
      <c r="E2244" s="5">
        <v>109000</v>
      </c>
      <c r="F2244" s="5" t="s">
        <v>8524</v>
      </c>
      <c r="G2244" s="5" t="s">
        <v>11293</v>
      </c>
      <c r="H2244" s="5" t="s">
        <v>6195</v>
      </c>
    </row>
    <row r="2245" spans="1:8" ht="30.75" customHeight="1">
      <c r="A2245" s="6">
        <v>17058</v>
      </c>
      <c r="B2245" s="5" t="s">
        <v>33</v>
      </c>
      <c r="C2245" s="5" t="s">
        <v>34</v>
      </c>
      <c r="D2245" s="5" t="s">
        <v>6201</v>
      </c>
      <c r="E2245" s="5">
        <v>102218</v>
      </c>
      <c r="F2245" s="5" t="s">
        <v>8525</v>
      </c>
      <c r="G2245" s="5" t="s">
        <v>11294</v>
      </c>
      <c r="H2245" s="5" t="s">
        <v>6195</v>
      </c>
    </row>
    <row r="2246" spans="1:8" ht="30.75" customHeight="1">
      <c r="A2246" s="6">
        <v>17058</v>
      </c>
      <c r="B2246" s="5" t="s">
        <v>33</v>
      </c>
      <c r="C2246" s="5" t="s">
        <v>34</v>
      </c>
      <c r="D2246" s="5" t="s">
        <v>6201</v>
      </c>
      <c r="E2246" s="5">
        <v>104808</v>
      </c>
      <c r="F2246" s="5" t="s">
        <v>8526</v>
      </c>
      <c r="G2246" s="5" t="s">
        <v>11295</v>
      </c>
      <c r="H2246" s="5" t="s">
        <v>6195</v>
      </c>
    </row>
    <row r="2247" spans="1:8" ht="30.75" customHeight="1">
      <c r="A2247" s="6">
        <v>17058</v>
      </c>
      <c r="B2247" s="5" t="s">
        <v>33</v>
      </c>
      <c r="C2247" s="5" t="s">
        <v>34</v>
      </c>
      <c r="D2247" s="5" t="s">
        <v>6201</v>
      </c>
      <c r="E2247" s="5">
        <v>105552</v>
      </c>
      <c r="F2247" s="5" t="s">
        <v>8527</v>
      </c>
      <c r="G2247" s="5" t="s">
        <v>11296</v>
      </c>
      <c r="H2247" s="5" t="s">
        <v>6287</v>
      </c>
    </row>
    <row r="2248" spans="1:8" ht="30.75" customHeight="1">
      <c r="A2248" s="6">
        <v>17058</v>
      </c>
      <c r="B2248" s="5" t="s">
        <v>33</v>
      </c>
      <c r="C2248" s="5" t="s">
        <v>34</v>
      </c>
      <c r="D2248" s="5" t="s">
        <v>6197</v>
      </c>
      <c r="E2248" s="5">
        <v>105549</v>
      </c>
      <c r="F2248" s="5" t="s">
        <v>8528</v>
      </c>
      <c r="G2248" s="5" t="s">
        <v>11297</v>
      </c>
      <c r="H2248" s="5" t="s">
        <v>6287</v>
      </c>
    </row>
    <row r="2249" spans="1:8" ht="30.75" customHeight="1">
      <c r="A2249" s="6">
        <v>17058</v>
      </c>
      <c r="B2249" s="5" t="s">
        <v>33</v>
      </c>
      <c r="C2249" s="5" t="s">
        <v>34</v>
      </c>
      <c r="D2249" s="5" t="s">
        <v>6201</v>
      </c>
      <c r="E2249" s="5">
        <v>102684</v>
      </c>
      <c r="F2249" s="5" t="s">
        <v>8529</v>
      </c>
      <c r="G2249" s="5" t="s">
        <v>11298</v>
      </c>
      <c r="H2249" s="5" t="s">
        <v>6195</v>
      </c>
    </row>
    <row r="2250" spans="1:8" ht="30.75" customHeight="1">
      <c r="A2250" s="6">
        <v>17058</v>
      </c>
      <c r="B2250" s="5" t="s">
        <v>33</v>
      </c>
      <c r="C2250" s="5" t="s">
        <v>34</v>
      </c>
      <c r="D2250" s="5" t="s">
        <v>6201</v>
      </c>
      <c r="E2250" s="5">
        <v>102688</v>
      </c>
      <c r="F2250" s="5" t="s">
        <v>8530</v>
      </c>
      <c r="G2250" s="5" t="s">
        <v>11299</v>
      </c>
      <c r="H2250" s="5" t="s">
        <v>6195</v>
      </c>
    </row>
    <row r="2251" spans="1:8" ht="30.75" customHeight="1">
      <c r="A2251" s="6">
        <v>17058</v>
      </c>
      <c r="B2251" s="5" t="s">
        <v>33</v>
      </c>
      <c r="C2251" s="5" t="s">
        <v>34</v>
      </c>
      <c r="D2251" s="5" t="s">
        <v>6201</v>
      </c>
      <c r="E2251" s="5">
        <v>105083</v>
      </c>
      <c r="F2251" s="5" t="s">
        <v>8531</v>
      </c>
      <c r="G2251" s="5" t="s">
        <v>11300</v>
      </c>
      <c r="H2251" s="5" t="s">
        <v>6195</v>
      </c>
    </row>
    <row r="2252" spans="1:8" ht="30.75" customHeight="1">
      <c r="A2252" s="6">
        <v>17058</v>
      </c>
      <c r="B2252" s="5" t="s">
        <v>33</v>
      </c>
      <c r="C2252" s="5" t="s">
        <v>34</v>
      </c>
      <c r="D2252" s="5" t="s">
        <v>6201</v>
      </c>
      <c r="E2252" s="5">
        <v>101463</v>
      </c>
      <c r="F2252" s="5" t="s">
        <v>8532</v>
      </c>
      <c r="G2252" s="5" t="s">
        <v>11301</v>
      </c>
      <c r="H2252" s="5" t="s">
        <v>6195</v>
      </c>
    </row>
    <row r="2253" spans="1:8" ht="30.75" customHeight="1">
      <c r="A2253" s="6">
        <v>17058</v>
      </c>
      <c r="B2253" s="5" t="s">
        <v>33</v>
      </c>
      <c r="C2253" s="5" t="s">
        <v>34</v>
      </c>
      <c r="D2253" s="5" t="s">
        <v>6201</v>
      </c>
      <c r="E2253" s="5">
        <v>111123</v>
      </c>
      <c r="F2253" s="5" t="s">
        <v>8533</v>
      </c>
      <c r="G2253" s="5" t="s">
        <v>11302</v>
      </c>
      <c r="H2253" s="5" t="s">
        <v>6195</v>
      </c>
    </row>
    <row r="2254" spans="1:8" ht="30.75" customHeight="1">
      <c r="A2254" s="6">
        <v>17058</v>
      </c>
      <c r="B2254" s="5" t="s">
        <v>33</v>
      </c>
      <c r="C2254" s="5" t="s">
        <v>34</v>
      </c>
      <c r="D2254" s="5" t="s">
        <v>6201</v>
      </c>
      <c r="E2254" s="5">
        <v>101333</v>
      </c>
      <c r="F2254" s="5" t="s">
        <v>8534</v>
      </c>
      <c r="G2254" s="5" t="s">
        <v>11303</v>
      </c>
      <c r="H2254" s="5" t="s">
        <v>6195</v>
      </c>
    </row>
    <row r="2255" spans="1:8" ht="30.75" customHeight="1">
      <c r="A2255" s="6">
        <v>17058</v>
      </c>
      <c r="B2255" s="5" t="s">
        <v>33</v>
      </c>
      <c r="C2255" s="5" t="s">
        <v>34</v>
      </c>
      <c r="D2255" s="5" t="s">
        <v>6190</v>
      </c>
      <c r="E2255" s="5">
        <v>106072</v>
      </c>
      <c r="F2255" s="5" t="s">
        <v>8535</v>
      </c>
      <c r="G2255" s="5" t="s">
        <v>11304</v>
      </c>
      <c r="H2255" s="5" t="s">
        <v>6212</v>
      </c>
    </row>
    <row r="2256" spans="1:8" ht="30.75" customHeight="1">
      <c r="A2256" s="6">
        <v>17058</v>
      </c>
      <c r="B2256" s="5" t="s">
        <v>33</v>
      </c>
      <c r="C2256" s="5" t="s">
        <v>34</v>
      </c>
      <c r="D2256" s="5" t="s">
        <v>6201</v>
      </c>
      <c r="E2256" s="5">
        <v>105546</v>
      </c>
      <c r="F2256" s="5" t="s">
        <v>8536</v>
      </c>
      <c r="G2256" s="5" t="s">
        <v>11305</v>
      </c>
      <c r="H2256" s="5" t="s">
        <v>8537</v>
      </c>
    </row>
    <row r="2257" spans="1:8" ht="30.75" customHeight="1">
      <c r="A2257" s="6">
        <v>17058</v>
      </c>
      <c r="B2257" s="5" t="s">
        <v>33</v>
      </c>
      <c r="C2257" s="5" t="s">
        <v>34</v>
      </c>
      <c r="D2257" s="5" t="s">
        <v>6201</v>
      </c>
      <c r="E2257" s="5">
        <v>109001</v>
      </c>
      <c r="F2257" s="5" t="s">
        <v>8538</v>
      </c>
      <c r="G2257" s="5" t="s">
        <v>8538</v>
      </c>
      <c r="H2257" s="5" t="s">
        <v>6195</v>
      </c>
    </row>
    <row r="2258" spans="1:8" ht="30.75" customHeight="1">
      <c r="A2258" s="6">
        <v>17058</v>
      </c>
      <c r="B2258" s="5" t="s">
        <v>33</v>
      </c>
      <c r="C2258" s="5" t="s">
        <v>34</v>
      </c>
      <c r="D2258" s="5" t="s">
        <v>6197</v>
      </c>
      <c r="E2258" s="5">
        <v>110655</v>
      </c>
      <c r="F2258" s="5" t="s">
        <v>8539</v>
      </c>
      <c r="G2258" s="5" t="s">
        <v>11306</v>
      </c>
      <c r="H2258" s="5" t="s">
        <v>6205</v>
      </c>
    </row>
    <row r="2259" spans="1:8" ht="30.75" customHeight="1">
      <c r="A2259" s="6">
        <v>17058</v>
      </c>
      <c r="B2259" s="5" t="s">
        <v>33</v>
      </c>
      <c r="C2259" s="5" t="s">
        <v>34</v>
      </c>
      <c r="D2259" s="5" t="s">
        <v>6197</v>
      </c>
      <c r="E2259" s="5">
        <v>106344</v>
      </c>
      <c r="F2259" s="5" t="s">
        <v>8540</v>
      </c>
      <c r="G2259" s="5" t="s">
        <v>11307</v>
      </c>
      <c r="H2259" s="5" t="s">
        <v>6195</v>
      </c>
    </row>
    <row r="2260" spans="1:8" ht="30.75" customHeight="1">
      <c r="A2260" s="6">
        <v>17058</v>
      </c>
      <c r="B2260" s="5" t="s">
        <v>33</v>
      </c>
      <c r="C2260" s="5" t="s">
        <v>34</v>
      </c>
      <c r="D2260" s="5" t="s">
        <v>6201</v>
      </c>
      <c r="E2260" s="5">
        <v>111410</v>
      </c>
      <c r="F2260" s="5" t="s">
        <v>8541</v>
      </c>
      <c r="G2260" s="5" t="s">
        <v>11308</v>
      </c>
      <c r="H2260" s="5" t="s">
        <v>6205</v>
      </c>
    </row>
    <row r="2261" spans="1:8" ht="30.75" customHeight="1">
      <c r="A2261" s="6">
        <v>17058</v>
      </c>
      <c r="B2261" s="5" t="s">
        <v>33</v>
      </c>
      <c r="C2261" s="5" t="s">
        <v>34</v>
      </c>
      <c r="D2261" s="5" t="s">
        <v>6201</v>
      </c>
      <c r="E2261" s="5">
        <v>101390</v>
      </c>
      <c r="F2261" s="5" t="s">
        <v>8542</v>
      </c>
      <c r="G2261" s="5" t="s">
        <v>11309</v>
      </c>
      <c r="H2261" s="5" t="s">
        <v>6195</v>
      </c>
    </row>
    <row r="2262" spans="1:8" ht="30.75" customHeight="1">
      <c r="A2262" s="6">
        <v>17058</v>
      </c>
      <c r="B2262" s="5" t="s">
        <v>33</v>
      </c>
      <c r="C2262" s="5" t="s">
        <v>34</v>
      </c>
      <c r="D2262" s="5" t="s">
        <v>6201</v>
      </c>
      <c r="E2262" s="5">
        <v>111115</v>
      </c>
      <c r="F2262" s="5" t="s">
        <v>8543</v>
      </c>
      <c r="G2262" s="5" t="s">
        <v>11310</v>
      </c>
      <c r="H2262" s="5" t="s">
        <v>7454</v>
      </c>
    </row>
    <row r="2263" spans="1:8" ht="30.75" customHeight="1">
      <c r="A2263" s="6">
        <v>17058</v>
      </c>
      <c r="B2263" s="5" t="s">
        <v>33</v>
      </c>
      <c r="C2263" s="5" t="s">
        <v>34</v>
      </c>
      <c r="D2263" s="5" t="s">
        <v>6218</v>
      </c>
      <c r="E2263" s="5">
        <v>107429</v>
      </c>
      <c r="F2263" s="5" t="s">
        <v>8544</v>
      </c>
      <c r="G2263" s="5" t="s">
        <v>8544</v>
      </c>
      <c r="H2263" s="5" t="s">
        <v>6220</v>
      </c>
    </row>
    <row r="2264" spans="1:8" ht="30.75" customHeight="1">
      <c r="A2264" s="6">
        <v>17058</v>
      </c>
      <c r="B2264" s="5" t="s">
        <v>33</v>
      </c>
      <c r="C2264" s="5" t="s">
        <v>34</v>
      </c>
      <c r="D2264" s="5" t="s">
        <v>6197</v>
      </c>
      <c r="E2264" s="5">
        <v>103539</v>
      </c>
      <c r="F2264" s="5" t="s">
        <v>8545</v>
      </c>
      <c r="G2264" s="5" t="s">
        <v>11311</v>
      </c>
      <c r="H2264" s="5" t="s">
        <v>6205</v>
      </c>
    </row>
    <row r="2265" spans="1:8" ht="30.75" customHeight="1">
      <c r="A2265" s="6">
        <v>17058</v>
      </c>
      <c r="B2265" s="5" t="s">
        <v>33</v>
      </c>
      <c r="C2265" s="5" t="s">
        <v>34</v>
      </c>
      <c r="D2265" s="5" t="s">
        <v>6201</v>
      </c>
      <c r="E2265" s="5">
        <v>107855</v>
      </c>
      <c r="F2265" s="5" t="s">
        <v>8546</v>
      </c>
      <c r="G2265" s="5" t="s">
        <v>11312</v>
      </c>
      <c r="H2265" s="5" t="s">
        <v>6195</v>
      </c>
    </row>
    <row r="2266" spans="1:8" ht="30.75" customHeight="1">
      <c r="A2266" s="6">
        <v>17058</v>
      </c>
      <c r="B2266" s="5" t="s">
        <v>33</v>
      </c>
      <c r="C2266" s="5" t="s">
        <v>34</v>
      </c>
      <c r="D2266" s="5" t="s">
        <v>6201</v>
      </c>
      <c r="E2266" s="5">
        <v>107856</v>
      </c>
      <c r="F2266" s="5" t="s">
        <v>8547</v>
      </c>
      <c r="G2266" s="5" t="s">
        <v>11313</v>
      </c>
      <c r="H2266" s="5" t="s">
        <v>6195</v>
      </c>
    </row>
    <row r="2267" spans="1:8" ht="30.75" customHeight="1">
      <c r="A2267" s="6">
        <v>17058</v>
      </c>
      <c r="B2267" s="5" t="s">
        <v>33</v>
      </c>
      <c r="C2267" s="5" t="s">
        <v>34</v>
      </c>
      <c r="D2267" s="5" t="s">
        <v>6201</v>
      </c>
      <c r="E2267" s="5">
        <v>101665</v>
      </c>
      <c r="F2267" s="5" t="s">
        <v>8548</v>
      </c>
      <c r="G2267" s="5" t="s">
        <v>11314</v>
      </c>
      <c r="H2267" s="5" t="s">
        <v>6195</v>
      </c>
    </row>
    <row r="2268" spans="1:8" ht="30.75" customHeight="1">
      <c r="A2268" s="6">
        <v>17058</v>
      </c>
      <c r="B2268" s="5" t="s">
        <v>33</v>
      </c>
      <c r="C2268" s="5" t="s">
        <v>34</v>
      </c>
      <c r="D2268" s="5" t="s">
        <v>6201</v>
      </c>
      <c r="E2268" s="5">
        <v>102680</v>
      </c>
      <c r="F2268" s="5" t="s">
        <v>8549</v>
      </c>
      <c r="G2268" s="5" t="s">
        <v>11315</v>
      </c>
      <c r="H2268" s="5" t="s">
        <v>6195</v>
      </c>
    </row>
    <row r="2269" spans="1:8" ht="30.75" customHeight="1">
      <c r="A2269" s="6">
        <v>17058</v>
      </c>
      <c r="B2269" s="5" t="s">
        <v>33</v>
      </c>
      <c r="C2269" s="5" t="s">
        <v>34</v>
      </c>
      <c r="D2269" s="5" t="s">
        <v>6201</v>
      </c>
      <c r="E2269" s="5">
        <v>112582</v>
      </c>
      <c r="F2269" s="5" t="s">
        <v>8550</v>
      </c>
      <c r="G2269" s="5" t="s">
        <v>11316</v>
      </c>
      <c r="H2269" s="5" t="s">
        <v>7454</v>
      </c>
    </row>
    <row r="2270" spans="1:8" ht="30.75" customHeight="1">
      <c r="A2270" s="6">
        <v>17058</v>
      </c>
      <c r="B2270" s="5" t="s">
        <v>33</v>
      </c>
      <c r="C2270" s="5" t="s">
        <v>34</v>
      </c>
      <c r="D2270" s="5" t="s">
        <v>6197</v>
      </c>
      <c r="E2270" s="5">
        <v>103544</v>
      </c>
      <c r="F2270" s="5" t="s">
        <v>8551</v>
      </c>
      <c r="G2270" s="5" t="s">
        <v>11317</v>
      </c>
      <c r="H2270" s="5" t="s">
        <v>6205</v>
      </c>
    </row>
    <row r="2271" spans="1:8" ht="30.75" customHeight="1">
      <c r="A2271" s="6">
        <v>17058</v>
      </c>
      <c r="B2271" s="5" t="s">
        <v>33</v>
      </c>
      <c r="C2271" s="5" t="s">
        <v>34</v>
      </c>
      <c r="D2271" s="5" t="s">
        <v>6201</v>
      </c>
      <c r="E2271" s="5">
        <v>105547</v>
      </c>
      <c r="F2271" s="5" t="s">
        <v>8552</v>
      </c>
      <c r="G2271" s="5" t="s">
        <v>11318</v>
      </c>
      <c r="H2271" s="5" t="s">
        <v>8553</v>
      </c>
    </row>
    <row r="2272" spans="1:8" ht="30.75" customHeight="1">
      <c r="A2272" s="6">
        <v>17058</v>
      </c>
      <c r="B2272" s="5" t="s">
        <v>33</v>
      </c>
      <c r="C2272" s="5" t="s">
        <v>34</v>
      </c>
      <c r="D2272" s="5" t="s">
        <v>6197</v>
      </c>
      <c r="E2272" s="5">
        <v>106073</v>
      </c>
      <c r="F2272" s="5" t="s">
        <v>8554</v>
      </c>
      <c r="G2272" s="5" t="s">
        <v>11319</v>
      </c>
      <c r="H2272" s="5" t="s">
        <v>6205</v>
      </c>
    </row>
    <row r="2273" spans="1:8" ht="30.75" customHeight="1">
      <c r="A2273" s="6">
        <v>17058</v>
      </c>
      <c r="B2273" s="5" t="s">
        <v>33</v>
      </c>
      <c r="C2273" s="5" t="s">
        <v>34</v>
      </c>
      <c r="D2273" s="5" t="s">
        <v>6197</v>
      </c>
      <c r="E2273" s="5">
        <v>104464</v>
      </c>
      <c r="F2273" s="5" t="s">
        <v>8555</v>
      </c>
      <c r="G2273" s="5" t="s">
        <v>11320</v>
      </c>
      <c r="H2273" s="5" t="s">
        <v>6195</v>
      </c>
    </row>
    <row r="2274" spans="1:8" ht="30.75" customHeight="1">
      <c r="A2274" s="6">
        <v>17058</v>
      </c>
      <c r="B2274" s="5" t="s">
        <v>33</v>
      </c>
      <c r="C2274" s="5" t="s">
        <v>34</v>
      </c>
      <c r="D2274" s="5" t="s">
        <v>6201</v>
      </c>
      <c r="E2274" s="5">
        <v>111121</v>
      </c>
      <c r="F2274" s="5" t="s">
        <v>8556</v>
      </c>
      <c r="G2274" s="5" t="s">
        <v>11321</v>
      </c>
      <c r="H2274" s="5" t="s">
        <v>6195</v>
      </c>
    </row>
    <row r="2275" spans="1:8" ht="30.75" customHeight="1">
      <c r="A2275" s="6">
        <v>17058</v>
      </c>
      <c r="B2275" s="5" t="s">
        <v>33</v>
      </c>
      <c r="C2275" s="5" t="s">
        <v>34</v>
      </c>
      <c r="D2275" s="5" t="s">
        <v>6201</v>
      </c>
      <c r="E2275" s="5">
        <v>111413</v>
      </c>
      <c r="F2275" s="5" t="s">
        <v>8557</v>
      </c>
      <c r="G2275" s="5" t="s">
        <v>11322</v>
      </c>
      <c r="H2275" s="5" t="s">
        <v>6205</v>
      </c>
    </row>
    <row r="2276" spans="1:8" ht="30.75" customHeight="1">
      <c r="A2276" s="6">
        <v>17058</v>
      </c>
      <c r="B2276" s="5" t="s">
        <v>33</v>
      </c>
      <c r="C2276" s="5" t="s">
        <v>34</v>
      </c>
      <c r="D2276" s="5" t="s">
        <v>6201</v>
      </c>
      <c r="E2276" s="5">
        <v>102061</v>
      </c>
      <c r="F2276" s="5" t="s">
        <v>8558</v>
      </c>
      <c r="G2276" s="5" t="s">
        <v>11323</v>
      </c>
      <c r="H2276" s="5" t="s">
        <v>6195</v>
      </c>
    </row>
    <row r="2277" spans="1:8" ht="30.75" customHeight="1">
      <c r="A2277" s="6">
        <v>17058</v>
      </c>
      <c r="B2277" s="5" t="s">
        <v>33</v>
      </c>
      <c r="C2277" s="5" t="s">
        <v>34</v>
      </c>
      <c r="D2277" s="5" t="s">
        <v>6201</v>
      </c>
      <c r="E2277" s="5">
        <v>111124</v>
      </c>
      <c r="F2277" s="5" t="s">
        <v>8559</v>
      </c>
      <c r="G2277" s="5" t="s">
        <v>11324</v>
      </c>
      <c r="H2277" s="5" t="s">
        <v>6195</v>
      </c>
    </row>
    <row r="2278" spans="1:8" ht="30.75" customHeight="1">
      <c r="A2278" s="6">
        <v>17058</v>
      </c>
      <c r="B2278" s="5" t="s">
        <v>33</v>
      </c>
      <c r="C2278" s="5" t="s">
        <v>34</v>
      </c>
      <c r="D2278" s="5" t="s">
        <v>6197</v>
      </c>
      <c r="E2278" s="5">
        <v>108021</v>
      </c>
      <c r="F2278" s="5" t="s">
        <v>8560</v>
      </c>
      <c r="G2278" s="5" t="s">
        <v>11325</v>
      </c>
      <c r="H2278" s="5" t="s">
        <v>6205</v>
      </c>
    </row>
    <row r="2279" spans="1:8" ht="30.75" customHeight="1">
      <c r="A2279" s="6">
        <v>17058</v>
      </c>
      <c r="B2279" s="5" t="s">
        <v>33</v>
      </c>
      <c r="C2279" s="5" t="s">
        <v>34</v>
      </c>
      <c r="D2279" s="5" t="s">
        <v>6201</v>
      </c>
      <c r="E2279" s="5">
        <v>102692</v>
      </c>
      <c r="F2279" s="5" t="s">
        <v>8561</v>
      </c>
      <c r="G2279" s="5" t="s">
        <v>11326</v>
      </c>
      <c r="H2279" s="5" t="s">
        <v>6195</v>
      </c>
    </row>
    <row r="2280" spans="1:8" ht="30.75" customHeight="1">
      <c r="A2280" s="6">
        <v>17058</v>
      </c>
      <c r="B2280" s="5" t="s">
        <v>33</v>
      </c>
      <c r="C2280" s="5" t="s">
        <v>34</v>
      </c>
      <c r="D2280" s="5" t="s">
        <v>6201</v>
      </c>
      <c r="E2280" s="5">
        <v>102219</v>
      </c>
      <c r="F2280" s="5" t="s">
        <v>8562</v>
      </c>
      <c r="G2280" s="5" t="s">
        <v>11327</v>
      </c>
      <c r="H2280" s="5" t="s">
        <v>6195</v>
      </c>
    </row>
    <row r="2281" spans="1:8" ht="30.75" customHeight="1">
      <c r="A2281" s="6">
        <v>17058</v>
      </c>
      <c r="B2281" s="5" t="s">
        <v>33</v>
      </c>
      <c r="C2281" s="5" t="s">
        <v>34</v>
      </c>
      <c r="D2281" s="5" t="s">
        <v>6210</v>
      </c>
      <c r="E2281" s="5">
        <v>107608</v>
      </c>
      <c r="F2281" s="5" t="s">
        <v>8563</v>
      </c>
      <c r="G2281" s="5" t="s">
        <v>11328</v>
      </c>
      <c r="H2281" s="5" t="s">
        <v>6816</v>
      </c>
    </row>
    <row r="2282" spans="1:8" ht="30.75" customHeight="1">
      <c r="A2282" s="6">
        <v>17058</v>
      </c>
      <c r="B2282" s="5" t="s">
        <v>33</v>
      </c>
      <c r="C2282" s="5" t="s">
        <v>34</v>
      </c>
      <c r="D2282" s="5" t="s">
        <v>6197</v>
      </c>
      <c r="E2282" s="5">
        <v>103221</v>
      </c>
      <c r="F2282" s="5" t="s">
        <v>8564</v>
      </c>
      <c r="G2282" s="5" t="s">
        <v>11329</v>
      </c>
      <c r="H2282" s="5" t="s">
        <v>6205</v>
      </c>
    </row>
    <row r="2283" spans="1:8" ht="30.75" customHeight="1">
      <c r="A2283" s="6">
        <v>17058</v>
      </c>
      <c r="B2283" s="5" t="s">
        <v>33</v>
      </c>
      <c r="C2283" s="5" t="s">
        <v>34</v>
      </c>
      <c r="D2283" s="5" t="s">
        <v>6201</v>
      </c>
      <c r="E2283" s="5">
        <v>105084</v>
      </c>
      <c r="F2283" s="5" t="s">
        <v>8565</v>
      </c>
      <c r="G2283" s="5" t="s">
        <v>11330</v>
      </c>
      <c r="H2283" s="5" t="s">
        <v>6195</v>
      </c>
    </row>
    <row r="2284" spans="1:8" ht="30.75" customHeight="1">
      <c r="A2284" s="6">
        <v>17058</v>
      </c>
      <c r="B2284" s="5" t="s">
        <v>33</v>
      </c>
      <c r="C2284" s="5" t="s">
        <v>34</v>
      </c>
      <c r="D2284" s="5" t="s">
        <v>6210</v>
      </c>
      <c r="E2284" s="5">
        <v>107609</v>
      </c>
      <c r="F2284" s="5" t="s">
        <v>8566</v>
      </c>
      <c r="G2284" s="5" t="s">
        <v>11331</v>
      </c>
      <c r="H2284" s="5" t="s">
        <v>6195</v>
      </c>
    </row>
    <row r="2285" spans="1:8" ht="30.75" customHeight="1">
      <c r="A2285" s="6">
        <v>17058</v>
      </c>
      <c r="B2285" s="5" t="s">
        <v>33</v>
      </c>
      <c r="C2285" s="5" t="s">
        <v>34</v>
      </c>
      <c r="D2285" s="5" t="s">
        <v>6201</v>
      </c>
      <c r="E2285" s="5">
        <v>107859</v>
      </c>
      <c r="F2285" s="5" t="s">
        <v>8567</v>
      </c>
      <c r="G2285" s="5" t="s">
        <v>8567</v>
      </c>
      <c r="H2285" s="5" t="s">
        <v>6220</v>
      </c>
    </row>
    <row r="2286" spans="1:8" ht="30.75" customHeight="1">
      <c r="A2286" s="6">
        <v>17058</v>
      </c>
      <c r="B2286" s="5" t="s">
        <v>33</v>
      </c>
      <c r="C2286" s="5" t="s">
        <v>34</v>
      </c>
      <c r="D2286" s="5" t="s">
        <v>6197</v>
      </c>
      <c r="E2286" s="5">
        <v>107861</v>
      </c>
      <c r="F2286" s="5" t="s">
        <v>8568</v>
      </c>
      <c r="G2286" s="5" t="s">
        <v>8568</v>
      </c>
      <c r="H2286" s="5" t="s">
        <v>6205</v>
      </c>
    </row>
    <row r="2287" spans="1:8" ht="30.75" customHeight="1">
      <c r="A2287" s="6">
        <v>17058</v>
      </c>
      <c r="B2287" s="5" t="s">
        <v>33</v>
      </c>
      <c r="C2287" s="5" t="s">
        <v>34</v>
      </c>
      <c r="D2287" s="5" t="s">
        <v>6201</v>
      </c>
      <c r="E2287" s="5">
        <v>111125</v>
      </c>
      <c r="F2287" s="5" t="s">
        <v>8569</v>
      </c>
      <c r="G2287" s="5" t="s">
        <v>11332</v>
      </c>
      <c r="H2287" s="5" t="s">
        <v>6195</v>
      </c>
    </row>
    <row r="2288" spans="1:8" ht="30.75" customHeight="1">
      <c r="A2288" s="6">
        <v>17058</v>
      </c>
      <c r="B2288" s="5" t="s">
        <v>33</v>
      </c>
      <c r="C2288" s="5" t="s">
        <v>34</v>
      </c>
      <c r="D2288" s="5" t="s">
        <v>6190</v>
      </c>
      <c r="E2288" s="5">
        <v>102064</v>
      </c>
      <c r="F2288" s="5" t="s">
        <v>8570</v>
      </c>
      <c r="G2288" s="5" t="s">
        <v>11333</v>
      </c>
      <c r="H2288" s="5" t="s">
        <v>6212</v>
      </c>
    </row>
    <row r="2289" spans="1:8" ht="30.75" customHeight="1">
      <c r="A2289" s="6">
        <v>17058</v>
      </c>
      <c r="B2289" s="5" t="s">
        <v>33</v>
      </c>
      <c r="C2289" s="5" t="s">
        <v>34</v>
      </c>
      <c r="D2289" s="5" t="s">
        <v>6201</v>
      </c>
      <c r="E2289" s="5">
        <v>111411</v>
      </c>
      <c r="F2289" s="5" t="s">
        <v>8571</v>
      </c>
      <c r="G2289" s="5" t="s">
        <v>11334</v>
      </c>
      <c r="H2289" s="5" t="s">
        <v>6205</v>
      </c>
    </row>
    <row r="2290" spans="1:8" ht="30.75" customHeight="1">
      <c r="A2290" s="6">
        <v>17058</v>
      </c>
      <c r="B2290" s="5" t="s">
        <v>33</v>
      </c>
      <c r="C2290" s="5" t="s">
        <v>34</v>
      </c>
      <c r="D2290" s="5" t="s">
        <v>6201</v>
      </c>
      <c r="E2290" s="5">
        <v>111414</v>
      </c>
      <c r="F2290" s="5" t="s">
        <v>8572</v>
      </c>
      <c r="G2290" s="5" t="s">
        <v>11335</v>
      </c>
      <c r="H2290" s="5" t="s">
        <v>6195</v>
      </c>
    </row>
    <row r="2291" spans="1:8" ht="30.75" customHeight="1">
      <c r="A2291" s="6">
        <v>17058</v>
      </c>
      <c r="B2291" s="5" t="s">
        <v>33</v>
      </c>
      <c r="C2291" s="5" t="s">
        <v>34</v>
      </c>
      <c r="D2291" s="5" t="s">
        <v>6197</v>
      </c>
      <c r="E2291" s="5">
        <v>102860</v>
      </c>
      <c r="F2291" s="5" t="s">
        <v>8573</v>
      </c>
      <c r="G2291" s="5" t="s">
        <v>11336</v>
      </c>
      <c r="H2291" s="5" t="s">
        <v>6205</v>
      </c>
    </row>
    <row r="2292" spans="1:8" ht="30.75" customHeight="1">
      <c r="A2292" s="6">
        <v>17058</v>
      </c>
      <c r="B2292" s="5" t="s">
        <v>33</v>
      </c>
      <c r="C2292" s="5" t="s">
        <v>34</v>
      </c>
      <c r="D2292" s="5" t="s">
        <v>6201</v>
      </c>
      <c r="E2292" s="5">
        <v>110719</v>
      </c>
      <c r="F2292" s="5" t="s">
        <v>8574</v>
      </c>
      <c r="G2292" s="5" t="s">
        <v>11337</v>
      </c>
      <c r="H2292" s="5" t="s">
        <v>7454</v>
      </c>
    </row>
    <row r="2293" spans="1:8" ht="30.75" customHeight="1">
      <c r="A2293" s="6">
        <v>17058</v>
      </c>
      <c r="B2293" s="5" t="s">
        <v>33</v>
      </c>
      <c r="C2293" s="5" t="s">
        <v>34</v>
      </c>
      <c r="D2293" s="5" t="s">
        <v>6201</v>
      </c>
      <c r="E2293" s="5">
        <v>105186</v>
      </c>
      <c r="F2293" s="5" t="s">
        <v>8575</v>
      </c>
      <c r="G2293" s="5" t="s">
        <v>11338</v>
      </c>
      <c r="H2293" s="5" t="s">
        <v>6205</v>
      </c>
    </row>
    <row r="2294" spans="1:8" ht="30.75" customHeight="1">
      <c r="A2294" s="6">
        <v>17058</v>
      </c>
      <c r="B2294" s="5" t="s">
        <v>33</v>
      </c>
      <c r="C2294" s="5" t="s">
        <v>34</v>
      </c>
      <c r="D2294" s="5" t="s">
        <v>6197</v>
      </c>
      <c r="E2294" s="5">
        <v>106458</v>
      </c>
      <c r="F2294" s="5" t="s">
        <v>8576</v>
      </c>
      <c r="G2294" s="5" t="s">
        <v>11339</v>
      </c>
      <c r="H2294" s="5" t="s">
        <v>6205</v>
      </c>
    </row>
    <row r="2295" spans="1:8" ht="30.75" customHeight="1">
      <c r="A2295" s="6">
        <v>17058</v>
      </c>
      <c r="B2295" s="5" t="s">
        <v>33</v>
      </c>
      <c r="C2295" s="5" t="s">
        <v>34</v>
      </c>
      <c r="D2295" s="5" t="s">
        <v>6201</v>
      </c>
      <c r="E2295" s="5">
        <v>102855</v>
      </c>
      <c r="F2295" s="5" t="s">
        <v>8577</v>
      </c>
      <c r="G2295" s="5" t="s">
        <v>11340</v>
      </c>
      <c r="H2295" s="5" t="s">
        <v>6195</v>
      </c>
    </row>
    <row r="2296" spans="1:8" ht="30.75" customHeight="1">
      <c r="A2296" s="6">
        <v>17058</v>
      </c>
      <c r="B2296" s="5" t="s">
        <v>33</v>
      </c>
      <c r="C2296" s="5" t="s">
        <v>34</v>
      </c>
      <c r="D2296" s="5" t="s">
        <v>6197</v>
      </c>
      <c r="E2296" s="5">
        <v>104613</v>
      </c>
      <c r="F2296" s="5" t="s">
        <v>8578</v>
      </c>
      <c r="G2296" s="5" t="s">
        <v>11341</v>
      </c>
      <c r="H2296" s="5" t="s">
        <v>6205</v>
      </c>
    </row>
    <row r="2297" spans="1:8" ht="30.75" customHeight="1">
      <c r="A2297" s="6">
        <v>17058</v>
      </c>
      <c r="B2297" s="5" t="s">
        <v>33</v>
      </c>
      <c r="C2297" s="5" t="s">
        <v>34</v>
      </c>
      <c r="D2297" s="5" t="s">
        <v>6190</v>
      </c>
      <c r="E2297" s="5">
        <v>107854</v>
      </c>
      <c r="F2297" s="5" t="s">
        <v>8579</v>
      </c>
      <c r="G2297" s="5" t="s">
        <v>11342</v>
      </c>
      <c r="H2297" s="5" t="s">
        <v>6195</v>
      </c>
    </row>
    <row r="2298" spans="1:8" ht="30.75" customHeight="1">
      <c r="A2298" s="6">
        <v>17058</v>
      </c>
      <c r="B2298" s="5" t="s">
        <v>33</v>
      </c>
      <c r="C2298" s="5" t="s">
        <v>34</v>
      </c>
      <c r="D2298" s="5" t="s">
        <v>6201</v>
      </c>
      <c r="E2298" s="5">
        <v>110720</v>
      </c>
      <c r="F2298" s="5" t="s">
        <v>8580</v>
      </c>
      <c r="G2298" s="5" t="s">
        <v>11343</v>
      </c>
      <c r="H2298" s="5" t="s">
        <v>7451</v>
      </c>
    </row>
    <row r="2299" spans="1:8" ht="30.75" customHeight="1">
      <c r="A2299" s="6">
        <v>17058</v>
      </c>
      <c r="B2299" s="5" t="s">
        <v>33</v>
      </c>
      <c r="C2299" s="5" t="s">
        <v>34</v>
      </c>
      <c r="D2299" s="5" t="s">
        <v>6201</v>
      </c>
      <c r="E2299" s="5">
        <v>111412</v>
      </c>
      <c r="F2299" s="5" t="s">
        <v>8581</v>
      </c>
      <c r="G2299" s="5" t="s">
        <v>11344</v>
      </c>
      <c r="H2299" s="5" t="s">
        <v>6205</v>
      </c>
    </row>
    <row r="2300" spans="1:8" ht="30.75" customHeight="1">
      <c r="A2300" s="6">
        <v>17058</v>
      </c>
      <c r="B2300" s="5" t="s">
        <v>33</v>
      </c>
      <c r="C2300" s="5" t="s">
        <v>34</v>
      </c>
      <c r="D2300" s="5" t="s">
        <v>6201</v>
      </c>
      <c r="E2300" s="5">
        <v>105553</v>
      </c>
      <c r="F2300" s="5" t="s">
        <v>8582</v>
      </c>
      <c r="G2300" s="5" t="s">
        <v>11345</v>
      </c>
      <c r="H2300" s="5" t="s">
        <v>6287</v>
      </c>
    </row>
    <row r="2301" spans="1:8" ht="30.75" customHeight="1">
      <c r="A2301" s="6">
        <v>17058</v>
      </c>
      <c r="B2301" s="5" t="s">
        <v>33</v>
      </c>
      <c r="C2301" s="5" t="s">
        <v>34</v>
      </c>
      <c r="D2301" s="5" t="s">
        <v>6197</v>
      </c>
      <c r="E2301" s="5">
        <v>105550</v>
      </c>
      <c r="F2301" s="5" t="s">
        <v>8583</v>
      </c>
      <c r="G2301" s="5" t="s">
        <v>11346</v>
      </c>
      <c r="H2301" s="5" t="s">
        <v>6195</v>
      </c>
    </row>
    <row r="2302" spans="1:8" ht="30.75" customHeight="1">
      <c r="A2302" s="6">
        <v>17058</v>
      </c>
      <c r="B2302" s="5" t="s">
        <v>33</v>
      </c>
      <c r="C2302" s="5" t="s">
        <v>34</v>
      </c>
      <c r="D2302" s="5" t="s">
        <v>6201</v>
      </c>
      <c r="E2302" s="5">
        <v>105126</v>
      </c>
      <c r="F2302" s="5" t="s">
        <v>8584</v>
      </c>
      <c r="G2302" s="5" t="s">
        <v>11347</v>
      </c>
      <c r="H2302" s="5" t="s">
        <v>6205</v>
      </c>
    </row>
    <row r="2303" spans="1:8" ht="30.75" customHeight="1">
      <c r="A2303" s="6">
        <v>17058</v>
      </c>
      <c r="B2303" s="5" t="s">
        <v>33</v>
      </c>
      <c r="C2303" s="5" t="s">
        <v>34</v>
      </c>
      <c r="D2303" s="5" t="s">
        <v>6197</v>
      </c>
      <c r="E2303" s="5">
        <v>102857</v>
      </c>
      <c r="F2303" s="5" t="s">
        <v>8585</v>
      </c>
      <c r="G2303" s="5" t="s">
        <v>11348</v>
      </c>
      <c r="H2303" s="5" t="s">
        <v>6205</v>
      </c>
    </row>
    <row r="2304" spans="1:8" ht="30.75" customHeight="1">
      <c r="A2304" s="6">
        <v>17058</v>
      </c>
      <c r="B2304" s="5" t="s">
        <v>33</v>
      </c>
      <c r="C2304" s="5" t="s">
        <v>34</v>
      </c>
      <c r="D2304" s="5" t="s">
        <v>6197</v>
      </c>
      <c r="E2304" s="5">
        <v>105435</v>
      </c>
      <c r="F2304" s="5" t="s">
        <v>8586</v>
      </c>
      <c r="G2304" s="5" t="s">
        <v>11349</v>
      </c>
      <c r="H2304" s="5" t="s">
        <v>6205</v>
      </c>
    </row>
    <row r="2305" spans="1:8" ht="30.75" customHeight="1">
      <c r="A2305" s="6">
        <v>17058</v>
      </c>
      <c r="B2305" s="5" t="s">
        <v>33</v>
      </c>
      <c r="C2305" s="5" t="s">
        <v>34</v>
      </c>
      <c r="D2305" s="5" t="s">
        <v>6201</v>
      </c>
      <c r="E2305" s="5">
        <v>109002</v>
      </c>
      <c r="F2305" s="5" t="s">
        <v>8587</v>
      </c>
      <c r="G2305" s="5" t="s">
        <v>8587</v>
      </c>
      <c r="H2305" s="5" t="s">
        <v>6195</v>
      </c>
    </row>
    <row r="2306" spans="1:8" ht="30.75" customHeight="1">
      <c r="A2306" s="6">
        <v>17058</v>
      </c>
      <c r="B2306" s="5" t="s">
        <v>33</v>
      </c>
      <c r="C2306" s="5" t="s">
        <v>34</v>
      </c>
      <c r="D2306" s="5" t="s">
        <v>6201</v>
      </c>
      <c r="E2306" s="5">
        <v>101610</v>
      </c>
      <c r="F2306" s="5" t="s">
        <v>8588</v>
      </c>
      <c r="G2306" s="5" t="s">
        <v>11350</v>
      </c>
      <c r="H2306" s="5" t="s">
        <v>6195</v>
      </c>
    </row>
    <row r="2307" spans="1:8" ht="30.75" customHeight="1">
      <c r="A2307" s="6">
        <v>17058</v>
      </c>
      <c r="B2307" s="5" t="s">
        <v>33</v>
      </c>
      <c r="C2307" s="5" t="s">
        <v>34</v>
      </c>
      <c r="D2307" s="5" t="s">
        <v>6210</v>
      </c>
      <c r="E2307" s="5">
        <v>106019</v>
      </c>
      <c r="F2307" s="5" t="s">
        <v>8589</v>
      </c>
      <c r="G2307" s="5" t="s">
        <v>11351</v>
      </c>
      <c r="H2307" s="5" t="s">
        <v>6816</v>
      </c>
    </row>
    <row r="2308" spans="1:8" ht="30.75" customHeight="1">
      <c r="A2308" s="6">
        <v>17058</v>
      </c>
      <c r="B2308" s="5" t="s">
        <v>33</v>
      </c>
      <c r="C2308" s="5" t="s">
        <v>34</v>
      </c>
      <c r="D2308" s="5" t="s">
        <v>6201</v>
      </c>
      <c r="E2308" s="5">
        <v>105128</v>
      </c>
      <c r="F2308" s="5" t="s">
        <v>8590</v>
      </c>
      <c r="G2308" s="5" t="s">
        <v>11352</v>
      </c>
      <c r="H2308" s="5" t="s">
        <v>6205</v>
      </c>
    </row>
    <row r="2309" spans="1:8" ht="30.75" customHeight="1">
      <c r="A2309" s="6">
        <v>17058</v>
      </c>
      <c r="B2309" s="5" t="s">
        <v>33</v>
      </c>
      <c r="C2309" s="5" t="s">
        <v>34</v>
      </c>
      <c r="D2309" s="5" t="s">
        <v>6197</v>
      </c>
      <c r="E2309" s="5">
        <v>103538</v>
      </c>
      <c r="F2309" s="5" t="s">
        <v>8591</v>
      </c>
      <c r="G2309" s="5" t="s">
        <v>11353</v>
      </c>
      <c r="H2309" s="5" t="s">
        <v>6195</v>
      </c>
    </row>
    <row r="2310" spans="1:8" ht="30.75" customHeight="1">
      <c r="A2310" s="6">
        <v>17058</v>
      </c>
      <c r="B2310" s="5" t="s">
        <v>33</v>
      </c>
      <c r="C2310" s="5" t="s">
        <v>34</v>
      </c>
      <c r="D2310" s="5" t="s">
        <v>6197</v>
      </c>
      <c r="E2310" s="5">
        <v>101666</v>
      </c>
      <c r="F2310" s="5" t="s">
        <v>8592</v>
      </c>
      <c r="G2310" s="5" t="s">
        <v>11354</v>
      </c>
      <c r="H2310" s="5" t="s">
        <v>6205</v>
      </c>
    </row>
    <row r="2311" spans="1:8" ht="30.75" customHeight="1">
      <c r="A2311" s="6">
        <v>17058</v>
      </c>
      <c r="B2311" s="5" t="s">
        <v>33</v>
      </c>
      <c r="C2311" s="5" t="s">
        <v>34</v>
      </c>
      <c r="D2311" s="5" t="s">
        <v>6190</v>
      </c>
      <c r="E2311" s="5">
        <v>100959</v>
      </c>
      <c r="F2311" s="5" t="s">
        <v>8593</v>
      </c>
      <c r="G2311" s="5" t="s">
        <v>11355</v>
      </c>
      <c r="H2311" s="5" t="s">
        <v>6212</v>
      </c>
    </row>
    <row r="2312" spans="1:8" ht="30.75" customHeight="1">
      <c r="A2312" s="6">
        <v>17058</v>
      </c>
      <c r="B2312" s="5" t="s">
        <v>33</v>
      </c>
      <c r="C2312" s="5" t="s">
        <v>34</v>
      </c>
      <c r="D2312" s="5" t="s">
        <v>6201</v>
      </c>
      <c r="E2312" s="5">
        <v>112581</v>
      </c>
      <c r="F2312" s="5" t="s">
        <v>8594</v>
      </c>
      <c r="G2312" s="5" t="s">
        <v>11356</v>
      </c>
      <c r="H2312" s="5" t="s">
        <v>7454</v>
      </c>
    </row>
    <row r="2313" spans="1:8" ht="30.75" customHeight="1">
      <c r="A2313" s="6">
        <v>17058</v>
      </c>
      <c r="B2313" s="5" t="s">
        <v>33</v>
      </c>
      <c r="C2313" s="5" t="s">
        <v>34</v>
      </c>
      <c r="D2313" s="5" t="s">
        <v>6201</v>
      </c>
      <c r="E2313" s="5">
        <v>103219</v>
      </c>
      <c r="F2313" s="5" t="s">
        <v>8595</v>
      </c>
      <c r="G2313" s="5" t="s">
        <v>11357</v>
      </c>
      <c r="H2313" s="5" t="s">
        <v>6195</v>
      </c>
    </row>
    <row r="2314" spans="1:8" ht="30.75" customHeight="1">
      <c r="A2314" s="6">
        <v>17058</v>
      </c>
      <c r="B2314" s="5" t="s">
        <v>33</v>
      </c>
      <c r="C2314" s="5" t="s">
        <v>34</v>
      </c>
      <c r="D2314" s="5" t="s">
        <v>6201</v>
      </c>
      <c r="E2314" s="5">
        <v>111122</v>
      </c>
      <c r="F2314" s="5" t="s">
        <v>8596</v>
      </c>
      <c r="G2314" s="5" t="s">
        <v>11358</v>
      </c>
      <c r="H2314" s="5" t="s">
        <v>6195</v>
      </c>
    </row>
    <row r="2315" spans="1:8" ht="30.75" customHeight="1">
      <c r="A2315" s="6">
        <v>17058</v>
      </c>
      <c r="B2315" s="5" t="s">
        <v>33</v>
      </c>
      <c r="C2315" s="5" t="s">
        <v>34</v>
      </c>
      <c r="D2315" s="5" t="s">
        <v>6201</v>
      </c>
      <c r="E2315" s="5">
        <v>105535</v>
      </c>
      <c r="F2315" s="5" t="s">
        <v>8597</v>
      </c>
      <c r="G2315" s="5" t="s">
        <v>11359</v>
      </c>
      <c r="H2315" s="5" t="s">
        <v>6195</v>
      </c>
    </row>
    <row r="2316" spans="1:8" ht="30.75" customHeight="1">
      <c r="A2316" s="6">
        <v>17058</v>
      </c>
      <c r="B2316" s="5" t="s">
        <v>33</v>
      </c>
      <c r="C2316" s="5" t="s">
        <v>34</v>
      </c>
      <c r="D2316" s="5" t="s">
        <v>6201</v>
      </c>
      <c r="E2316" s="5">
        <v>111415</v>
      </c>
      <c r="F2316" s="5" t="s">
        <v>8598</v>
      </c>
      <c r="G2316" s="5" t="s">
        <v>11360</v>
      </c>
      <c r="H2316" s="5" t="s">
        <v>6195</v>
      </c>
    </row>
    <row r="2317" spans="1:8" ht="30.75" customHeight="1">
      <c r="A2317" s="6">
        <v>17058</v>
      </c>
      <c r="B2317" s="5" t="s">
        <v>33</v>
      </c>
      <c r="C2317" s="5" t="s">
        <v>34</v>
      </c>
      <c r="D2317" s="5" t="s">
        <v>6201</v>
      </c>
      <c r="E2317" s="5">
        <v>107857</v>
      </c>
      <c r="F2317" s="5" t="s">
        <v>8599</v>
      </c>
      <c r="G2317" s="5" t="s">
        <v>11361</v>
      </c>
      <c r="H2317" s="5" t="s">
        <v>6195</v>
      </c>
    </row>
    <row r="2318" spans="1:8" ht="30.75" customHeight="1">
      <c r="A2318" s="6">
        <v>17058</v>
      </c>
      <c r="B2318" s="5" t="s">
        <v>33</v>
      </c>
      <c r="C2318" s="5" t="s">
        <v>34</v>
      </c>
      <c r="D2318" s="5" t="s">
        <v>6201</v>
      </c>
      <c r="E2318" s="5">
        <v>110718</v>
      </c>
      <c r="F2318" s="5" t="s">
        <v>8600</v>
      </c>
      <c r="G2318" s="5" t="s">
        <v>11362</v>
      </c>
      <c r="H2318" s="5" t="s">
        <v>7481</v>
      </c>
    </row>
    <row r="2319" spans="1:8" ht="30.75" customHeight="1">
      <c r="A2319" s="6">
        <v>10728</v>
      </c>
      <c r="B2319" s="5" t="s">
        <v>3916</v>
      </c>
      <c r="C2319" s="10" t="s">
        <v>3917</v>
      </c>
      <c r="D2319" s="5" t="s">
        <v>6197</v>
      </c>
      <c r="E2319" s="5">
        <v>111677</v>
      </c>
      <c r="F2319" s="5" t="s">
        <v>8601</v>
      </c>
      <c r="G2319" s="5" t="s">
        <v>12229</v>
      </c>
      <c r="H2319" s="5" t="s">
        <v>6195</v>
      </c>
    </row>
    <row r="2320" spans="1:8" ht="30.75" customHeight="1">
      <c r="A2320" s="6">
        <v>10728</v>
      </c>
      <c r="B2320" s="5" t="s">
        <v>3916</v>
      </c>
      <c r="C2320" s="10" t="s">
        <v>3917</v>
      </c>
      <c r="D2320" s="5" t="s">
        <v>6190</v>
      </c>
      <c r="E2320" s="5">
        <v>101089</v>
      </c>
      <c r="F2320" s="5" t="s">
        <v>8602</v>
      </c>
      <c r="G2320" s="5" t="s">
        <v>11363</v>
      </c>
      <c r="H2320" s="5" t="s">
        <v>6212</v>
      </c>
    </row>
    <row r="2321" spans="1:8" ht="30.75" customHeight="1">
      <c r="A2321" s="6">
        <v>10728</v>
      </c>
      <c r="B2321" s="5" t="s">
        <v>3916</v>
      </c>
      <c r="C2321" s="10" t="s">
        <v>3917</v>
      </c>
      <c r="D2321" s="5" t="s">
        <v>6197</v>
      </c>
      <c r="E2321" s="5">
        <v>105135</v>
      </c>
      <c r="F2321" s="5" t="s">
        <v>8603</v>
      </c>
      <c r="G2321" s="5" t="s">
        <v>11364</v>
      </c>
      <c r="H2321" s="5" t="s">
        <v>6205</v>
      </c>
    </row>
    <row r="2322" spans="1:8" ht="30.75" customHeight="1">
      <c r="A2322" s="6">
        <v>10728</v>
      </c>
      <c r="B2322" s="5" t="s">
        <v>3916</v>
      </c>
      <c r="C2322" s="10" t="s">
        <v>3917</v>
      </c>
      <c r="D2322" s="5" t="s">
        <v>6210</v>
      </c>
      <c r="E2322" s="5">
        <v>111624</v>
      </c>
      <c r="F2322" s="5" t="s">
        <v>8604</v>
      </c>
      <c r="G2322" s="5" t="s">
        <v>11365</v>
      </c>
      <c r="H2322" s="5" t="s">
        <v>7451</v>
      </c>
    </row>
    <row r="2323" spans="1:8" ht="30.75" customHeight="1">
      <c r="A2323" s="6">
        <v>10728</v>
      </c>
      <c r="B2323" s="5" t="s">
        <v>3916</v>
      </c>
      <c r="C2323" s="10" t="s">
        <v>3917</v>
      </c>
      <c r="D2323" s="5" t="s">
        <v>6197</v>
      </c>
      <c r="E2323" s="5">
        <v>103065</v>
      </c>
      <c r="F2323" s="5" t="s">
        <v>8605</v>
      </c>
      <c r="G2323" s="5" t="s">
        <v>11366</v>
      </c>
      <c r="H2323" s="5" t="s">
        <v>6205</v>
      </c>
    </row>
    <row r="2324" spans="1:8" ht="30.75" customHeight="1">
      <c r="A2324" s="6">
        <v>10728</v>
      </c>
      <c r="B2324" s="5" t="s">
        <v>3916</v>
      </c>
      <c r="C2324" s="10" t="s">
        <v>3917</v>
      </c>
      <c r="D2324" s="5" t="s">
        <v>6197</v>
      </c>
      <c r="E2324" s="5">
        <v>109327</v>
      </c>
      <c r="F2324" s="5" t="s">
        <v>8606</v>
      </c>
      <c r="G2324" s="5" t="s">
        <v>11367</v>
      </c>
      <c r="H2324" s="5" t="s">
        <v>6205</v>
      </c>
    </row>
    <row r="2325" spans="1:8" ht="30.75" customHeight="1">
      <c r="A2325" s="6">
        <v>10728</v>
      </c>
      <c r="B2325" s="5" t="s">
        <v>3916</v>
      </c>
      <c r="C2325" s="10" t="s">
        <v>3917</v>
      </c>
      <c r="D2325" s="5" t="s">
        <v>6197</v>
      </c>
      <c r="E2325" s="5">
        <v>103067</v>
      </c>
      <c r="F2325" s="5" t="s">
        <v>8607</v>
      </c>
      <c r="G2325" s="5" t="s">
        <v>11368</v>
      </c>
      <c r="H2325" s="5" t="s">
        <v>6205</v>
      </c>
    </row>
    <row r="2326" spans="1:8" ht="30.75" customHeight="1">
      <c r="A2326" s="6">
        <v>10728</v>
      </c>
      <c r="B2326" s="5" t="s">
        <v>3916</v>
      </c>
      <c r="C2326" s="10" t="s">
        <v>3917</v>
      </c>
      <c r="D2326" s="5" t="s">
        <v>6218</v>
      </c>
      <c r="E2326" s="5">
        <v>111672</v>
      </c>
      <c r="F2326" s="5" t="s">
        <v>8608</v>
      </c>
      <c r="G2326" s="5" t="s">
        <v>12230</v>
      </c>
      <c r="H2326" s="5" t="s">
        <v>6195</v>
      </c>
    </row>
    <row r="2327" spans="1:8" ht="30.75" customHeight="1">
      <c r="A2327" s="6">
        <v>10728</v>
      </c>
      <c r="B2327" s="5" t="s">
        <v>3916</v>
      </c>
      <c r="C2327" s="10" t="s">
        <v>3917</v>
      </c>
      <c r="D2327" s="5" t="s">
        <v>6197</v>
      </c>
      <c r="E2327" s="5">
        <v>111623</v>
      </c>
      <c r="F2327" s="5" t="s">
        <v>8609</v>
      </c>
      <c r="G2327" s="5" t="s">
        <v>11369</v>
      </c>
      <c r="H2327" s="5" t="s">
        <v>6205</v>
      </c>
    </row>
    <row r="2328" spans="1:8" ht="30.75" customHeight="1">
      <c r="A2328" s="6">
        <v>10728</v>
      </c>
      <c r="B2328" s="5" t="s">
        <v>3916</v>
      </c>
      <c r="C2328" s="10" t="s">
        <v>3917</v>
      </c>
      <c r="D2328" s="5" t="s">
        <v>6197</v>
      </c>
      <c r="E2328" s="5">
        <v>105143</v>
      </c>
      <c r="F2328" s="5" t="s">
        <v>8610</v>
      </c>
      <c r="G2328" s="5" t="s">
        <v>11370</v>
      </c>
      <c r="H2328" s="5" t="s">
        <v>6205</v>
      </c>
    </row>
    <row r="2329" spans="1:8" ht="30.75" customHeight="1">
      <c r="A2329" s="6">
        <v>10728</v>
      </c>
      <c r="B2329" s="5" t="s">
        <v>3916</v>
      </c>
      <c r="C2329" s="10" t="s">
        <v>3917</v>
      </c>
      <c r="D2329" s="5" t="s">
        <v>6197</v>
      </c>
      <c r="E2329" s="5">
        <v>101606</v>
      </c>
      <c r="F2329" s="5" t="s">
        <v>8611</v>
      </c>
      <c r="G2329" s="5" t="s">
        <v>11371</v>
      </c>
      <c r="H2329" s="5" t="s">
        <v>6205</v>
      </c>
    </row>
    <row r="2330" spans="1:8" ht="30.75" customHeight="1">
      <c r="A2330" s="6">
        <v>10728</v>
      </c>
      <c r="B2330" s="5" t="s">
        <v>3916</v>
      </c>
      <c r="C2330" s="10" t="s">
        <v>3917</v>
      </c>
      <c r="D2330" s="5" t="s">
        <v>6190</v>
      </c>
      <c r="E2330" s="5">
        <v>101172</v>
      </c>
      <c r="F2330" s="5" t="s">
        <v>8612</v>
      </c>
      <c r="G2330" s="5" t="s">
        <v>11372</v>
      </c>
      <c r="H2330" s="5" t="s">
        <v>6212</v>
      </c>
    </row>
    <row r="2331" spans="1:8" ht="30.75" customHeight="1">
      <c r="A2331" s="6">
        <v>10728</v>
      </c>
      <c r="B2331" s="5" t="s">
        <v>3916</v>
      </c>
      <c r="C2331" s="10" t="s">
        <v>3917</v>
      </c>
      <c r="D2331" s="5" t="s">
        <v>6190</v>
      </c>
      <c r="E2331" s="5">
        <v>111669</v>
      </c>
      <c r="F2331" s="5" t="s">
        <v>8613</v>
      </c>
      <c r="G2331" s="5" t="s">
        <v>12231</v>
      </c>
      <c r="H2331" s="5" t="s">
        <v>6195</v>
      </c>
    </row>
    <row r="2332" spans="1:8" ht="30.75" customHeight="1">
      <c r="A2332" s="6">
        <v>10728</v>
      </c>
      <c r="B2332" s="5" t="s">
        <v>3916</v>
      </c>
      <c r="C2332" s="10" t="s">
        <v>3917</v>
      </c>
      <c r="D2332" s="5" t="s">
        <v>6197</v>
      </c>
      <c r="E2332" s="5">
        <v>103802</v>
      </c>
      <c r="F2332" s="5" t="s">
        <v>8614</v>
      </c>
      <c r="G2332" s="5" t="s">
        <v>11373</v>
      </c>
      <c r="H2332" s="5" t="s">
        <v>6205</v>
      </c>
    </row>
    <row r="2333" spans="1:8" ht="30.75" customHeight="1">
      <c r="A2333" s="6">
        <v>10728</v>
      </c>
      <c r="B2333" s="5" t="s">
        <v>3916</v>
      </c>
      <c r="C2333" s="10" t="s">
        <v>3917</v>
      </c>
      <c r="D2333" s="5" t="s">
        <v>6218</v>
      </c>
      <c r="E2333" s="5">
        <v>111671</v>
      </c>
      <c r="F2333" s="5" t="s">
        <v>8615</v>
      </c>
      <c r="G2333" s="5" t="s">
        <v>12232</v>
      </c>
      <c r="H2333" s="5" t="s">
        <v>6195</v>
      </c>
    </row>
    <row r="2334" spans="1:8" ht="30.75" customHeight="1">
      <c r="A2334" s="6">
        <v>10728</v>
      </c>
      <c r="B2334" s="5" t="s">
        <v>3916</v>
      </c>
      <c r="C2334" s="10" t="s">
        <v>3917</v>
      </c>
      <c r="D2334" s="5" t="s">
        <v>6197</v>
      </c>
      <c r="E2334" s="5">
        <v>103385</v>
      </c>
      <c r="F2334" s="5" t="s">
        <v>8616</v>
      </c>
      <c r="G2334" s="5" t="s">
        <v>11374</v>
      </c>
      <c r="H2334" s="5" t="s">
        <v>6205</v>
      </c>
    </row>
    <row r="2335" spans="1:8" ht="30.75" customHeight="1">
      <c r="A2335" s="6">
        <v>10728</v>
      </c>
      <c r="B2335" s="5" t="s">
        <v>3916</v>
      </c>
      <c r="C2335" s="10" t="s">
        <v>3917</v>
      </c>
      <c r="D2335" s="5" t="s">
        <v>6197</v>
      </c>
      <c r="E2335" s="5">
        <v>105142</v>
      </c>
      <c r="F2335" s="5" t="s">
        <v>8617</v>
      </c>
      <c r="G2335" s="5" t="s">
        <v>11375</v>
      </c>
      <c r="H2335" s="5" t="s">
        <v>6205</v>
      </c>
    </row>
    <row r="2336" spans="1:8" ht="30.75" customHeight="1">
      <c r="A2336" s="6">
        <v>10728</v>
      </c>
      <c r="B2336" s="5" t="s">
        <v>3916</v>
      </c>
      <c r="C2336" s="10" t="s">
        <v>3917</v>
      </c>
      <c r="D2336" s="5" t="s">
        <v>6190</v>
      </c>
      <c r="E2336" s="5">
        <v>111622</v>
      </c>
      <c r="F2336" s="5" t="s">
        <v>8618</v>
      </c>
      <c r="G2336" s="5" t="s">
        <v>11376</v>
      </c>
      <c r="H2336" s="5" t="s">
        <v>7451</v>
      </c>
    </row>
    <row r="2337" spans="1:8" ht="30.75" customHeight="1">
      <c r="A2337" s="6">
        <v>10728</v>
      </c>
      <c r="B2337" s="5" t="s">
        <v>3916</v>
      </c>
      <c r="C2337" s="10" t="s">
        <v>3917</v>
      </c>
      <c r="D2337" s="5" t="s">
        <v>6201</v>
      </c>
      <c r="E2337" s="5">
        <v>102050</v>
      </c>
      <c r="F2337" s="5" t="s">
        <v>8619</v>
      </c>
      <c r="G2337" s="5" t="s">
        <v>11377</v>
      </c>
      <c r="H2337" s="5" t="s">
        <v>6195</v>
      </c>
    </row>
    <row r="2338" spans="1:8" ht="30.75" customHeight="1">
      <c r="A2338" s="6">
        <v>10728</v>
      </c>
      <c r="B2338" s="5" t="s">
        <v>3916</v>
      </c>
      <c r="C2338" s="10" t="s">
        <v>3917</v>
      </c>
      <c r="D2338" s="5" t="s">
        <v>6197</v>
      </c>
      <c r="E2338" s="5">
        <v>105148</v>
      </c>
      <c r="F2338" s="5" t="s">
        <v>8620</v>
      </c>
      <c r="G2338" s="5" t="s">
        <v>11378</v>
      </c>
      <c r="H2338" s="5" t="s">
        <v>6205</v>
      </c>
    </row>
    <row r="2339" spans="1:8" ht="30.75" customHeight="1">
      <c r="A2339" s="6">
        <v>10728</v>
      </c>
      <c r="B2339" s="5" t="s">
        <v>3916</v>
      </c>
      <c r="C2339" s="10" t="s">
        <v>3917</v>
      </c>
      <c r="D2339" s="5" t="s">
        <v>6197</v>
      </c>
      <c r="E2339" s="5">
        <v>103989</v>
      </c>
      <c r="F2339" s="5" t="s">
        <v>8621</v>
      </c>
      <c r="G2339" s="5" t="s">
        <v>11379</v>
      </c>
      <c r="H2339" s="5" t="s">
        <v>6205</v>
      </c>
    </row>
    <row r="2340" spans="1:8" ht="30.75" customHeight="1">
      <c r="A2340" s="6">
        <v>10728</v>
      </c>
      <c r="B2340" s="5" t="s">
        <v>3916</v>
      </c>
      <c r="C2340" s="10" t="s">
        <v>3917</v>
      </c>
      <c r="D2340" s="5" t="s">
        <v>6197</v>
      </c>
      <c r="E2340" s="5">
        <v>105145</v>
      </c>
      <c r="F2340" s="5" t="s">
        <v>8622</v>
      </c>
      <c r="G2340" s="5" t="s">
        <v>11380</v>
      </c>
      <c r="H2340" s="5" t="s">
        <v>6205</v>
      </c>
    </row>
    <row r="2341" spans="1:8" ht="30.75" customHeight="1">
      <c r="A2341" s="6">
        <v>10728</v>
      </c>
      <c r="B2341" s="5" t="s">
        <v>3916</v>
      </c>
      <c r="C2341" s="10" t="s">
        <v>3917</v>
      </c>
      <c r="D2341" s="5" t="s">
        <v>6197</v>
      </c>
      <c r="E2341" s="5">
        <v>109324</v>
      </c>
      <c r="F2341" s="5" t="s">
        <v>8623</v>
      </c>
      <c r="G2341" s="5" t="s">
        <v>11381</v>
      </c>
      <c r="H2341" s="5" t="s">
        <v>6205</v>
      </c>
    </row>
    <row r="2342" spans="1:8" ht="30.75" customHeight="1">
      <c r="A2342" s="6">
        <v>10728</v>
      </c>
      <c r="B2342" s="5" t="s">
        <v>3916</v>
      </c>
      <c r="C2342" s="10" t="s">
        <v>3917</v>
      </c>
      <c r="D2342" s="5" t="s">
        <v>6197</v>
      </c>
      <c r="E2342" s="5">
        <v>105138</v>
      </c>
      <c r="F2342" s="5" t="s">
        <v>8624</v>
      </c>
      <c r="G2342" s="5" t="s">
        <v>11382</v>
      </c>
      <c r="H2342" s="5" t="s">
        <v>6205</v>
      </c>
    </row>
    <row r="2343" spans="1:8" ht="30.75" customHeight="1">
      <c r="A2343" s="6">
        <v>10728</v>
      </c>
      <c r="B2343" s="5" t="s">
        <v>3916</v>
      </c>
      <c r="C2343" s="10" t="s">
        <v>3917</v>
      </c>
      <c r="D2343" s="5" t="s">
        <v>6197</v>
      </c>
      <c r="E2343" s="5">
        <v>105150</v>
      </c>
      <c r="F2343" s="5" t="s">
        <v>8625</v>
      </c>
      <c r="G2343" s="5" t="s">
        <v>11383</v>
      </c>
      <c r="H2343" s="5" t="s">
        <v>6205</v>
      </c>
    </row>
    <row r="2344" spans="1:8" ht="30.75" customHeight="1">
      <c r="A2344" s="6">
        <v>10728</v>
      </c>
      <c r="B2344" s="5" t="s">
        <v>3916</v>
      </c>
      <c r="C2344" s="10" t="s">
        <v>3917</v>
      </c>
      <c r="D2344" s="5" t="s">
        <v>6190</v>
      </c>
      <c r="E2344" s="5">
        <v>111670</v>
      </c>
      <c r="F2344" s="5" t="s">
        <v>8626</v>
      </c>
      <c r="G2344" s="5" t="s">
        <v>12233</v>
      </c>
      <c r="H2344" s="5" t="s">
        <v>6195</v>
      </c>
    </row>
    <row r="2345" spans="1:8" ht="30.75" customHeight="1">
      <c r="A2345" s="6">
        <v>10728</v>
      </c>
      <c r="B2345" s="5" t="s">
        <v>3916</v>
      </c>
      <c r="C2345" s="10" t="s">
        <v>3917</v>
      </c>
      <c r="D2345" s="5" t="s">
        <v>6190</v>
      </c>
      <c r="E2345" s="5">
        <v>111621</v>
      </c>
      <c r="F2345" s="5" t="s">
        <v>8627</v>
      </c>
      <c r="G2345" s="5" t="s">
        <v>11384</v>
      </c>
      <c r="H2345" s="5" t="s">
        <v>7451</v>
      </c>
    </row>
    <row r="2346" spans="1:8" ht="30.75" customHeight="1">
      <c r="A2346" s="6">
        <v>10728</v>
      </c>
      <c r="B2346" s="5" t="s">
        <v>3916</v>
      </c>
      <c r="C2346" s="10" t="s">
        <v>3917</v>
      </c>
      <c r="D2346" s="5" t="s">
        <v>6197</v>
      </c>
      <c r="E2346" s="5">
        <v>105144</v>
      </c>
      <c r="F2346" s="5" t="s">
        <v>8628</v>
      </c>
      <c r="G2346" s="5" t="s">
        <v>11385</v>
      </c>
      <c r="H2346" s="5" t="s">
        <v>6205</v>
      </c>
    </row>
    <row r="2347" spans="1:8" ht="30.75" customHeight="1">
      <c r="A2347" s="6">
        <v>10728</v>
      </c>
      <c r="B2347" s="5" t="s">
        <v>3916</v>
      </c>
      <c r="C2347" s="10" t="s">
        <v>3917</v>
      </c>
      <c r="D2347" s="5" t="s">
        <v>6197</v>
      </c>
      <c r="E2347" s="5">
        <v>105136</v>
      </c>
      <c r="F2347" s="5" t="s">
        <v>8629</v>
      </c>
      <c r="G2347" s="5" t="s">
        <v>11386</v>
      </c>
      <c r="H2347" s="5" t="s">
        <v>6205</v>
      </c>
    </row>
    <row r="2348" spans="1:8" ht="30.75" customHeight="1">
      <c r="A2348" s="6">
        <v>10728</v>
      </c>
      <c r="B2348" s="5" t="s">
        <v>3916</v>
      </c>
      <c r="C2348" s="10" t="s">
        <v>3917</v>
      </c>
      <c r="D2348" s="5" t="s">
        <v>6197</v>
      </c>
      <c r="E2348" s="5">
        <v>105146</v>
      </c>
      <c r="F2348" s="5" t="s">
        <v>8630</v>
      </c>
      <c r="G2348" s="5" t="s">
        <v>11387</v>
      </c>
      <c r="H2348" s="5" t="s">
        <v>6205</v>
      </c>
    </row>
    <row r="2349" spans="1:8" ht="30.75" customHeight="1">
      <c r="A2349" s="6">
        <v>10738</v>
      </c>
      <c r="B2349" s="5" t="s">
        <v>3923</v>
      </c>
      <c r="C2349" s="11" t="s">
        <v>3924</v>
      </c>
      <c r="D2349" s="5" t="s">
        <v>6197</v>
      </c>
      <c r="E2349" s="5">
        <v>109323</v>
      </c>
      <c r="F2349" s="5" t="s">
        <v>8631</v>
      </c>
      <c r="G2349" s="5" t="s">
        <v>11388</v>
      </c>
      <c r="H2349" s="5" t="s">
        <v>6205</v>
      </c>
    </row>
    <row r="2350" spans="1:8" ht="30.75" customHeight="1">
      <c r="A2350" s="6">
        <v>10738</v>
      </c>
      <c r="B2350" s="5" t="s">
        <v>3923</v>
      </c>
      <c r="C2350" s="11" t="s">
        <v>3924</v>
      </c>
      <c r="D2350" s="5" t="s">
        <v>6190</v>
      </c>
      <c r="E2350" s="5">
        <v>101098</v>
      </c>
      <c r="F2350" s="5" t="s">
        <v>8632</v>
      </c>
      <c r="G2350" s="5" t="s">
        <v>11389</v>
      </c>
      <c r="H2350" s="5" t="s">
        <v>6212</v>
      </c>
    </row>
    <row r="2351" spans="1:8" ht="30.75" customHeight="1">
      <c r="A2351" s="6">
        <v>10738</v>
      </c>
      <c r="B2351" s="5" t="s">
        <v>3923</v>
      </c>
      <c r="C2351" s="11" t="s">
        <v>3924</v>
      </c>
      <c r="D2351" s="5" t="s">
        <v>6197</v>
      </c>
      <c r="E2351" s="5">
        <v>103813</v>
      </c>
      <c r="F2351" s="5" t="s">
        <v>8633</v>
      </c>
      <c r="G2351" s="5" t="s">
        <v>11390</v>
      </c>
      <c r="H2351" s="5" t="s">
        <v>6205</v>
      </c>
    </row>
    <row r="2352" spans="1:8" ht="30.75" customHeight="1">
      <c r="A2352" s="6">
        <v>10738</v>
      </c>
      <c r="B2352" s="5" t="s">
        <v>3923</v>
      </c>
      <c r="C2352" s="11" t="s">
        <v>3924</v>
      </c>
      <c r="D2352" s="5" t="s">
        <v>6218</v>
      </c>
      <c r="E2352" s="5">
        <v>100604</v>
      </c>
      <c r="F2352" s="5" t="s">
        <v>8634</v>
      </c>
      <c r="G2352" s="5" t="s">
        <v>8634</v>
      </c>
      <c r="H2352" s="5" t="s">
        <v>6220</v>
      </c>
    </row>
    <row r="2353" spans="1:8" ht="30.75" customHeight="1">
      <c r="A2353" s="6">
        <v>10738</v>
      </c>
      <c r="B2353" s="5" t="s">
        <v>3923</v>
      </c>
      <c r="C2353" s="11" t="s">
        <v>3924</v>
      </c>
      <c r="D2353" s="5" t="s">
        <v>6197</v>
      </c>
      <c r="E2353" s="5">
        <v>103811</v>
      </c>
      <c r="F2353" s="5" t="s">
        <v>8635</v>
      </c>
      <c r="G2353" s="5" t="s">
        <v>11391</v>
      </c>
      <c r="H2353" s="5" t="s">
        <v>6195</v>
      </c>
    </row>
    <row r="2354" spans="1:8" ht="30.75" customHeight="1">
      <c r="A2354" s="6">
        <v>10738</v>
      </c>
      <c r="B2354" s="5" t="s">
        <v>3923</v>
      </c>
      <c r="C2354" s="11" t="s">
        <v>3924</v>
      </c>
      <c r="D2354" s="5" t="s">
        <v>6197</v>
      </c>
      <c r="E2354" s="5">
        <v>103812</v>
      </c>
      <c r="F2354" s="5" t="s">
        <v>8636</v>
      </c>
      <c r="G2354" s="5" t="s">
        <v>11392</v>
      </c>
      <c r="H2354" s="5" t="s">
        <v>6205</v>
      </c>
    </row>
    <row r="2355" spans="1:8" ht="30.75" customHeight="1">
      <c r="A2355" s="6">
        <v>10738</v>
      </c>
      <c r="B2355" s="5" t="s">
        <v>3923</v>
      </c>
      <c r="C2355" s="11" t="s">
        <v>3924</v>
      </c>
      <c r="D2355" s="5" t="s">
        <v>6190</v>
      </c>
      <c r="E2355" s="5">
        <v>107873</v>
      </c>
      <c r="F2355" s="5" t="s">
        <v>8637</v>
      </c>
      <c r="G2355" s="5" t="s">
        <v>8637</v>
      </c>
      <c r="H2355" s="5" t="s">
        <v>6195</v>
      </c>
    </row>
    <row r="2356" spans="1:8" ht="30.75" customHeight="1">
      <c r="A2356" s="6">
        <v>10738</v>
      </c>
      <c r="B2356" s="5" t="s">
        <v>3923</v>
      </c>
      <c r="C2356" s="11" t="s">
        <v>3924</v>
      </c>
      <c r="D2356" s="5" t="s">
        <v>6197</v>
      </c>
      <c r="E2356" s="5">
        <v>105149</v>
      </c>
      <c r="F2356" s="5" t="s">
        <v>8638</v>
      </c>
      <c r="G2356" s="5" t="s">
        <v>11393</v>
      </c>
      <c r="H2356" s="5" t="s">
        <v>6205</v>
      </c>
    </row>
    <row r="2357" spans="1:8" ht="30.75" customHeight="1">
      <c r="A2357" s="6">
        <v>10738</v>
      </c>
      <c r="B2357" s="5" t="s">
        <v>3923</v>
      </c>
      <c r="C2357" s="11" t="s">
        <v>3924</v>
      </c>
      <c r="D2357" s="5" t="s">
        <v>6201</v>
      </c>
      <c r="E2357" s="5">
        <v>102027</v>
      </c>
      <c r="F2357" s="5" t="s">
        <v>8639</v>
      </c>
      <c r="G2357" s="5" t="s">
        <v>11394</v>
      </c>
      <c r="H2357" s="5" t="s">
        <v>6195</v>
      </c>
    </row>
    <row r="2358" spans="1:8" ht="30.75" customHeight="1">
      <c r="A2358" s="6">
        <v>10738</v>
      </c>
      <c r="B2358" s="5" t="s">
        <v>3923</v>
      </c>
      <c r="C2358" s="11" t="s">
        <v>3924</v>
      </c>
      <c r="D2358" s="5" t="s">
        <v>6190</v>
      </c>
      <c r="E2358" s="5">
        <v>101760</v>
      </c>
      <c r="F2358" s="5" t="s">
        <v>8640</v>
      </c>
      <c r="G2358" s="5" t="s">
        <v>8640</v>
      </c>
      <c r="H2358" s="5" t="s">
        <v>6195</v>
      </c>
    </row>
    <row r="2359" spans="1:8" ht="30.75" customHeight="1">
      <c r="A2359" s="6">
        <v>10738</v>
      </c>
      <c r="B2359" s="5" t="s">
        <v>3923</v>
      </c>
      <c r="C2359" s="11" t="s">
        <v>3924</v>
      </c>
      <c r="D2359" s="5" t="s">
        <v>6218</v>
      </c>
      <c r="E2359" s="5">
        <v>100635</v>
      </c>
      <c r="F2359" s="5" t="s">
        <v>8641</v>
      </c>
      <c r="G2359" s="5" t="s">
        <v>8641</v>
      </c>
      <c r="H2359" s="5" t="s">
        <v>6220</v>
      </c>
    </row>
    <row r="2360" spans="1:8" ht="30.75" customHeight="1">
      <c r="A2360" s="6">
        <v>10738</v>
      </c>
      <c r="B2360" s="5" t="s">
        <v>3923</v>
      </c>
      <c r="C2360" s="11" t="s">
        <v>3924</v>
      </c>
      <c r="D2360" s="5" t="s">
        <v>6190</v>
      </c>
      <c r="E2360" s="5">
        <v>101762</v>
      </c>
      <c r="F2360" s="5" t="s">
        <v>8642</v>
      </c>
      <c r="G2360" s="5" t="s">
        <v>8642</v>
      </c>
      <c r="H2360" s="5" t="s">
        <v>6195</v>
      </c>
    </row>
    <row r="2361" spans="1:8" ht="30.75" customHeight="1">
      <c r="A2361" s="6">
        <v>10738</v>
      </c>
      <c r="B2361" s="5" t="s">
        <v>3923</v>
      </c>
      <c r="C2361" s="11" t="s">
        <v>3924</v>
      </c>
      <c r="D2361" s="5" t="s">
        <v>6197</v>
      </c>
      <c r="E2361" s="5">
        <v>105139</v>
      </c>
      <c r="F2361" s="5" t="s">
        <v>8643</v>
      </c>
      <c r="G2361" s="5" t="s">
        <v>11395</v>
      </c>
      <c r="H2361" s="5" t="s">
        <v>6205</v>
      </c>
    </row>
    <row r="2362" spans="1:8" ht="30.75" customHeight="1">
      <c r="A2362" s="6">
        <v>10738</v>
      </c>
      <c r="B2362" s="5" t="s">
        <v>3923</v>
      </c>
      <c r="C2362" s="11" t="s">
        <v>3924</v>
      </c>
      <c r="D2362" s="5" t="s">
        <v>6197</v>
      </c>
      <c r="E2362" s="5">
        <v>102990</v>
      </c>
      <c r="F2362" s="5" t="s">
        <v>8644</v>
      </c>
      <c r="G2362" s="5" t="s">
        <v>11396</v>
      </c>
      <c r="H2362" s="5" t="s">
        <v>6205</v>
      </c>
    </row>
    <row r="2363" spans="1:8" ht="30.75" customHeight="1">
      <c r="A2363" s="6">
        <v>10738</v>
      </c>
      <c r="B2363" s="5" t="s">
        <v>3923</v>
      </c>
      <c r="C2363" s="11" t="s">
        <v>3924</v>
      </c>
      <c r="D2363" s="5" t="s">
        <v>6197</v>
      </c>
      <c r="E2363" s="5">
        <v>102988</v>
      </c>
      <c r="F2363" s="5" t="s">
        <v>8645</v>
      </c>
      <c r="G2363" s="5" t="s">
        <v>11397</v>
      </c>
      <c r="H2363" s="5" t="s">
        <v>6205</v>
      </c>
    </row>
    <row r="2364" spans="1:8" ht="30.75" customHeight="1">
      <c r="A2364" s="6">
        <v>10738</v>
      </c>
      <c r="B2364" s="5" t="s">
        <v>3923</v>
      </c>
      <c r="C2364" s="11" t="s">
        <v>3924</v>
      </c>
      <c r="D2364" s="5" t="s">
        <v>6197</v>
      </c>
      <c r="E2364" s="5">
        <v>103330</v>
      </c>
      <c r="F2364" s="5" t="s">
        <v>8646</v>
      </c>
      <c r="G2364" s="5" t="s">
        <v>11398</v>
      </c>
      <c r="H2364" s="5" t="s">
        <v>6205</v>
      </c>
    </row>
    <row r="2365" spans="1:8" ht="30.75" customHeight="1">
      <c r="A2365" s="6">
        <v>10738</v>
      </c>
      <c r="B2365" s="5" t="s">
        <v>3923</v>
      </c>
      <c r="C2365" s="11" t="s">
        <v>3924</v>
      </c>
      <c r="D2365" s="5" t="s">
        <v>6218</v>
      </c>
      <c r="E2365" s="5">
        <v>100160</v>
      </c>
      <c r="F2365" s="5" t="s">
        <v>8647</v>
      </c>
      <c r="G2365" s="5" t="s">
        <v>11399</v>
      </c>
      <c r="H2365" s="5" t="s">
        <v>6220</v>
      </c>
    </row>
    <row r="2366" spans="1:8" ht="30.75" customHeight="1">
      <c r="A2366" s="6">
        <v>10738</v>
      </c>
      <c r="B2366" s="5" t="s">
        <v>3923</v>
      </c>
      <c r="C2366" s="11" t="s">
        <v>3924</v>
      </c>
      <c r="D2366" s="5" t="s">
        <v>6190</v>
      </c>
      <c r="E2366" s="5">
        <v>109340</v>
      </c>
      <c r="F2366" s="5" t="s">
        <v>8648</v>
      </c>
      <c r="G2366" s="5" t="s">
        <v>11400</v>
      </c>
      <c r="H2366" s="5" t="s">
        <v>6195</v>
      </c>
    </row>
    <row r="2367" spans="1:8" ht="30.75" customHeight="1">
      <c r="A2367" s="6">
        <v>10738</v>
      </c>
      <c r="B2367" s="5" t="s">
        <v>3923</v>
      </c>
      <c r="C2367" s="11" t="s">
        <v>3924</v>
      </c>
      <c r="D2367" s="5" t="s">
        <v>6190</v>
      </c>
      <c r="E2367" s="5">
        <v>101761</v>
      </c>
      <c r="F2367" s="5" t="s">
        <v>8649</v>
      </c>
      <c r="G2367" s="5" t="s">
        <v>8649</v>
      </c>
      <c r="H2367" s="5" t="s">
        <v>6195</v>
      </c>
    </row>
    <row r="2368" spans="1:8" ht="30.75" customHeight="1">
      <c r="A2368" s="6">
        <v>10738</v>
      </c>
      <c r="B2368" s="5" t="s">
        <v>3923</v>
      </c>
      <c r="C2368" s="11" t="s">
        <v>3924</v>
      </c>
      <c r="D2368" s="5" t="s">
        <v>6190</v>
      </c>
      <c r="E2368" s="5">
        <v>100892</v>
      </c>
      <c r="F2368" s="5" t="s">
        <v>8650</v>
      </c>
      <c r="G2368" s="5" t="s">
        <v>8650</v>
      </c>
      <c r="H2368" s="5" t="s">
        <v>8651</v>
      </c>
    </row>
    <row r="2369" spans="1:8" ht="30.75" customHeight="1">
      <c r="A2369" s="6">
        <v>10738</v>
      </c>
      <c r="B2369" s="5" t="s">
        <v>3923</v>
      </c>
      <c r="C2369" s="11" t="s">
        <v>3924</v>
      </c>
      <c r="D2369" s="5" t="s">
        <v>6197</v>
      </c>
      <c r="E2369" s="5">
        <v>101574</v>
      </c>
      <c r="F2369" s="5" t="s">
        <v>8652</v>
      </c>
      <c r="G2369" s="5" t="s">
        <v>11401</v>
      </c>
      <c r="H2369" s="5" t="s">
        <v>6205</v>
      </c>
    </row>
    <row r="2370" spans="1:8" ht="30.75" customHeight="1">
      <c r="A2370" s="6">
        <v>10738</v>
      </c>
      <c r="B2370" s="5" t="s">
        <v>3923</v>
      </c>
      <c r="C2370" s="11" t="s">
        <v>3924</v>
      </c>
      <c r="D2370" s="5" t="s">
        <v>6197</v>
      </c>
      <c r="E2370" s="5">
        <v>109326</v>
      </c>
      <c r="F2370" s="5" t="s">
        <v>8653</v>
      </c>
      <c r="G2370" s="5" t="s">
        <v>11402</v>
      </c>
      <c r="H2370" s="5" t="s">
        <v>6205</v>
      </c>
    </row>
    <row r="2371" spans="1:8" ht="30.75" customHeight="1">
      <c r="A2371" s="6">
        <v>10738</v>
      </c>
      <c r="B2371" s="5" t="s">
        <v>3923</v>
      </c>
      <c r="C2371" s="11" t="s">
        <v>3924</v>
      </c>
      <c r="D2371" s="5" t="s">
        <v>6210</v>
      </c>
      <c r="E2371" s="5">
        <v>105134</v>
      </c>
      <c r="F2371" s="5" t="s">
        <v>8654</v>
      </c>
      <c r="G2371" s="5" t="s">
        <v>11403</v>
      </c>
      <c r="H2371" s="5" t="s">
        <v>8655</v>
      </c>
    </row>
    <row r="2372" spans="1:8" ht="30.75" customHeight="1">
      <c r="A2372" s="6">
        <v>10739</v>
      </c>
      <c r="B2372" s="5" t="s">
        <v>3941</v>
      </c>
      <c r="C2372" s="11" t="s">
        <v>3942</v>
      </c>
      <c r="D2372" s="5" t="s">
        <v>6190</v>
      </c>
      <c r="E2372" s="5">
        <v>111743</v>
      </c>
      <c r="F2372" s="5" t="s">
        <v>8656</v>
      </c>
      <c r="G2372" s="5" t="s">
        <v>11404</v>
      </c>
      <c r="H2372" s="5" t="s">
        <v>6195</v>
      </c>
    </row>
    <row r="2373" spans="1:8" ht="30.75" customHeight="1">
      <c r="A2373" s="6">
        <v>10739</v>
      </c>
      <c r="B2373" s="5" t="s">
        <v>3941</v>
      </c>
      <c r="C2373" s="11" t="s">
        <v>3942</v>
      </c>
      <c r="D2373" s="5" t="s">
        <v>6197</v>
      </c>
      <c r="E2373" s="5">
        <v>111753</v>
      </c>
      <c r="F2373" s="5" t="s">
        <v>8657</v>
      </c>
      <c r="G2373" s="5" t="s">
        <v>11405</v>
      </c>
      <c r="H2373" s="5" t="s">
        <v>6195</v>
      </c>
    </row>
    <row r="2374" spans="1:8" ht="30.75" customHeight="1">
      <c r="A2374" s="6">
        <v>10739</v>
      </c>
      <c r="B2374" s="5" t="s">
        <v>3941</v>
      </c>
      <c r="C2374" s="11" t="s">
        <v>3942</v>
      </c>
      <c r="D2374" s="5" t="s">
        <v>6201</v>
      </c>
      <c r="E2374" s="5">
        <v>102059</v>
      </c>
      <c r="F2374" s="5" t="s">
        <v>8658</v>
      </c>
      <c r="G2374" s="5" t="s">
        <v>11406</v>
      </c>
      <c r="H2374" s="5" t="s">
        <v>6195</v>
      </c>
    </row>
    <row r="2375" spans="1:8" ht="30.75" customHeight="1">
      <c r="A2375" s="6">
        <v>10739</v>
      </c>
      <c r="B2375" s="5" t="s">
        <v>3941</v>
      </c>
      <c r="C2375" s="11" t="s">
        <v>3942</v>
      </c>
      <c r="D2375" s="5" t="s">
        <v>6197</v>
      </c>
      <c r="E2375" s="5">
        <v>111754</v>
      </c>
      <c r="F2375" s="5" t="s">
        <v>8659</v>
      </c>
      <c r="G2375" s="5" t="s">
        <v>11407</v>
      </c>
      <c r="H2375" s="5" t="s">
        <v>6195</v>
      </c>
    </row>
    <row r="2376" spans="1:8" ht="30.75" customHeight="1">
      <c r="A2376" s="6">
        <v>10740</v>
      </c>
      <c r="B2376" s="5" t="s">
        <v>3962</v>
      </c>
      <c r="C2376" s="11" t="s">
        <v>3963</v>
      </c>
      <c r="D2376" s="5" t="s">
        <v>6190</v>
      </c>
      <c r="E2376" s="5">
        <v>110737</v>
      </c>
      <c r="F2376" s="5" t="s">
        <v>8660</v>
      </c>
      <c r="G2376" s="5" t="s">
        <v>8660</v>
      </c>
      <c r="H2376" s="5" t="s">
        <v>6195</v>
      </c>
    </row>
    <row r="2377" spans="1:8" ht="30.75" customHeight="1">
      <c r="A2377" s="6">
        <v>10740</v>
      </c>
      <c r="B2377" s="5" t="s">
        <v>3962</v>
      </c>
      <c r="C2377" s="11" t="s">
        <v>3963</v>
      </c>
      <c r="D2377" s="5" t="s">
        <v>6197</v>
      </c>
      <c r="E2377" s="5">
        <v>110732</v>
      </c>
      <c r="F2377" s="5" t="s">
        <v>8661</v>
      </c>
      <c r="G2377" s="5" t="s">
        <v>8661</v>
      </c>
      <c r="H2377" s="5" t="s">
        <v>6195</v>
      </c>
    </row>
    <row r="2378" spans="1:8" ht="30.75" customHeight="1">
      <c r="A2378" s="6">
        <v>10740</v>
      </c>
      <c r="B2378" s="5" t="s">
        <v>3962</v>
      </c>
      <c r="C2378" s="11" t="s">
        <v>3963</v>
      </c>
      <c r="D2378" s="5" t="s">
        <v>6197</v>
      </c>
      <c r="E2378" s="5">
        <v>106138</v>
      </c>
      <c r="F2378" s="5" t="s">
        <v>8662</v>
      </c>
      <c r="G2378" s="5" t="s">
        <v>11408</v>
      </c>
      <c r="H2378" s="5" t="s">
        <v>6205</v>
      </c>
    </row>
    <row r="2379" spans="1:8" ht="30.75" customHeight="1">
      <c r="A2379" s="6">
        <v>10741</v>
      </c>
      <c r="B2379" s="5" t="s">
        <v>3977</v>
      </c>
      <c r="C2379" s="11" t="s">
        <v>3978</v>
      </c>
      <c r="D2379" s="5" t="s">
        <v>6190</v>
      </c>
      <c r="E2379" s="5">
        <v>101019</v>
      </c>
      <c r="F2379" s="5" t="s">
        <v>8663</v>
      </c>
      <c r="G2379" s="5" t="s">
        <v>11409</v>
      </c>
      <c r="H2379" s="5" t="s">
        <v>6212</v>
      </c>
    </row>
    <row r="2380" spans="1:8" ht="30.75" customHeight="1">
      <c r="A2380" s="6">
        <v>10741</v>
      </c>
      <c r="B2380" s="5" t="s">
        <v>3977</v>
      </c>
      <c r="C2380" s="11" t="s">
        <v>3978</v>
      </c>
      <c r="D2380" s="5" t="s">
        <v>6190</v>
      </c>
      <c r="E2380" s="5">
        <v>110751</v>
      </c>
      <c r="F2380" s="5" t="s">
        <v>8664</v>
      </c>
      <c r="G2380" s="5" t="s">
        <v>8664</v>
      </c>
      <c r="H2380" s="5" t="s">
        <v>6195</v>
      </c>
    </row>
    <row r="2381" spans="1:8" ht="30.75" customHeight="1">
      <c r="A2381" s="6">
        <v>10741</v>
      </c>
      <c r="B2381" s="5" t="s">
        <v>3977</v>
      </c>
      <c r="C2381" s="11" t="s">
        <v>3978</v>
      </c>
      <c r="D2381" s="5" t="s">
        <v>6218</v>
      </c>
      <c r="E2381" s="5">
        <v>100618</v>
      </c>
      <c r="F2381" s="5" t="s">
        <v>8665</v>
      </c>
      <c r="G2381" s="5" t="s">
        <v>8665</v>
      </c>
      <c r="H2381" s="5" t="s">
        <v>6220</v>
      </c>
    </row>
    <row r="2382" spans="1:8" ht="30.75" customHeight="1">
      <c r="A2382" s="6">
        <v>10741</v>
      </c>
      <c r="B2382" s="5" t="s">
        <v>3977</v>
      </c>
      <c r="C2382" s="11" t="s">
        <v>3978</v>
      </c>
      <c r="D2382" s="5" t="s">
        <v>6190</v>
      </c>
      <c r="E2382" s="5">
        <v>106140</v>
      </c>
      <c r="F2382" s="5" t="s">
        <v>8666</v>
      </c>
      <c r="G2382" s="5" t="s">
        <v>11410</v>
      </c>
      <c r="H2382" s="5" t="s">
        <v>6195</v>
      </c>
    </row>
    <row r="2383" spans="1:8" ht="30.75" customHeight="1">
      <c r="A2383" s="6">
        <v>10741</v>
      </c>
      <c r="B2383" s="5" t="s">
        <v>3977</v>
      </c>
      <c r="C2383" s="11" t="s">
        <v>3978</v>
      </c>
      <c r="D2383" s="5" t="s">
        <v>6197</v>
      </c>
      <c r="E2383" s="5">
        <v>102923</v>
      </c>
      <c r="F2383" s="5" t="s">
        <v>8667</v>
      </c>
      <c r="G2383" s="5" t="s">
        <v>11411</v>
      </c>
      <c r="H2383" s="5" t="s">
        <v>6205</v>
      </c>
    </row>
    <row r="2384" spans="1:8" ht="30.75" customHeight="1">
      <c r="A2384" s="6">
        <v>10741</v>
      </c>
      <c r="B2384" s="5" t="s">
        <v>3977</v>
      </c>
      <c r="C2384" s="11" t="s">
        <v>3978</v>
      </c>
      <c r="D2384" s="5" t="s">
        <v>6218</v>
      </c>
      <c r="E2384" s="5">
        <v>100617</v>
      </c>
      <c r="F2384" s="5" t="s">
        <v>8668</v>
      </c>
      <c r="G2384" s="5" t="s">
        <v>8668</v>
      </c>
      <c r="H2384" s="5" t="s">
        <v>6220</v>
      </c>
    </row>
    <row r="2385" spans="1:8" ht="30.75" customHeight="1">
      <c r="A2385" s="6">
        <v>10741</v>
      </c>
      <c r="B2385" s="5" t="s">
        <v>3977</v>
      </c>
      <c r="C2385" s="11" t="s">
        <v>3978</v>
      </c>
      <c r="D2385" s="5" t="s">
        <v>6190</v>
      </c>
      <c r="E2385" s="5">
        <v>110738</v>
      </c>
      <c r="F2385" s="5" t="s">
        <v>8669</v>
      </c>
      <c r="G2385" s="5" t="s">
        <v>8669</v>
      </c>
      <c r="H2385" s="5" t="s">
        <v>6195</v>
      </c>
    </row>
    <row r="2386" spans="1:8" ht="30.75" customHeight="1">
      <c r="A2386" s="6">
        <v>10741</v>
      </c>
      <c r="B2386" s="5" t="s">
        <v>3977</v>
      </c>
      <c r="C2386" s="11" t="s">
        <v>3978</v>
      </c>
      <c r="D2386" s="5" t="s">
        <v>6190</v>
      </c>
      <c r="E2386" s="5">
        <v>110740</v>
      </c>
      <c r="F2386" s="5" t="s">
        <v>8670</v>
      </c>
      <c r="G2386" s="5" t="s">
        <v>8670</v>
      </c>
      <c r="H2386" s="5" t="s">
        <v>6195</v>
      </c>
    </row>
    <row r="2387" spans="1:8" ht="30.75" customHeight="1">
      <c r="A2387" s="6">
        <v>10741</v>
      </c>
      <c r="B2387" s="5" t="s">
        <v>3977</v>
      </c>
      <c r="C2387" s="11" t="s">
        <v>3978</v>
      </c>
      <c r="D2387" s="5" t="s">
        <v>6197</v>
      </c>
      <c r="E2387" s="5">
        <v>103282</v>
      </c>
      <c r="F2387" s="5" t="s">
        <v>8671</v>
      </c>
      <c r="G2387" s="5" t="s">
        <v>11412</v>
      </c>
      <c r="H2387" s="5" t="s">
        <v>6205</v>
      </c>
    </row>
    <row r="2388" spans="1:8" ht="30.75" customHeight="1">
      <c r="A2388" s="6">
        <v>10741</v>
      </c>
      <c r="B2388" s="5" t="s">
        <v>3977</v>
      </c>
      <c r="C2388" s="11" t="s">
        <v>3978</v>
      </c>
      <c r="D2388" s="5" t="s">
        <v>6218</v>
      </c>
      <c r="E2388" s="5">
        <v>110734</v>
      </c>
      <c r="F2388" s="5" t="s">
        <v>8672</v>
      </c>
      <c r="G2388" s="5" t="s">
        <v>8672</v>
      </c>
      <c r="H2388" s="5" t="s">
        <v>6195</v>
      </c>
    </row>
    <row r="2389" spans="1:8" ht="30.75" customHeight="1">
      <c r="A2389" s="6">
        <v>10741</v>
      </c>
      <c r="B2389" s="5" t="s">
        <v>3977</v>
      </c>
      <c r="C2389" s="11" t="s">
        <v>3978</v>
      </c>
      <c r="D2389" s="5" t="s">
        <v>6201</v>
      </c>
      <c r="E2389" s="5">
        <v>102009</v>
      </c>
      <c r="F2389" s="5" t="s">
        <v>8673</v>
      </c>
      <c r="G2389" s="5" t="s">
        <v>11413</v>
      </c>
      <c r="H2389" s="5" t="s">
        <v>6195</v>
      </c>
    </row>
    <row r="2390" spans="1:8" ht="30.75" customHeight="1">
      <c r="A2390" s="6">
        <v>10741</v>
      </c>
      <c r="B2390" s="5" t="s">
        <v>3977</v>
      </c>
      <c r="C2390" s="11" t="s">
        <v>3978</v>
      </c>
      <c r="D2390" s="5" t="s">
        <v>6197</v>
      </c>
      <c r="E2390" s="5">
        <v>110471</v>
      </c>
      <c r="F2390" s="5" t="s">
        <v>8674</v>
      </c>
      <c r="G2390" s="5" t="s">
        <v>11414</v>
      </c>
      <c r="H2390" s="5" t="s">
        <v>6195</v>
      </c>
    </row>
    <row r="2391" spans="1:8" ht="30.75" customHeight="1">
      <c r="A2391" s="6">
        <v>10741</v>
      </c>
      <c r="B2391" s="5" t="s">
        <v>3977</v>
      </c>
      <c r="C2391" s="11" t="s">
        <v>3978</v>
      </c>
      <c r="D2391" s="5" t="s">
        <v>6218</v>
      </c>
      <c r="E2391" s="5">
        <v>110733</v>
      </c>
      <c r="F2391" s="5" t="s">
        <v>8675</v>
      </c>
      <c r="G2391" s="5" t="s">
        <v>8675</v>
      </c>
      <c r="H2391" s="5" t="s">
        <v>6195</v>
      </c>
    </row>
    <row r="2392" spans="1:8" ht="30.75" customHeight="1">
      <c r="A2392" s="6">
        <v>10741</v>
      </c>
      <c r="B2392" s="5" t="s">
        <v>3977</v>
      </c>
      <c r="C2392" s="11" t="s">
        <v>3978</v>
      </c>
      <c r="D2392" s="5" t="s">
        <v>6210</v>
      </c>
      <c r="E2392" s="5">
        <v>106508</v>
      </c>
      <c r="F2392" s="5" t="s">
        <v>8676</v>
      </c>
      <c r="G2392" s="5" t="s">
        <v>11415</v>
      </c>
      <c r="H2392" s="5" t="s">
        <v>6205</v>
      </c>
    </row>
    <row r="2393" spans="1:8" ht="30.75" customHeight="1">
      <c r="A2393" s="6">
        <v>10741</v>
      </c>
      <c r="B2393" s="5" t="s">
        <v>3977</v>
      </c>
      <c r="C2393" s="11" t="s">
        <v>3978</v>
      </c>
      <c r="D2393" s="5" t="s">
        <v>6210</v>
      </c>
      <c r="E2393" s="5">
        <v>110731</v>
      </c>
      <c r="F2393" s="5" t="s">
        <v>8677</v>
      </c>
      <c r="G2393" s="5" t="s">
        <v>11416</v>
      </c>
      <c r="H2393" s="5" t="s">
        <v>6195</v>
      </c>
    </row>
    <row r="2394" spans="1:8" ht="30.75" customHeight="1">
      <c r="A2394" s="6">
        <v>10741</v>
      </c>
      <c r="B2394" s="5" t="s">
        <v>3977</v>
      </c>
      <c r="C2394" s="11" t="s">
        <v>3978</v>
      </c>
      <c r="D2394" s="5" t="s">
        <v>6197</v>
      </c>
      <c r="E2394" s="5">
        <v>110472</v>
      </c>
      <c r="F2394" s="5" t="s">
        <v>8678</v>
      </c>
      <c r="G2394" s="5" t="s">
        <v>8678</v>
      </c>
      <c r="H2394" s="5" t="s">
        <v>6195</v>
      </c>
    </row>
    <row r="2395" spans="1:8" ht="30.75" customHeight="1">
      <c r="A2395" s="6">
        <v>10741</v>
      </c>
      <c r="B2395" s="5" t="s">
        <v>3977</v>
      </c>
      <c r="C2395" s="11" t="s">
        <v>3978</v>
      </c>
      <c r="D2395" s="5" t="s">
        <v>6210</v>
      </c>
      <c r="E2395" s="5">
        <v>110729</v>
      </c>
      <c r="F2395" s="5" t="s">
        <v>8679</v>
      </c>
      <c r="G2395" s="5" t="s">
        <v>11417</v>
      </c>
      <c r="H2395" s="5" t="s">
        <v>6195</v>
      </c>
    </row>
    <row r="2396" spans="1:8" ht="30.75" customHeight="1">
      <c r="A2396" s="6">
        <v>10741</v>
      </c>
      <c r="B2396" s="5" t="s">
        <v>3977</v>
      </c>
      <c r="C2396" s="11" t="s">
        <v>3978</v>
      </c>
      <c r="D2396" s="5" t="s">
        <v>6197</v>
      </c>
      <c r="E2396" s="5">
        <v>110470</v>
      </c>
      <c r="F2396" s="5" t="s">
        <v>8680</v>
      </c>
      <c r="G2396" s="5" t="s">
        <v>11418</v>
      </c>
      <c r="H2396" s="5" t="s">
        <v>6195</v>
      </c>
    </row>
    <row r="2397" spans="1:8" ht="30.75" customHeight="1">
      <c r="A2397" s="6">
        <v>10741</v>
      </c>
      <c r="B2397" s="5" t="s">
        <v>3977</v>
      </c>
      <c r="C2397" s="11" t="s">
        <v>3978</v>
      </c>
      <c r="D2397" s="5" t="s">
        <v>6197</v>
      </c>
      <c r="E2397" s="5">
        <v>110725</v>
      </c>
      <c r="F2397" s="5" t="s">
        <v>8681</v>
      </c>
      <c r="G2397" s="5" t="s">
        <v>8681</v>
      </c>
      <c r="H2397" s="5" t="s">
        <v>6195</v>
      </c>
    </row>
    <row r="2398" spans="1:8" ht="30.75" customHeight="1">
      <c r="A2398" s="6">
        <v>10741</v>
      </c>
      <c r="B2398" s="5" t="s">
        <v>3977</v>
      </c>
      <c r="C2398" s="11" t="s">
        <v>3978</v>
      </c>
      <c r="D2398" s="5" t="s">
        <v>6197</v>
      </c>
      <c r="E2398" s="5">
        <v>109325</v>
      </c>
      <c r="F2398" s="5" t="s">
        <v>8682</v>
      </c>
      <c r="G2398" s="5" t="s">
        <v>11419</v>
      </c>
      <c r="H2398" s="5" t="s">
        <v>6205</v>
      </c>
    </row>
    <row r="2399" spans="1:8" ht="30.75" customHeight="1">
      <c r="A2399" s="6">
        <v>10741</v>
      </c>
      <c r="B2399" s="5" t="s">
        <v>3977</v>
      </c>
      <c r="C2399" s="11" t="s">
        <v>3978</v>
      </c>
      <c r="D2399" s="5" t="s">
        <v>6197</v>
      </c>
      <c r="E2399" s="5">
        <v>104151</v>
      </c>
      <c r="F2399" s="5" t="s">
        <v>8683</v>
      </c>
      <c r="G2399" s="5" t="s">
        <v>11420</v>
      </c>
      <c r="H2399" s="5" t="s">
        <v>6205</v>
      </c>
    </row>
    <row r="2400" spans="1:8" ht="30.75" customHeight="1">
      <c r="A2400" s="6">
        <v>10741</v>
      </c>
      <c r="B2400" s="5" t="s">
        <v>3977</v>
      </c>
      <c r="C2400" s="11" t="s">
        <v>3978</v>
      </c>
      <c r="D2400" s="5" t="s">
        <v>6197</v>
      </c>
      <c r="E2400" s="5">
        <v>101555</v>
      </c>
      <c r="F2400" s="5" t="s">
        <v>8684</v>
      </c>
      <c r="G2400" s="5" t="s">
        <v>11421</v>
      </c>
      <c r="H2400" s="5" t="s">
        <v>6205</v>
      </c>
    </row>
    <row r="2401" spans="1:8" ht="30.75" customHeight="1">
      <c r="A2401" s="6">
        <v>10741</v>
      </c>
      <c r="B2401" s="5" t="s">
        <v>3977</v>
      </c>
      <c r="C2401" s="11" t="s">
        <v>3978</v>
      </c>
      <c r="D2401" s="5" t="s">
        <v>6197</v>
      </c>
      <c r="E2401" s="5">
        <v>111051</v>
      </c>
      <c r="F2401" s="5" t="s">
        <v>8685</v>
      </c>
      <c r="G2401" s="5" t="s">
        <v>11422</v>
      </c>
      <c r="H2401" s="5" t="s">
        <v>6205</v>
      </c>
    </row>
    <row r="2402" spans="1:8" ht="30.75" customHeight="1">
      <c r="A2402" s="6">
        <v>10741</v>
      </c>
      <c r="B2402" s="5" t="s">
        <v>3977</v>
      </c>
      <c r="C2402" s="11" t="s">
        <v>3978</v>
      </c>
      <c r="D2402" s="5" t="s">
        <v>6197</v>
      </c>
      <c r="E2402" s="5">
        <v>105137</v>
      </c>
      <c r="F2402" s="5" t="s">
        <v>8686</v>
      </c>
      <c r="G2402" s="5" t="s">
        <v>11423</v>
      </c>
      <c r="H2402" s="5" t="s">
        <v>6205</v>
      </c>
    </row>
    <row r="2403" spans="1:8" ht="30.75" customHeight="1">
      <c r="A2403" s="6">
        <v>10741</v>
      </c>
      <c r="B2403" s="5" t="s">
        <v>3977</v>
      </c>
      <c r="C2403" s="11" t="s">
        <v>3978</v>
      </c>
      <c r="D2403" s="5" t="s">
        <v>6197</v>
      </c>
      <c r="E2403" s="5">
        <v>110473</v>
      </c>
      <c r="F2403" s="5" t="s">
        <v>8687</v>
      </c>
      <c r="G2403" s="5" t="s">
        <v>11424</v>
      </c>
      <c r="H2403" s="5" t="s">
        <v>6195</v>
      </c>
    </row>
    <row r="2404" spans="1:8" ht="30.75" customHeight="1">
      <c r="A2404" s="6">
        <v>10741</v>
      </c>
      <c r="B2404" s="5" t="s">
        <v>3977</v>
      </c>
      <c r="C2404" s="11" t="s">
        <v>3978</v>
      </c>
      <c r="D2404" s="5" t="s">
        <v>6197</v>
      </c>
      <c r="E2404" s="5">
        <v>105147</v>
      </c>
      <c r="F2404" s="5" t="s">
        <v>8688</v>
      </c>
      <c r="G2404" s="5" t="s">
        <v>11425</v>
      </c>
      <c r="H2404" s="5" t="s">
        <v>6205</v>
      </c>
    </row>
    <row r="2405" spans="1:8" ht="30.75" customHeight="1">
      <c r="A2405" s="6">
        <v>10741</v>
      </c>
      <c r="B2405" s="5" t="s">
        <v>3977</v>
      </c>
      <c r="C2405" s="11" t="s">
        <v>3978</v>
      </c>
      <c r="D2405" s="5" t="s">
        <v>6190</v>
      </c>
      <c r="E2405" s="5">
        <v>106141</v>
      </c>
      <c r="F2405" s="5" t="s">
        <v>8689</v>
      </c>
      <c r="G2405" s="5" t="s">
        <v>11426</v>
      </c>
      <c r="H2405" s="5" t="s">
        <v>6195</v>
      </c>
    </row>
    <row r="2406" spans="1:8" ht="30.75" customHeight="1">
      <c r="A2406" s="6">
        <v>10741</v>
      </c>
      <c r="B2406" s="5" t="s">
        <v>3977</v>
      </c>
      <c r="C2406" s="11" t="s">
        <v>3978</v>
      </c>
      <c r="D2406" s="5" t="s">
        <v>6201</v>
      </c>
      <c r="E2406" s="5">
        <v>110967</v>
      </c>
      <c r="F2406" s="5" t="s">
        <v>8690</v>
      </c>
      <c r="G2406" s="5" t="s">
        <v>11427</v>
      </c>
      <c r="H2406" s="5" t="s">
        <v>6195</v>
      </c>
    </row>
    <row r="2407" spans="1:8" ht="30.75" customHeight="1">
      <c r="A2407" s="6">
        <v>10741</v>
      </c>
      <c r="B2407" s="5" t="s">
        <v>3977</v>
      </c>
      <c r="C2407" s="11" t="s">
        <v>3978</v>
      </c>
      <c r="D2407" s="5" t="s">
        <v>6201</v>
      </c>
      <c r="E2407" s="5">
        <v>101973</v>
      </c>
      <c r="F2407" s="5" t="s">
        <v>8691</v>
      </c>
      <c r="G2407" s="5" t="s">
        <v>11428</v>
      </c>
      <c r="H2407" s="5" t="s">
        <v>6195</v>
      </c>
    </row>
    <row r="2408" spans="1:8" ht="30.75" customHeight="1">
      <c r="A2408" s="6">
        <v>10741</v>
      </c>
      <c r="B2408" s="5" t="s">
        <v>3977</v>
      </c>
      <c r="C2408" s="11" t="s">
        <v>3978</v>
      </c>
      <c r="D2408" s="5" t="s">
        <v>6197</v>
      </c>
      <c r="E2408" s="5">
        <v>111668</v>
      </c>
      <c r="F2408" s="5" t="s">
        <v>8692</v>
      </c>
      <c r="G2408" s="5" t="s">
        <v>12234</v>
      </c>
      <c r="H2408" s="5" t="s">
        <v>6195</v>
      </c>
    </row>
    <row r="2409" spans="1:8" ht="30.75" customHeight="1">
      <c r="A2409" s="6">
        <v>10741</v>
      </c>
      <c r="B2409" s="5" t="s">
        <v>3977</v>
      </c>
      <c r="C2409" s="11" t="s">
        <v>3978</v>
      </c>
      <c r="D2409" s="5" t="s">
        <v>6210</v>
      </c>
      <c r="E2409" s="5">
        <v>110728</v>
      </c>
      <c r="F2409" s="5" t="s">
        <v>8693</v>
      </c>
      <c r="G2409" s="5" t="s">
        <v>11429</v>
      </c>
      <c r="H2409" s="5" t="s">
        <v>6195</v>
      </c>
    </row>
    <row r="2410" spans="1:8" ht="30.75" customHeight="1">
      <c r="A2410" s="6">
        <v>10741</v>
      </c>
      <c r="B2410" s="5" t="s">
        <v>3977</v>
      </c>
      <c r="C2410" s="11" t="s">
        <v>3978</v>
      </c>
      <c r="D2410" s="5" t="s">
        <v>6197</v>
      </c>
      <c r="E2410" s="5">
        <v>110724</v>
      </c>
      <c r="F2410" s="5" t="s">
        <v>8694</v>
      </c>
      <c r="G2410" s="5" t="s">
        <v>8694</v>
      </c>
      <c r="H2410" s="5" t="s">
        <v>6195</v>
      </c>
    </row>
    <row r="2411" spans="1:8" ht="30.75" customHeight="1">
      <c r="A2411" s="6">
        <v>10741</v>
      </c>
      <c r="B2411" s="5" t="s">
        <v>3977</v>
      </c>
      <c r="C2411" s="11" t="s">
        <v>3978</v>
      </c>
      <c r="D2411" s="5" t="s">
        <v>6201</v>
      </c>
      <c r="E2411" s="5">
        <v>110722</v>
      </c>
      <c r="F2411" s="5" t="s">
        <v>8695</v>
      </c>
      <c r="G2411" s="5" t="s">
        <v>11430</v>
      </c>
      <c r="H2411" s="5" t="s">
        <v>6195</v>
      </c>
    </row>
    <row r="2412" spans="1:8" ht="30.75" customHeight="1">
      <c r="A2412" s="6">
        <v>10741</v>
      </c>
      <c r="B2412" s="5" t="s">
        <v>3977</v>
      </c>
      <c r="C2412" s="11" t="s">
        <v>3978</v>
      </c>
      <c r="D2412" s="5" t="s">
        <v>6190</v>
      </c>
      <c r="E2412" s="5">
        <v>110727</v>
      </c>
      <c r="F2412" s="5" t="s">
        <v>8696</v>
      </c>
      <c r="G2412" s="5" t="s">
        <v>11431</v>
      </c>
      <c r="H2412" s="5" t="s">
        <v>6195</v>
      </c>
    </row>
    <row r="2413" spans="1:8" ht="30.75" customHeight="1">
      <c r="A2413" s="6">
        <v>10741</v>
      </c>
      <c r="B2413" s="5" t="s">
        <v>3977</v>
      </c>
      <c r="C2413" s="11" t="s">
        <v>3978</v>
      </c>
      <c r="D2413" s="5" t="s">
        <v>6190</v>
      </c>
      <c r="E2413" s="5">
        <v>106142</v>
      </c>
      <c r="F2413" s="5" t="s">
        <v>8697</v>
      </c>
      <c r="G2413" s="5" t="s">
        <v>11432</v>
      </c>
      <c r="H2413" s="5" t="s">
        <v>6205</v>
      </c>
    </row>
    <row r="2414" spans="1:8" ht="30.75" customHeight="1">
      <c r="A2414" s="6">
        <v>10741</v>
      </c>
      <c r="B2414" s="5" t="s">
        <v>3977</v>
      </c>
      <c r="C2414" s="11" t="s">
        <v>3978</v>
      </c>
      <c r="D2414" s="5" t="s">
        <v>6197</v>
      </c>
      <c r="E2414" s="5">
        <v>109328</v>
      </c>
      <c r="F2414" s="5" t="s">
        <v>8698</v>
      </c>
      <c r="G2414" s="5" t="s">
        <v>11433</v>
      </c>
      <c r="H2414" s="5" t="s">
        <v>6205</v>
      </c>
    </row>
    <row r="2415" spans="1:8" ht="30.75" customHeight="1">
      <c r="A2415" s="6">
        <v>10741</v>
      </c>
      <c r="B2415" s="5" t="s">
        <v>3977</v>
      </c>
      <c r="C2415" s="11" t="s">
        <v>3978</v>
      </c>
      <c r="D2415" s="5" t="s">
        <v>6201</v>
      </c>
      <c r="E2415" s="5">
        <v>110723</v>
      </c>
      <c r="F2415" s="5" t="s">
        <v>8699</v>
      </c>
      <c r="G2415" s="5" t="s">
        <v>8699</v>
      </c>
      <c r="H2415" s="5" t="s">
        <v>6195</v>
      </c>
    </row>
    <row r="2416" spans="1:8" ht="30.75" customHeight="1">
      <c r="A2416" s="6">
        <v>10741</v>
      </c>
      <c r="B2416" s="5" t="s">
        <v>3977</v>
      </c>
      <c r="C2416" s="11" t="s">
        <v>3978</v>
      </c>
      <c r="D2416" s="5" t="s">
        <v>6197</v>
      </c>
      <c r="E2416" s="5">
        <v>103679</v>
      </c>
      <c r="F2416" s="5" t="s">
        <v>8700</v>
      </c>
      <c r="G2416" s="5" t="s">
        <v>11434</v>
      </c>
      <c r="H2416" s="5" t="s">
        <v>6205</v>
      </c>
    </row>
    <row r="2417" spans="1:8" ht="30.75" customHeight="1">
      <c r="A2417" s="6">
        <v>10741</v>
      </c>
      <c r="B2417" s="5" t="s">
        <v>3977</v>
      </c>
      <c r="C2417" s="11" t="s">
        <v>3978</v>
      </c>
      <c r="D2417" s="5" t="s">
        <v>6218</v>
      </c>
      <c r="E2417" s="5">
        <v>110735</v>
      </c>
      <c r="F2417" s="5" t="s">
        <v>8701</v>
      </c>
      <c r="G2417" s="5" t="s">
        <v>8701</v>
      </c>
      <c r="H2417" s="5" t="s">
        <v>6195</v>
      </c>
    </row>
    <row r="2418" spans="1:8" ht="30.75" customHeight="1">
      <c r="A2418" s="6">
        <v>10741</v>
      </c>
      <c r="B2418" s="5" t="s">
        <v>3977</v>
      </c>
      <c r="C2418" s="11" t="s">
        <v>3978</v>
      </c>
      <c r="D2418" s="5" t="s">
        <v>6201</v>
      </c>
      <c r="E2418" s="5">
        <v>100405</v>
      </c>
      <c r="F2418" s="5" t="s">
        <v>8702</v>
      </c>
      <c r="G2418" s="5" t="s">
        <v>11435</v>
      </c>
      <c r="H2418" s="5" t="s">
        <v>6195</v>
      </c>
    </row>
    <row r="2419" spans="1:8" ht="30.75" customHeight="1">
      <c r="A2419" s="6">
        <v>10741</v>
      </c>
      <c r="B2419" s="5" t="s">
        <v>3977</v>
      </c>
      <c r="C2419" s="11" t="s">
        <v>3978</v>
      </c>
      <c r="D2419" s="5" t="s">
        <v>6190</v>
      </c>
      <c r="E2419" s="5">
        <v>110741</v>
      </c>
      <c r="F2419" s="5" t="s">
        <v>8703</v>
      </c>
      <c r="G2419" s="5" t="s">
        <v>11436</v>
      </c>
      <c r="H2419" s="5" t="s">
        <v>6195</v>
      </c>
    </row>
    <row r="2420" spans="1:8" ht="30.75" customHeight="1">
      <c r="A2420" s="6">
        <v>10741</v>
      </c>
      <c r="B2420" s="5" t="s">
        <v>3977</v>
      </c>
      <c r="C2420" s="11" t="s">
        <v>3978</v>
      </c>
      <c r="D2420" s="5" t="s">
        <v>6218</v>
      </c>
      <c r="E2420" s="5">
        <v>100616</v>
      </c>
      <c r="F2420" s="5" t="s">
        <v>8704</v>
      </c>
      <c r="G2420" s="5" t="s">
        <v>8704</v>
      </c>
      <c r="H2420" s="5" t="s">
        <v>6220</v>
      </c>
    </row>
    <row r="2421" spans="1:8" ht="30.75" customHeight="1">
      <c r="A2421" s="6">
        <v>10741</v>
      </c>
      <c r="B2421" s="5" t="s">
        <v>3977</v>
      </c>
      <c r="C2421" s="11" t="s">
        <v>3978</v>
      </c>
      <c r="D2421" s="5" t="s">
        <v>6201</v>
      </c>
      <c r="E2421" s="5">
        <v>110726</v>
      </c>
      <c r="F2421" s="5" t="s">
        <v>8705</v>
      </c>
      <c r="G2421" s="5" t="s">
        <v>8705</v>
      </c>
      <c r="H2421" s="5" t="s">
        <v>6195</v>
      </c>
    </row>
    <row r="2422" spans="1:8" ht="30.75" customHeight="1">
      <c r="A2422" s="6">
        <v>10741</v>
      </c>
      <c r="B2422" s="5" t="s">
        <v>3977</v>
      </c>
      <c r="C2422" s="11" t="s">
        <v>3978</v>
      </c>
      <c r="D2422" s="5" t="s">
        <v>6197</v>
      </c>
      <c r="E2422" s="5">
        <v>110730</v>
      </c>
      <c r="F2422" s="5" t="s">
        <v>8706</v>
      </c>
      <c r="G2422" s="5" t="s">
        <v>8706</v>
      </c>
      <c r="H2422" s="5" t="s">
        <v>6195</v>
      </c>
    </row>
    <row r="2423" spans="1:8" ht="30.75" customHeight="1">
      <c r="A2423" s="6">
        <v>10741</v>
      </c>
      <c r="B2423" s="5" t="s">
        <v>3977</v>
      </c>
      <c r="C2423" s="11" t="s">
        <v>3978</v>
      </c>
      <c r="D2423" s="5" t="s">
        <v>6190</v>
      </c>
      <c r="E2423" s="5">
        <v>106160</v>
      </c>
      <c r="F2423" s="5" t="s">
        <v>8707</v>
      </c>
      <c r="G2423" s="5" t="s">
        <v>11437</v>
      </c>
      <c r="H2423" s="5" t="s">
        <v>8708</v>
      </c>
    </row>
    <row r="2424" spans="1:8" ht="30.75" customHeight="1">
      <c r="A2424" s="6">
        <v>10741</v>
      </c>
      <c r="B2424" s="5" t="s">
        <v>3977</v>
      </c>
      <c r="C2424" s="11" t="s">
        <v>3978</v>
      </c>
      <c r="D2424" s="5" t="s">
        <v>6197</v>
      </c>
      <c r="E2424" s="5">
        <v>103677</v>
      </c>
      <c r="F2424" s="5" t="s">
        <v>8709</v>
      </c>
      <c r="G2424" s="5" t="s">
        <v>11438</v>
      </c>
      <c r="H2424" s="5" t="s">
        <v>6205</v>
      </c>
    </row>
    <row r="2425" spans="1:8" ht="30.75" customHeight="1">
      <c r="A2425" s="6">
        <v>10741</v>
      </c>
      <c r="B2425" s="5" t="s">
        <v>3977</v>
      </c>
      <c r="C2425" s="11" t="s">
        <v>3978</v>
      </c>
      <c r="D2425" s="5" t="s">
        <v>6201</v>
      </c>
      <c r="E2425" s="5">
        <v>101763</v>
      </c>
      <c r="F2425" s="5" t="s">
        <v>8710</v>
      </c>
      <c r="G2425" s="5" t="s">
        <v>11439</v>
      </c>
      <c r="H2425" s="5" t="s">
        <v>6195</v>
      </c>
    </row>
    <row r="2426" spans="1:8" ht="30.75" customHeight="1">
      <c r="A2426" s="6">
        <v>10741</v>
      </c>
      <c r="B2426" s="5" t="s">
        <v>3977</v>
      </c>
      <c r="C2426" s="11" t="s">
        <v>3978</v>
      </c>
      <c r="D2426" s="5" t="s">
        <v>6218</v>
      </c>
      <c r="E2426" s="5">
        <v>110736</v>
      </c>
      <c r="F2426" s="5" t="s">
        <v>8711</v>
      </c>
      <c r="G2426" s="5" t="s">
        <v>8711</v>
      </c>
      <c r="H2426" s="5" t="s">
        <v>6195</v>
      </c>
    </row>
    <row r="2427" spans="1:8" ht="30.75" customHeight="1">
      <c r="A2427" s="6">
        <v>10741</v>
      </c>
      <c r="B2427" s="5" t="s">
        <v>3977</v>
      </c>
      <c r="C2427" s="11" t="s">
        <v>3978</v>
      </c>
      <c r="D2427" s="5" t="s">
        <v>6190</v>
      </c>
      <c r="E2427" s="5">
        <v>110739</v>
      </c>
      <c r="F2427" s="5" t="s">
        <v>8712</v>
      </c>
      <c r="G2427" s="5" t="s">
        <v>8712</v>
      </c>
      <c r="H2427" s="5" t="s">
        <v>6195</v>
      </c>
    </row>
    <row r="2428" spans="1:8" ht="30.75" customHeight="1">
      <c r="A2428" s="6">
        <v>10741</v>
      </c>
      <c r="B2428" s="5" t="s">
        <v>3977</v>
      </c>
      <c r="C2428" s="11" t="s">
        <v>3978</v>
      </c>
      <c r="D2428" s="5" t="s">
        <v>6201</v>
      </c>
      <c r="E2428" s="5">
        <v>101976</v>
      </c>
      <c r="F2428" s="5" t="s">
        <v>8713</v>
      </c>
      <c r="G2428" s="5" t="s">
        <v>11440</v>
      </c>
      <c r="H2428" s="5" t="s">
        <v>6195</v>
      </c>
    </row>
    <row r="2429" spans="1:8" ht="30.75" customHeight="1">
      <c r="A2429" s="6">
        <v>10741</v>
      </c>
      <c r="B2429" s="5" t="s">
        <v>3977</v>
      </c>
      <c r="C2429" s="11" t="s">
        <v>3978</v>
      </c>
      <c r="D2429" s="5" t="s">
        <v>6197</v>
      </c>
      <c r="E2429" s="5">
        <v>102921</v>
      </c>
      <c r="F2429" s="5" t="s">
        <v>8714</v>
      </c>
      <c r="G2429" s="5" t="s">
        <v>11441</v>
      </c>
      <c r="H2429" s="5" t="s">
        <v>6205</v>
      </c>
    </row>
    <row r="2430" spans="1:8" ht="30.75" customHeight="1">
      <c r="A2430" s="6">
        <v>10741</v>
      </c>
      <c r="B2430" s="5" t="s">
        <v>3977</v>
      </c>
      <c r="C2430" s="11" t="s">
        <v>3978</v>
      </c>
      <c r="D2430" s="5" t="s">
        <v>6201</v>
      </c>
      <c r="E2430" s="5">
        <v>100407</v>
      </c>
      <c r="F2430" s="5" t="s">
        <v>8715</v>
      </c>
      <c r="G2430" s="5" t="s">
        <v>11442</v>
      </c>
      <c r="H2430" s="5" t="s">
        <v>6195</v>
      </c>
    </row>
    <row r="2431" spans="1:8" ht="30.75" customHeight="1">
      <c r="A2431" s="6">
        <v>10741</v>
      </c>
      <c r="B2431" s="5" t="s">
        <v>3977</v>
      </c>
      <c r="C2431" s="11" t="s">
        <v>3978</v>
      </c>
      <c r="D2431" s="5" t="s">
        <v>6201</v>
      </c>
      <c r="E2431" s="5">
        <v>100684</v>
      </c>
      <c r="F2431" s="5" t="s">
        <v>8716</v>
      </c>
      <c r="G2431" s="5" t="s">
        <v>11443</v>
      </c>
      <c r="H2431" s="5" t="s">
        <v>6195</v>
      </c>
    </row>
    <row r="2432" spans="1:8" ht="30.75" customHeight="1">
      <c r="A2432" s="6">
        <v>10741</v>
      </c>
      <c r="B2432" s="5" t="s">
        <v>3977</v>
      </c>
      <c r="C2432" s="11" t="s">
        <v>3978</v>
      </c>
      <c r="D2432" s="5" t="s">
        <v>6201</v>
      </c>
      <c r="E2432" s="5">
        <v>102831</v>
      </c>
      <c r="F2432" s="5" t="s">
        <v>8717</v>
      </c>
      <c r="G2432" s="5" t="s">
        <v>8717</v>
      </c>
      <c r="H2432" s="5" t="s">
        <v>6195</v>
      </c>
    </row>
    <row r="2433" spans="1:8" ht="30.75" customHeight="1">
      <c r="A2433" s="6">
        <v>10729</v>
      </c>
      <c r="B2433" s="5" t="s">
        <v>4001</v>
      </c>
      <c r="C2433" s="10" t="s">
        <v>4002</v>
      </c>
      <c r="D2433" s="5" t="s">
        <v>6218</v>
      </c>
      <c r="E2433" s="5">
        <v>111675</v>
      </c>
      <c r="F2433" s="5" t="s">
        <v>8718</v>
      </c>
      <c r="G2433" s="5" t="s">
        <v>12235</v>
      </c>
      <c r="H2433" s="5" t="s">
        <v>6195</v>
      </c>
    </row>
    <row r="2434" spans="1:8" ht="30.75" customHeight="1">
      <c r="A2434" s="6">
        <v>10729</v>
      </c>
      <c r="B2434" s="5" t="s">
        <v>4001</v>
      </c>
      <c r="C2434" s="10" t="s">
        <v>4002</v>
      </c>
      <c r="D2434" s="5" t="s">
        <v>6218</v>
      </c>
      <c r="E2434" s="5">
        <v>107428</v>
      </c>
      <c r="F2434" s="5" t="s">
        <v>8719</v>
      </c>
      <c r="G2434" s="5" t="s">
        <v>11444</v>
      </c>
      <c r="H2434" s="5" t="s">
        <v>6220</v>
      </c>
    </row>
    <row r="2435" spans="1:8" ht="30.75" customHeight="1">
      <c r="A2435" s="6">
        <v>10729</v>
      </c>
      <c r="B2435" s="5" t="s">
        <v>4001</v>
      </c>
      <c r="C2435" s="10" t="s">
        <v>4002</v>
      </c>
      <c r="D2435" s="5" t="s">
        <v>6210</v>
      </c>
      <c r="E2435" s="5">
        <v>105986</v>
      </c>
      <c r="F2435" s="5" t="s">
        <v>8720</v>
      </c>
      <c r="G2435" s="5" t="s">
        <v>11445</v>
      </c>
      <c r="H2435" s="5" t="s">
        <v>6205</v>
      </c>
    </row>
    <row r="2436" spans="1:8" ht="30.75" customHeight="1">
      <c r="A2436" s="6">
        <v>10729</v>
      </c>
      <c r="B2436" s="5" t="s">
        <v>4001</v>
      </c>
      <c r="C2436" s="10" t="s">
        <v>4002</v>
      </c>
      <c r="D2436" s="5" t="s">
        <v>6197</v>
      </c>
      <c r="E2436" s="5">
        <v>106082</v>
      </c>
      <c r="F2436" s="5" t="s">
        <v>8721</v>
      </c>
      <c r="G2436" s="5" t="s">
        <v>11446</v>
      </c>
      <c r="H2436" s="5" t="s">
        <v>6205</v>
      </c>
    </row>
    <row r="2437" spans="1:8" ht="30.75" customHeight="1">
      <c r="A2437" s="6">
        <v>10729</v>
      </c>
      <c r="B2437" s="5" t="s">
        <v>4001</v>
      </c>
      <c r="C2437" s="10" t="s">
        <v>4002</v>
      </c>
      <c r="D2437" s="5" t="s">
        <v>6201</v>
      </c>
      <c r="E2437" s="5">
        <v>105484</v>
      </c>
      <c r="F2437" s="5" t="s">
        <v>8722</v>
      </c>
      <c r="G2437" s="5" t="s">
        <v>11447</v>
      </c>
      <c r="H2437" s="5" t="s">
        <v>6195</v>
      </c>
    </row>
    <row r="2438" spans="1:8" ht="30.75" customHeight="1">
      <c r="A2438" s="6">
        <v>10729</v>
      </c>
      <c r="B2438" s="5" t="s">
        <v>4001</v>
      </c>
      <c r="C2438" s="10" t="s">
        <v>4002</v>
      </c>
      <c r="D2438" s="5" t="s">
        <v>6190</v>
      </c>
      <c r="E2438" s="5">
        <v>111673</v>
      </c>
      <c r="F2438" s="5" t="s">
        <v>8723</v>
      </c>
      <c r="G2438" s="5" t="s">
        <v>12236</v>
      </c>
      <c r="H2438" s="5" t="s">
        <v>6195</v>
      </c>
    </row>
    <row r="2439" spans="1:8" ht="30.75" customHeight="1">
      <c r="A2439" s="6">
        <v>10729</v>
      </c>
      <c r="B2439" s="5" t="s">
        <v>4001</v>
      </c>
      <c r="C2439" s="10" t="s">
        <v>4002</v>
      </c>
      <c r="D2439" s="5" t="s">
        <v>6197</v>
      </c>
      <c r="E2439" s="5">
        <v>105973</v>
      </c>
      <c r="F2439" s="5" t="s">
        <v>8724</v>
      </c>
      <c r="G2439" s="5" t="s">
        <v>11448</v>
      </c>
      <c r="H2439" s="5" t="s">
        <v>6205</v>
      </c>
    </row>
    <row r="2440" spans="1:8" ht="30.75" customHeight="1">
      <c r="A2440" s="6">
        <v>10729</v>
      </c>
      <c r="B2440" s="5" t="s">
        <v>4001</v>
      </c>
      <c r="C2440" s="10" t="s">
        <v>4002</v>
      </c>
      <c r="D2440" s="5" t="s">
        <v>6190</v>
      </c>
      <c r="E2440" s="5">
        <v>106503</v>
      </c>
      <c r="F2440" s="5" t="s">
        <v>8725</v>
      </c>
      <c r="G2440" s="5" t="s">
        <v>8725</v>
      </c>
      <c r="H2440" s="5" t="s">
        <v>6220</v>
      </c>
    </row>
    <row r="2441" spans="1:8" ht="30.75" customHeight="1">
      <c r="A2441" s="6">
        <v>10729</v>
      </c>
      <c r="B2441" s="5" t="s">
        <v>4001</v>
      </c>
      <c r="C2441" s="10" t="s">
        <v>4002</v>
      </c>
      <c r="D2441" s="5" t="s">
        <v>6197</v>
      </c>
      <c r="E2441" s="5">
        <v>105082</v>
      </c>
      <c r="F2441" s="5" t="s">
        <v>8726</v>
      </c>
      <c r="G2441" s="5" t="s">
        <v>11449</v>
      </c>
      <c r="H2441" s="5" t="s">
        <v>6205</v>
      </c>
    </row>
    <row r="2442" spans="1:8" ht="30.75" customHeight="1">
      <c r="A2442" s="6">
        <v>10729</v>
      </c>
      <c r="B2442" s="5" t="s">
        <v>4001</v>
      </c>
      <c r="C2442" s="10" t="s">
        <v>4002</v>
      </c>
      <c r="D2442" s="5" t="s">
        <v>6197</v>
      </c>
      <c r="E2442" s="5">
        <v>107434</v>
      </c>
      <c r="F2442" s="5" t="s">
        <v>8727</v>
      </c>
      <c r="G2442" s="5" t="s">
        <v>11450</v>
      </c>
      <c r="H2442" s="5" t="s">
        <v>6205</v>
      </c>
    </row>
    <row r="2443" spans="1:8" ht="30.75" customHeight="1">
      <c r="A2443" s="6">
        <v>10729</v>
      </c>
      <c r="B2443" s="5" t="s">
        <v>4001</v>
      </c>
      <c r="C2443" s="10" t="s">
        <v>4002</v>
      </c>
      <c r="D2443" s="5" t="s">
        <v>6197</v>
      </c>
      <c r="E2443" s="5">
        <v>106272</v>
      </c>
      <c r="F2443" s="5" t="s">
        <v>8728</v>
      </c>
      <c r="G2443" s="5" t="s">
        <v>11451</v>
      </c>
      <c r="H2443" s="5" t="s">
        <v>6205</v>
      </c>
    </row>
    <row r="2444" spans="1:8" ht="30.75" customHeight="1">
      <c r="A2444" s="6">
        <v>10729</v>
      </c>
      <c r="B2444" s="5" t="s">
        <v>4001</v>
      </c>
      <c r="C2444" s="10" t="s">
        <v>4002</v>
      </c>
      <c r="D2444" s="5" t="s">
        <v>6197</v>
      </c>
      <c r="E2444" s="5">
        <v>106081</v>
      </c>
      <c r="F2444" s="5" t="s">
        <v>8729</v>
      </c>
      <c r="G2444" s="5" t="s">
        <v>11452</v>
      </c>
      <c r="H2444" s="5" t="s">
        <v>6205</v>
      </c>
    </row>
    <row r="2445" spans="1:8" ht="30.75" customHeight="1">
      <c r="A2445" s="6">
        <v>10729</v>
      </c>
      <c r="B2445" s="5" t="s">
        <v>4001</v>
      </c>
      <c r="C2445" s="10" t="s">
        <v>4002</v>
      </c>
      <c r="D2445" s="5" t="s">
        <v>6197</v>
      </c>
      <c r="E2445" s="5">
        <v>106084</v>
      </c>
      <c r="F2445" s="5" t="s">
        <v>8730</v>
      </c>
      <c r="G2445" s="5" t="s">
        <v>11453</v>
      </c>
      <c r="H2445" s="5" t="s">
        <v>6205</v>
      </c>
    </row>
    <row r="2446" spans="1:8" ht="30.75" customHeight="1">
      <c r="A2446" s="6">
        <v>10729</v>
      </c>
      <c r="B2446" s="5" t="s">
        <v>4001</v>
      </c>
      <c r="C2446" s="10" t="s">
        <v>4002</v>
      </c>
      <c r="D2446" s="5" t="s">
        <v>6201</v>
      </c>
      <c r="E2446" s="5">
        <v>106507</v>
      </c>
      <c r="F2446" s="5" t="s">
        <v>8731</v>
      </c>
      <c r="G2446" s="5" t="s">
        <v>11454</v>
      </c>
      <c r="H2446" s="5" t="s">
        <v>6195</v>
      </c>
    </row>
    <row r="2447" spans="1:8" ht="30.75" customHeight="1">
      <c r="A2447" s="6">
        <v>10729</v>
      </c>
      <c r="B2447" s="5" t="s">
        <v>4001</v>
      </c>
      <c r="C2447" s="10" t="s">
        <v>4002</v>
      </c>
      <c r="D2447" s="5" t="s">
        <v>6197</v>
      </c>
      <c r="E2447" s="5">
        <v>106006</v>
      </c>
      <c r="F2447" s="5" t="s">
        <v>8732</v>
      </c>
      <c r="G2447" s="5" t="s">
        <v>11455</v>
      </c>
      <c r="H2447" s="5" t="s">
        <v>6205</v>
      </c>
    </row>
    <row r="2448" spans="1:8" ht="30.75" customHeight="1">
      <c r="A2448" s="6">
        <v>10729</v>
      </c>
      <c r="B2448" s="5" t="s">
        <v>4001</v>
      </c>
      <c r="C2448" s="10" t="s">
        <v>4002</v>
      </c>
      <c r="D2448" s="5" t="s">
        <v>6201</v>
      </c>
      <c r="E2448" s="5">
        <v>106273</v>
      </c>
      <c r="F2448" s="5" t="s">
        <v>8733</v>
      </c>
      <c r="G2448" s="5" t="s">
        <v>11456</v>
      </c>
      <c r="H2448" s="5" t="s">
        <v>6195</v>
      </c>
    </row>
    <row r="2449" spans="1:8" ht="30.75" customHeight="1">
      <c r="A2449" s="6">
        <v>10729</v>
      </c>
      <c r="B2449" s="5" t="s">
        <v>4001</v>
      </c>
      <c r="C2449" s="10" t="s">
        <v>4002</v>
      </c>
      <c r="D2449" s="5" t="s">
        <v>6197</v>
      </c>
      <c r="E2449" s="5">
        <v>105980</v>
      </c>
      <c r="F2449" s="5" t="s">
        <v>8734</v>
      </c>
      <c r="G2449" s="5" t="s">
        <v>11457</v>
      </c>
      <c r="H2449" s="5" t="s">
        <v>6205</v>
      </c>
    </row>
    <row r="2450" spans="1:8" ht="30.75" customHeight="1">
      <c r="A2450" s="6">
        <v>10729</v>
      </c>
      <c r="B2450" s="5" t="s">
        <v>4001</v>
      </c>
      <c r="C2450" s="10" t="s">
        <v>4002</v>
      </c>
      <c r="D2450" s="5" t="s">
        <v>6218</v>
      </c>
      <c r="E2450" s="5">
        <v>111676</v>
      </c>
      <c r="F2450" s="5" t="s">
        <v>8735</v>
      </c>
      <c r="G2450" s="5" t="s">
        <v>12237</v>
      </c>
      <c r="H2450" s="5" t="s">
        <v>6195</v>
      </c>
    </row>
    <row r="2451" spans="1:8" ht="30.75" customHeight="1">
      <c r="A2451" s="6">
        <v>10729</v>
      </c>
      <c r="B2451" s="5" t="s">
        <v>4001</v>
      </c>
      <c r="C2451" s="10" t="s">
        <v>4002</v>
      </c>
      <c r="D2451" s="5" t="s">
        <v>6210</v>
      </c>
      <c r="E2451" s="5">
        <v>105924</v>
      </c>
      <c r="F2451" s="5" t="s">
        <v>8736</v>
      </c>
      <c r="G2451" s="5" t="s">
        <v>11458</v>
      </c>
      <c r="H2451" s="5" t="s">
        <v>8737</v>
      </c>
    </row>
    <row r="2452" spans="1:8" ht="30.75" customHeight="1">
      <c r="A2452" s="6">
        <v>10729</v>
      </c>
      <c r="B2452" s="5" t="s">
        <v>4001</v>
      </c>
      <c r="C2452" s="10" t="s">
        <v>4002</v>
      </c>
      <c r="D2452" s="5" t="s">
        <v>6197</v>
      </c>
      <c r="E2452" s="5">
        <v>105967</v>
      </c>
      <c r="F2452" s="5" t="s">
        <v>8738</v>
      </c>
      <c r="G2452" s="5" t="s">
        <v>11459</v>
      </c>
      <c r="H2452" s="5" t="s">
        <v>6205</v>
      </c>
    </row>
    <row r="2453" spans="1:8" ht="30.75" customHeight="1">
      <c r="A2453" s="6">
        <v>10729</v>
      </c>
      <c r="B2453" s="5" t="s">
        <v>4001</v>
      </c>
      <c r="C2453" s="10" t="s">
        <v>4002</v>
      </c>
      <c r="D2453" s="5" t="s">
        <v>6190</v>
      </c>
      <c r="E2453" s="5">
        <v>101042</v>
      </c>
      <c r="F2453" s="5" t="s">
        <v>8739</v>
      </c>
      <c r="G2453" s="5" t="s">
        <v>11460</v>
      </c>
      <c r="H2453" s="5" t="s">
        <v>6212</v>
      </c>
    </row>
    <row r="2454" spans="1:8" ht="30.75" customHeight="1">
      <c r="A2454" s="6">
        <v>10729</v>
      </c>
      <c r="B2454" s="5" t="s">
        <v>4001</v>
      </c>
      <c r="C2454" s="10" t="s">
        <v>4002</v>
      </c>
      <c r="D2454" s="5" t="s">
        <v>6190</v>
      </c>
      <c r="E2454" s="5">
        <v>101078</v>
      </c>
      <c r="F2454" s="5" t="s">
        <v>8740</v>
      </c>
      <c r="G2454" s="5" t="s">
        <v>11461</v>
      </c>
      <c r="H2454" s="5" t="s">
        <v>6212</v>
      </c>
    </row>
    <row r="2455" spans="1:8" ht="30.75" customHeight="1">
      <c r="A2455" s="6">
        <v>10729</v>
      </c>
      <c r="B2455" s="5" t="s">
        <v>4001</v>
      </c>
      <c r="C2455" s="10" t="s">
        <v>4002</v>
      </c>
      <c r="D2455" s="5" t="s">
        <v>6197</v>
      </c>
      <c r="E2455" s="5">
        <v>106271</v>
      </c>
      <c r="F2455" s="5" t="s">
        <v>8741</v>
      </c>
      <c r="G2455" s="5" t="s">
        <v>11462</v>
      </c>
      <c r="H2455" s="5" t="s">
        <v>6205</v>
      </c>
    </row>
    <row r="2456" spans="1:8" ht="30.75" customHeight="1">
      <c r="A2456" s="6">
        <v>10729</v>
      </c>
      <c r="B2456" s="5" t="s">
        <v>4001</v>
      </c>
      <c r="C2456" s="10" t="s">
        <v>4002</v>
      </c>
      <c r="D2456" s="5" t="s">
        <v>6197</v>
      </c>
      <c r="E2456" s="5">
        <v>106085</v>
      </c>
      <c r="F2456" s="5" t="s">
        <v>8742</v>
      </c>
      <c r="G2456" s="5" t="s">
        <v>11463</v>
      </c>
      <c r="H2456" s="5" t="s">
        <v>6205</v>
      </c>
    </row>
    <row r="2457" spans="1:8" ht="30.75" customHeight="1">
      <c r="A2457" s="6">
        <v>10729</v>
      </c>
      <c r="B2457" s="5" t="s">
        <v>4001</v>
      </c>
      <c r="C2457" s="10" t="s">
        <v>4002</v>
      </c>
      <c r="D2457" s="5" t="s">
        <v>6197</v>
      </c>
      <c r="E2457" s="5">
        <v>105981</v>
      </c>
      <c r="F2457" s="5" t="s">
        <v>8743</v>
      </c>
      <c r="G2457" s="5" t="s">
        <v>11464</v>
      </c>
      <c r="H2457" s="5" t="s">
        <v>6205</v>
      </c>
    </row>
    <row r="2458" spans="1:8" ht="30.75" customHeight="1">
      <c r="A2458" s="6">
        <v>10729</v>
      </c>
      <c r="B2458" s="5" t="s">
        <v>4001</v>
      </c>
      <c r="C2458" s="10" t="s">
        <v>4002</v>
      </c>
      <c r="D2458" s="5" t="s">
        <v>6190</v>
      </c>
      <c r="E2458" s="5">
        <v>106080</v>
      </c>
      <c r="F2458" s="5" t="s">
        <v>8744</v>
      </c>
      <c r="G2458" s="5" t="s">
        <v>11465</v>
      </c>
      <c r="H2458" s="5" t="s">
        <v>6212</v>
      </c>
    </row>
    <row r="2459" spans="1:8" ht="30.75" customHeight="1">
      <c r="A2459" s="6">
        <v>10729</v>
      </c>
      <c r="B2459" s="5" t="s">
        <v>4001</v>
      </c>
      <c r="C2459" s="10" t="s">
        <v>4002</v>
      </c>
      <c r="D2459" s="5" t="s">
        <v>6197</v>
      </c>
      <c r="E2459" s="5">
        <v>105979</v>
      </c>
      <c r="F2459" s="5" t="s">
        <v>8745</v>
      </c>
      <c r="G2459" s="5" t="s">
        <v>11466</v>
      </c>
      <c r="H2459" s="5" t="s">
        <v>6205</v>
      </c>
    </row>
    <row r="2460" spans="1:8" ht="30.75" customHeight="1">
      <c r="A2460" s="6">
        <v>10729</v>
      </c>
      <c r="B2460" s="5" t="s">
        <v>4001</v>
      </c>
      <c r="C2460" s="10" t="s">
        <v>4002</v>
      </c>
      <c r="D2460" s="5" t="s">
        <v>6197</v>
      </c>
      <c r="E2460" s="5">
        <v>105966</v>
      </c>
      <c r="F2460" s="5" t="s">
        <v>8746</v>
      </c>
      <c r="G2460" s="5" t="s">
        <v>11467</v>
      </c>
      <c r="H2460" s="5" t="s">
        <v>6205</v>
      </c>
    </row>
    <row r="2461" spans="1:8" ht="30.75" customHeight="1">
      <c r="A2461" s="6">
        <v>10729</v>
      </c>
      <c r="B2461" s="5" t="s">
        <v>4001</v>
      </c>
      <c r="C2461" s="10" t="s">
        <v>4002</v>
      </c>
      <c r="D2461" s="5" t="s">
        <v>6190</v>
      </c>
      <c r="E2461" s="5">
        <v>106505</v>
      </c>
      <c r="F2461" s="5" t="s">
        <v>8747</v>
      </c>
      <c r="G2461" s="5" t="s">
        <v>8747</v>
      </c>
      <c r="H2461" s="5" t="s">
        <v>6195</v>
      </c>
    </row>
    <row r="2462" spans="1:8" ht="30.75" customHeight="1">
      <c r="A2462" s="6">
        <v>10729</v>
      </c>
      <c r="B2462" s="5" t="s">
        <v>4001</v>
      </c>
      <c r="C2462" s="10" t="s">
        <v>4002</v>
      </c>
      <c r="D2462" s="5" t="s">
        <v>6210</v>
      </c>
      <c r="E2462" s="5">
        <v>105927</v>
      </c>
      <c r="F2462" s="5" t="s">
        <v>8748</v>
      </c>
      <c r="G2462" s="5" t="s">
        <v>11468</v>
      </c>
      <c r="H2462" s="5" t="s">
        <v>8749</v>
      </c>
    </row>
    <row r="2463" spans="1:8" ht="30.75" customHeight="1">
      <c r="A2463" s="6">
        <v>10729</v>
      </c>
      <c r="B2463" s="5" t="s">
        <v>4001</v>
      </c>
      <c r="C2463" s="10" t="s">
        <v>4002</v>
      </c>
      <c r="D2463" s="5" t="s">
        <v>6190</v>
      </c>
      <c r="E2463" s="5">
        <v>107431</v>
      </c>
      <c r="F2463" s="5" t="s">
        <v>8750</v>
      </c>
      <c r="G2463" s="5" t="s">
        <v>11469</v>
      </c>
      <c r="H2463" s="5" t="s">
        <v>6212</v>
      </c>
    </row>
    <row r="2464" spans="1:8" ht="30.75" customHeight="1">
      <c r="A2464" s="6">
        <v>10729</v>
      </c>
      <c r="B2464" s="5" t="s">
        <v>4001</v>
      </c>
      <c r="C2464" s="10" t="s">
        <v>4002</v>
      </c>
      <c r="D2464" s="5" t="s">
        <v>6201</v>
      </c>
      <c r="E2464" s="5">
        <v>107601</v>
      </c>
      <c r="F2464" s="5" t="s">
        <v>8751</v>
      </c>
      <c r="G2464" s="5" t="s">
        <v>8751</v>
      </c>
      <c r="H2464" s="5" t="s">
        <v>6195</v>
      </c>
    </row>
    <row r="2465" spans="1:8" ht="30.75" customHeight="1">
      <c r="A2465" s="6">
        <v>10729</v>
      </c>
      <c r="B2465" s="5" t="s">
        <v>4001</v>
      </c>
      <c r="C2465" s="10" t="s">
        <v>4002</v>
      </c>
      <c r="D2465" s="5" t="s">
        <v>6197</v>
      </c>
      <c r="E2465" s="5">
        <v>105599</v>
      </c>
      <c r="F2465" s="5" t="s">
        <v>8752</v>
      </c>
      <c r="G2465" s="5" t="s">
        <v>11470</v>
      </c>
      <c r="H2465" s="5" t="s">
        <v>6205</v>
      </c>
    </row>
    <row r="2466" spans="1:8" ht="30.75" customHeight="1">
      <c r="A2466" s="6">
        <v>10729</v>
      </c>
      <c r="B2466" s="5" t="s">
        <v>4001</v>
      </c>
      <c r="C2466" s="10" t="s">
        <v>4002</v>
      </c>
      <c r="D2466" s="5" t="s">
        <v>6201</v>
      </c>
      <c r="E2466" s="5">
        <v>106506</v>
      </c>
      <c r="F2466" s="5" t="s">
        <v>8753</v>
      </c>
      <c r="G2466" s="5" t="s">
        <v>11471</v>
      </c>
      <c r="H2466" s="5" t="s">
        <v>6195</v>
      </c>
    </row>
    <row r="2467" spans="1:8" ht="30.75" customHeight="1">
      <c r="A2467" s="6">
        <v>10729</v>
      </c>
      <c r="B2467" s="5" t="s">
        <v>4001</v>
      </c>
      <c r="C2467" s="10" t="s">
        <v>4002</v>
      </c>
      <c r="D2467" s="5" t="s">
        <v>6190</v>
      </c>
      <c r="E2467" s="5">
        <v>111674</v>
      </c>
      <c r="F2467" s="5" t="s">
        <v>8754</v>
      </c>
      <c r="G2467" s="5" t="s">
        <v>12238</v>
      </c>
      <c r="H2467" s="5" t="s">
        <v>6195</v>
      </c>
    </row>
    <row r="2468" spans="1:8" ht="30.75" customHeight="1">
      <c r="A2468" s="6">
        <v>10742</v>
      </c>
      <c r="B2468" s="5" t="s">
        <v>4004</v>
      </c>
      <c r="C2468" s="11" t="s">
        <v>4005</v>
      </c>
      <c r="D2468" s="5" t="s">
        <v>6201</v>
      </c>
      <c r="E2468" s="5">
        <v>105965</v>
      </c>
      <c r="F2468" s="5" t="s">
        <v>8755</v>
      </c>
      <c r="G2468" s="5" t="s">
        <v>11472</v>
      </c>
      <c r="H2468" s="5" t="s">
        <v>6195</v>
      </c>
    </row>
    <row r="2469" spans="1:8" ht="30.75" customHeight="1">
      <c r="A2469" s="6">
        <v>10742</v>
      </c>
      <c r="B2469" s="5" t="s">
        <v>4004</v>
      </c>
      <c r="C2469" s="11" t="s">
        <v>4005</v>
      </c>
      <c r="D2469" s="5" t="s">
        <v>6197</v>
      </c>
      <c r="E2469" s="5">
        <v>103855</v>
      </c>
      <c r="F2469" s="5" t="s">
        <v>8756</v>
      </c>
      <c r="G2469" s="5" t="s">
        <v>11473</v>
      </c>
      <c r="H2469" s="5" t="s">
        <v>6205</v>
      </c>
    </row>
    <row r="2470" spans="1:8" ht="30.75" customHeight="1">
      <c r="A2470" s="6">
        <v>10742</v>
      </c>
      <c r="B2470" s="5" t="s">
        <v>4004</v>
      </c>
      <c r="C2470" s="11" t="s">
        <v>4005</v>
      </c>
      <c r="D2470" s="5" t="s">
        <v>6190</v>
      </c>
      <c r="E2470" s="5">
        <v>101114</v>
      </c>
      <c r="F2470" s="5" t="s">
        <v>8757</v>
      </c>
      <c r="G2470" s="5" t="s">
        <v>11474</v>
      </c>
      <c r="H2470" s="5" t="s">
        <v>6212</v>
      </c>
    </row>
    <row r="2471" spans="1:8" ht="30.75" customHeight="1">
      <c r="A2471" s="6">
        <v>10742</v>
      </c>
      <c r="B2471" s="5" t="s">
        <v>4004</v>
      </c>
      <c r="C2471" s="11" t="s">
        <v>4005</v>
      </c>
      <c r="D2471" s="5" t="s">
        <v>6197</v>
      </c>
      <c r="E2471" s="5">
        <v>103010</v>
      </c>
      <c r="F2471" s="5" t="s">
        <v>8758</v>
      </c>
      <c r="G2471" s="5" t="s">
        <v>11475</v>
      </c>
      <c r="H2471" s="5" t="s">
        <v>6205</v>
      </c>
    </row>
    <row r="2472" spans="1:8" ht="30.75" customHeight="1">
      <c r="A2472" s="6">
        <v>10742</v>
      </c>
      <c r="B2472" s="5" t="s">
        <v>4004</v>
      </c>
      <c r="C2472" s="11" t="s">
        <v>4005</v>
      </c>
      <c r="D2472" s="5" t="s">
        <v>6197</v>
      </c>
      <c r="E2472" s="5">
        <v>105488</v>
      </c>
      <c r="F2472" s="5" t="s">
        <v>8759</v>
      </c>
      <c r="G2472" s="5" t="s">
        <v>11476</v>
      </c>
      <c r="H2472" s="5" t="s">
        <v>6205</v>
      </c>
    </row>
    <row r="2473" spans="1:8" ht="30.75" customHeight="1">
      <c r="A2473" s="6">
        <v>10742</v>
      </c>
      <c r="B2473" s="5" t="s">
        <v>4004</v>
      </c>
      <c r="C2473" s="11" t="s">
        <v>4005</v>
      </c>
      <c r="D2473" s="5" t="s">
        <v>6197</v>
      </c>
      <c r="E2473" s="5">
        <v>101582</v>
      </c>
      <c r="F2473" s="5" t="s">
        <v>8760</v>
      </c>
      <c r="G2473" s="5" t="s">
        <v>11477</v>
      </c>
      <c r="H2473" s="5" t="s">
        <v>6205</v>
      </c>
    </row>
    <row r="2474" spans="1:8" ht="30.75" customHeight="1">
      <c r="A2474" s="6">
        <v>10742</v>
      </c>
      <c r="B2474" s="5" t="s">
        <v>4004</v>
      </c>
      <c r="C2474" s="11" t="s">
        <v>4005</v>
      </c>
      <c r="D2474" s="5" t="s">
        <v>6197</v>
      </c>
      <c r="E2474" s="5">
        <v>103343</v>
      </c>
      <c r="F2474" s="5" t="s">
        <v>8761</v>
      </c>
      <c r="G2474" s="5" t="s">
        <v>11478</v>
      </c>
      <c r="H2474" s="5" t="s">
        <v>6205</v>
      </c>
    </row>
    <row r="2475" spans="1:8" ht="30.75" customHeight="1">
      <c r="A2475" s="6">
        <v>10742</v>
      </c>
      <c r="B2475" s="5" t="s">
        <v>4004</v>
      </c>
      <c r="C2475" s="11" t="s">
        <v>4005</v>
      </c>
      <c r="D2475" s="5" t="s">
        <v>6201</v>
      </c>
      <c r="E2475" s="5">
        <v>102034</v>
      </c>
      <c r="F2475" s="5" t="s">
        <v>8762</v>
      </c>
      <c r="G2475" s="5" t="s">
        <v>11479</v>
      </c>
      <c r="H2475" s="5" t="s">
        <v>6195</v>
      </c>
    </row>
    <row r="2476" spans="1:8" ht="30.75" customHeight="1">
      <c r="A2476" s="6">
        <v>10742</v>
      </c>
      <c r="B2476" s="5" t="s">
        <v>4004</v>
      </c>
      <c r="C2476" s="11" t="s">
        <v>4005</v>
      </c>
      <c r="D2476" s="5" t="s">
        <v>6210</v>
      </c>
      <c r="E2476" s="5">
        <v>100878</v>
      </c>
      <c r="F2476" s="5" t="s">
        <v>8763</v>
      </c>
      <c r="G2476" s="5" t="s">
        <v>11480</v>
      </c>
      <c r="H2476" s="5" t="s">
        <v>8764</v>
      </c>
    </row>
    <row r="2477" spans="1:8" ht="30.75" customHeight="1">
      <c r="A2477" s="6">
        <v>10742</v>
      </c>
      <c r="B2477" s="5" t="s">
        <v>4004</v>
      </c>
      <c r="C2477" s="11" t="s">
        <v>4005</v>
      </c>
      <c r="D2477" s="5" t="s">
        <v>6190</v>
      </c>
      <c r="E2477" s="5">
        <v>107598</v>
      </c>
      <c r="F2477" s="5" t="s">
        <v>8765</v>
      </c>
      <c r="G2477" s="5" t="s">
        <v>8765</v>
      </c>
      <c r="H2477" s="5" t="s">
        <v>6195</v>
      </c>
    </row>
    <row r="2478" spans="1:8" ht="30.75" customHeight="1">
      <c r="A2478" s="6">
        <v>10742</v>
      </c>
      <c r="B2478" s="5" t="s">
        <v>4004</v>
      </c>
      <c r="C2478" s="11" t="s">
        <v>4005</v>
      </c>
      <c r="D2478" s="5" t="s">
        <v>6201</v>
      </c>
      <c r="E2478" s="5">
        <v>105959</v>
      </c>
      <c r="F2478" s="5" t="s">
        <v>8766</v>
      </c>
      <c r="G2478" s="5" t="s">
        <v>11481</v>
      </c>
      <c r="H2478" s="5" t="s">
        <v>6195</v>
      </c>
    </row>
    <row r="2479" spans="1:8" ht="30.75" customHeight="1">
      <c r="A2479" s="6">
        <v>10742</v>
      </c>
      <c r="B2479" s="5" t="s">
        <v>4004</v>
      </c>
      <c r="C2479" s="11" t="s">
        <v>4005</v>
      </c>
      <c r="D2479" s="5" t="s">
        <v>6197</v>
      </c>
      <c r="E2479" s="5">
        <v>105960</v>
      </c>
      <c r="F2479" s="5" t="s">
        <v>8767</v>
      </c>
      <c r="G2479" s="5" t="s">
        <v>11482</v>
      </c>
      <c r="H2479" s="5" t="s">
        <v>6205</v>
      </c>
    </row>
    <row r="2480" spans="1:8" ht="30.75" customHeight="1">
      <c r="A2480" s="6">
        <v>10742</v>
      </c>
      <c r="B2480" s="5" t="s">
        <v>4004</v>
      </c>
      <c r="C2480" s="11" t="s">
        <v>4005</v>
      </c>
      <c r="D2480" s="5" t="s">
        <v>6201</v>
      </c>
      <c r="E2480" s="5">
        <v>106075</v>
      </c>
      <c r="F2480" s="5" t="s">
        <v>8768</v>
      </c>
      <c r="G2480" s="5" t="s">
        <v>11483</v>
      </c>
      <c r="H2480" s="5" t="s">
        <v>6195</v>
      </c>
    </row>
    <row r="2481" spans="1:8" ht="30.75" customHeight="1">
      <c r="A2481" s="6">
        <v>10742</v>
      </c>
      <c r="B2481" s="5" t="s">
        <v>4004</v>
      </c>
      <c r="C2481" s="11" t="s">
        <v>4005</v>
      </c>
      <c r="D2481" s="5" t="s">
        <v>6218</v>
      </c>
      <c r="E2481" s="5">
        <v>100561</v>
      </c>
      <c r="F2481" s="5" t="s">
        <v>8769</v>
      </c>
      <c r="G2481" s="5" t="s">
        <v>8769</v>
      </c>
      <c r="H2481" s="5" t="s">
        <v>6220</v>
      </c>
    </row>
    <row r="2482" spans="1:8" ht="30.75" customHeight="1">
      <c r="A2482" s="6">
        <v>10742</v>
      </c>
      <c r="B2482" s="5" t="s">
        <v>4004</v>
      </c>
      <c r="C2482" s="11" t="s">
        <v>4005</v>
      </c>
      <c r="D2482" s="5" t="s">
        <v>6197</v>
      </c>
      <c r="E2482" s="5">
        <v>103857</v>
      </c>
      <c r="F2482" s="5" t="s">
        <v>8770</v>
      </c>
      <c r="G2482" s="5" t="s">
        <v>11484</v>
      </c>
      <c r="H2482" s="5" t="s">
        <v>6205</v>
      </c>
    </row>
    <row r="2483" spans="1:8" ht="30.75" customHeight="1">
      <c r="A2483" s="6">
        <v>10742</v>
      </c>
      <c r="B2483" s="5" t="s">
        <v>4004</v>
      </c>
      <c r="C2483" s="11" t="s">
        <v>4005</v>
      </c>
      <c r="D2483" s="5" t="s">
        <v>6201</v>
      </c>
      <c r="E2483" s="5">
        <v>105939</v>
      </c>
      <c r="F2483" s="5" t="s">
        <v>8771</v>
      </c>
      <c r="G2483" s="5" t="s">
        <v>11485</v>
      </c>
      <c r="H2483" s="5" t="s">
        <v>6195</v>
      </c>
    </row>
    <row r="2484" spans="1:8" ht="30.75" customHeight="1">
      <c r="A2484" s="6">
        <v>10742</v>
      </c>
      <c r="B2484" s="5" t="s">
        <v>4004</v>
      </c>
      <c r="C2484" s="11" t="s">
        <v>4005</v>
      </c>
      <c r="D2484" s="5" t="s">
        <v>6197</v>
      </c>
      <c r="E2484" s="5">
        <v>103853</v>
      </c>
      <c r="F2484" s="5" t="s">
        <v>8772</v>
      </c>
      <c r="G2484" s="5" t="s">
        <v>11486</v>
      </c>
      <c r="H2484" s="5" t="s">
        <v>6195</v>
      </c>
    </row>
    <row r="2485" spans="1:8" ht="30.75" customHeight="1">
      <c r="A2485" s="6">
        <v>10742</v>
      </c>
      <c r="B2485" s="5" t="s">
        <v>4004</v>
      </c>
      <c r="C2485" s="11" t="s">
        <v>4005</v>
      </c>
      <c r="D2485" s="5" t="s">
        <v>6197</v>
      </c>
      <c r="E2485" s="5">
        <v>105940</v>
      </c>
      <c r="F2485" s="5" t="s">
        <v>8773</v>
      </c>
      <c r="G2485" s="5" t="s">
        <v>11487</v>
      </c>
      <c r="H2485" s="5" t="s">
        <v>6205</v>
      </c>
    </row>
    <row r="2486" spans="1:8" ht="30.75" customHeight="1">
      <c r="A2486" s="6">
        <v>10742</v>
      </c>
      <c r="B2486" s="5" t="s">
        <v>4004</v>
      </c>
      <c r="C2486" s="11" t="s">
        <v>4005</v>
      </c>
      <c r="D2486" s="5" t="s">
        <v>6201</v>
      </c>
      <c r="E2486" s="5">
        <v>105972</v>
      </c>
      <c r="F2486" s="5" t="s">
        <v>8774</v>
      </c>
      <c r="G2486" s="5" t="s">
        <v>11488</v>
      </c>
      <c r="H2486" s="5" t="s">
        <v>6195</v>
      </c>
    </row>
    <row r="2487" spans="1:8" ht="30.75" customHeight="1">
      <c r="A2487" s="6">
        <v>10742</v>
      </c>
      <c r="B2487" s="5" t="s">
        <v>4004</v>
      </c>
      <c r="C2487" s="11" t="s">
        <v>4005</v>
      </c>
      <c r="D2487" s="5" t="s">
        <v>6197</v>
      </c>
      <c r="E2487" s="5">
        <v>103859</v>
      </c>
      <c r="F2487" s="5" t="s">
        <v>8775</v>
      </c>
      <c r="G2487" s="5" t="s">
        <v>11489</v>
      </c>
      <c r="H2487" s="5" t="s">
        <v>6205</v>
      </c>
    </row>
    <row r="2488" spans="1:8" ht="30.75" customHeight="1">
      <c r="A2488" s="6">
        <v>10742</v>
      </c>
      <c r="B2488" s="5" t="s">
        <v>4004</v>
      </c>
      <c r="C2488" s="11" t="s">
        <v>4005</v>
      </c>
      <c r="D2488" s="5" t="s">
        <v>6201</v>
      </c>
      <c r="E2488" s="5">
        <v>105944</v>
      </c>
      <c r="F2488" s="5" t="s">
        <v>8776</v>
      </c>
      <c r="G2488" s="5" t="s">
        <v>11490</v>
      </c>
      <c r="H2488" s="5" t="s">
        <v>6195</v>
      </c>
    </row>
    <row r="2489" spans="1:8" ht="30.75" customHeight="1">
      <c r="A2489" s="6">
        <v>10742</v>
      </c>
      <c r="B2489" s="5" t="s">
        <v>4004</v>
      </c>
      <c r="C2489" s="11" t="s">
        <v>4005</v>
      </c>
      <c r="D2489" s="5" t="s">
        <v>6201</v>
      </c>
      <c r="E2489" s="5">
        <v>105948</v>
      </c>
      <c r="F2489" s="5" t="s">
        <v>8777</v>
      </c>
      <c r="G2489" s="5" t="s">
        <v>11491</v>
      </c>
      <c r="H2489" s="5" t="s">
        <v>6195</v>
      </c>
    </row>
    <row r="2490" spans="1:8" ht="30.75" customHeight="1">
      <c r="A2490" s="6">
        <v>10742</v>
      </c>
      <c r="B2490" s="5" t="s">
        <v>4004</v>
      </c>
      <c r="C2490" s="11" t="s">
        <v>4005</v>
      </c>
      <c r="D2490" s="5" t="s">
        <v>6197</v>
      </c>
      <c r="E2490" s="5">
        <v>105485</v>
      </c>
      <c r="F2490" s="5" t="s">
        <v>8778</v>
      </c>
      <c r="G2490" s="5" t="s">
        <v>11492</v>
      </c>
      <c r="H2490" s="5" t="s">
        <v>6205</v>
      </c>
    </row>
    <row r="2491" spans="1:8" ht="30.75" customHeight="1">
      <c r="A2491" s="6">
        <v>10742</v>
      </c>
      <c r="B2491" s="5" t="s">
        <v>4004</v>
      </c>
      <c r="C2491" s="11" t="s">
        <v>4005</v>
      </c>
      <c r="D2491" s="5" t="s">
        <v>6197</v>
      </c>
      <c r="E2491" s="5">
        <v>105480</v>
      </c>
      <c r="F2491" s="5" t="s">
        <v>8779</v>
      </c>
      <c r="G2491" s="5" t="s">
        <v>11493</v>
      </c>
      <c r="H2491" s="5" t="s">
        <v>6205</v>
      </c>
    </row>
    <row r="2492" spans="1:8" ht="30.75" customHeight="1">
      <c r="A2492" s="6">
        <v>10742</v>
      </c>
      <c r="B2492" s="5" t="s">
        <v>4004</v>
      </c>
      <c r="C2492" s="11" t="s">
        <v>4005</v>
      </c>
      <c r="D2492" s="5" t="s">
        <v>6210</v>
      </c>
      <c r="E2492" s="5">
        <v>100902</v>
      </c>
      <c r="F2492" s="5" t="s">
        <v>8780</v>
      </c>
      <c r="G2492" s="5" t="s">
        <v>11494</v>
      </c>
      <c r="H2492" s="5" t="s">
        <v>8781</v>
      </c>
    </row>
    <row r="2493" spans="1:8" ht="30.75" customHeight="1">
      <c r="A2493" s="6">
        <v>10789</v>
      </c>
      <c r="B2493" s="5" t="s">
        <v>4007</v>
      </c>
      <c r="C2493" s="12" t="s">
        <v>4008</v>
      </c>
      <c r="D2493" s="5" t="s">
        <v>6201</v>
      </c>
      <c r="E2493" s="5">
        <v>105437</v>
      </c>
      <c r="F2493" s="5" t="s">
        <v>8782</v>
      </c>
      <c r="G2493" s="5" t="s">
        <v>11495</v>
      </c>
      <c r="H2493" s="5" t="s">
        <v>6205</v>
      </c>
    </row>
    <row r="2494" spans="1:8" ht="30.75" customHeight="1">
      <c r="A2494" s="6">
        <v>10789</v>
      </c>
      <c r="B2494" s="5" t="s">
        <v>4007</v>
      </c>
      <c r="C2494" s="12" t="s">
        <v>4008</v>
      </c>
      <c r="D2494" s="5" t="s">
        <v>6201</v>
      </c>
      <c r="E2494" s="5">
        <v>105438</v>
      </c>
      <c r="F2494" s="5" t="s">
        <v>8783</v>
      </c>
      <c r="G2494" s="5" t="s">
        <v>11496</v>
      </c>
      <c r="H2494" s="5" t="s">
        <v>6205</v>
      </c>
    </row>
    <row r="2495" spans="1:8" ht="30.75" customHeight="1">
      <c r="A2495" s="6">
        <v>10743</v>
      </c>
      <c r="B2495" s="5" t="s">
        <v>4028</v>
      </c>
      <c r="C2495" s="11" t="s">
        <v>4029</v>
      </c>
      <c r="D2495" s="5" t="s">
        <v>6197</v>
      </c>
      <c r="E2495" s="5">
        <v>105482</v>
      </c>
      <c r="F2495" s="5" t="s">
        <v>8784</v>
      </c>
      <c r="G2495" s="5" t="s">
        <v>11497</v>
      </c>
      <c r="H2495" s="5" t="s">
        <v>6205</v>
      </c>
    </row>
    <row r="2496" spans="1:8" ht="30.75" customHeight="1">
      <c r="A2496" s="6">
        <v>10743</v>
      </c>
      <c r="B2496" s="5" t="s">
        <v>4028</v>
      </c>
      <c r="C2496" s="11" t="s">
        <v>4029</v>
      </c>
      <c r="D2496" s="5" t="s">
        <v>6201</v>
      </c>
      <c r="E2496" s="5">
        <v>105969</v>
      </c>
      <c r="F2496" s="5" t="s">
        <v>8785</v>
      </c>
      <c r="G2496" s="5" t="s">
        <v>11498</v>
      </c>
      <c r="H2496" s="5" t="s">
        <v>6195</v>
      </c>
    </row>
    <row r="2497" spans="1:8" ht="30.75" customHeight="1">
      <c r="A2497" s="6">
        <v>10743</v>
      </c>
      <c r="B2497" s="5" t="s">
        <v>4028</v>
      </c>
      <c r="C2497" s="11" t="s">
        <v>4029</v>
      </c>
      <c r="D2497" s="5" t="s">
        <v>6201</v>
      </c>
      <c r="E2497" s="5">
        <v>101870</v>
      </c>
      <c r="F2497" s="5" t="s">
        <v>8786</v>
      </c>
      <c r="G2497" s="5" t="s">
        <v>9238</v>
      </c>
      <c r="H2497" s="5" t="s">
        <v>6195</v>
      </c>
    </row>
    <row r="2498" spans="1:8" ht="30.75" customHeight="1">
      <c r="A2498" s="6">
        <v>10743</v>
      </c>
      <c r="B2498" s="5" t="s">
        <v>4028</v>
      </c>
      <c r="C2498" s="11" t="s">
        <v>4029</v>
      </c>
      <c r="D2498" s="5" t="s">
        <v>6190</v>
      </c>
      <c r="E2498" s="5">
        <v>107599</v>
      </c>
      <c r="F2498" s="5" t="s">
        <v>8787</v>
      </c>
      <c r="G2498" s="5" t="s">
        <v>8787</v>
      </c>
      <c r="H2498" s="5" t="s">
        <v>6195</v>
      </c>
    </row>
    <row r="2499" spans="1:8" ht="30.75" customHeight="1">
      <c r="A2499" s="6">
        <v>10743</v>
      </c>
      <c r="B2499" s="5" t="s">
        <v>4028</v>
      </c>
      <c r="C2499" s="11" t="s">
        <v>4029</v>
      </c>
      <c r="D2499" s="5" t="s">
        <v>6218</v>
      </c>
      <c r="E2499" s="5">
        <v>100164</v>
      </c>
      <c r="F2499" s="5" t="s">
        <v>8788</v>
      </c>
      <c r="G2499" s="5" t="s">
        <v>8788</v>
      </c>
      <c r="H2499" s="5" t="s">
        <v>6220</v>
      </c>
    </row>
    <row r="2500" spans="1:8" ht="30.75" customHeight="1">
      <c r="A2500" s="6">
        <v>10743</v>
      </c>
      <c r="B2500" s="5" t="s">
        <v>4028</v>
      </c>
      <c r="C2500" s="11" t="s">
        <v>4029</v>
      </c>
      <c r="D2500" s="5" t="s">
        <v>6201</v>
      </c>
      <c r="E2500" s="5">
        <v>105951</v>
      </c>
      <c r="F2500" s="5" t="s">
        <v>8789</v>
      </c>
      <c r="G2500" s="5" t="s">
        <v>11499</v>
      </c>
      <c r="H2500" s="5" t="s">
        <v>6195</v>
      </c>
    </row>
    <row r="2501" spans="1:8" ht="30.75" customHeight="1">
      <c r="A2501" s="6">
        <v>10743</v>
      </c>
      <c r="B2501" s="5" t="s">
        <v>4028</v>
      </c>
      <c r="C2501" s="11" t="s">
        <v>4029</v>
      </c>
      <c r="D2501" s="5" t="s">
        <v>6197</v>
      </c>
      <c r="E2501" s="5">
        <v>103289</v>
      </c>
      <c r="F2501" s="5" t="s">
        <v>8790</v>
      </c>
      <c r="G2501" s="5" t="s">
        <v>11500</v>
      </c>
      <c r="H2501" s="5" t="s">
        <v>6205</v>
      </c>
    </row>
    <row r="2502" spans="1:8" ht="30.75" customHeight="1">
      <c r="A2502" s="6">
        <v>10743</v>
      </c>
      <c r="B2502" s="5" t="s">
        <v>4028</v>
      </c>
      <c r="C2502" s="11" t="s">
        <v>4029</v>
      </c>
      <c r="D2502" s="5" t="s">
        <v>6197</v>
      </c>
      <c r="E2502" s="5">
        <v>103697</v>
      </c>
      <c r="F2502" s="5" t="s">
        <v>8791</v>
      </c>
      <c r="G2502" s="5" t="s">
        <v>11501</v>
      </c>
      <c r="H2502" s="5" t="s">
        <v>6205</v>
      </c>
    </row>
    <row r="2503" spans="1:8" ht="30.75" customHeight="1">
      <c r="A2503" s="6">
        <v>10743</v>
      </c>
      <c r="B2503" s="5" t="s">
        <v>4028</v>
      </c>
      <c r="C2503" s="11" t="s">
        <v>4029</v>
      </c>
      <c r="D2503" s="5" t="s">
        <v>6197</v>
      </c>
      <c r="E2503" s="5">
        <v>105487</v>
      </c>
      <c r="F2503" s="5" t="s">
        <v>8792</v>
      </c>
      <c r="G2503" s="5" t="s">
        <v>11502</v>
      </c>
      <c r="H2503" s="5" t="s">
        <v>6205</v>
      </c>
    </row>
    <row r="2504" spans="1:8" ht="30.75" customHeight="1">
      <c r="A2504" s="6">
        <v>10743</v>
      </c>
      <c r="B2504" s="5" t="s">
        <v>4028</v>
      </c>
      <c r="C2504" s="11" t="s">
        <v>4029</v>
      </c>
      <c r="D2504" s="5" t="s">
        <v>6201</v>
      </c>
      <c r="E2504" s="5">
        <v>102010</v>
      </c>
      <c r="F2504" s="5" t="s">
        <v>8793</v>
      </c>
      <c r="G2504" s="5" t="s">
        <v>11503</v>
      </c>
      <c r="H2504" s="5" t="s">
        <v>6195</v>
      </c>
    </row>
    <row r="2505" spans="1:8" ht="30.75" customHeight="1">
      <c r="A2505" s="6">
        <v>10743</v>
      </c>
      <c r="B2505" s="5" t="s">
        <v>4028</v>
      </c>
      <c r="C2505" s="11" t="s">
        <v>4029</v>
      </c>
      <c r="D2505" s="5" t="s">
        <v>6210</v>
      </c>
      <c r="E2505" s="5">
        <v>101280</v>
      </c>
      <c r="F2505" s="5" t="s">
        <v>8794</v>
      </c>
      <c r="G2505" s="5" t="s">
        <v>11504</v>
      </c>
      <c r="H2505" s="5" t="s">
        <v>8795</v>
      </c>
    </row>
    <row r="2506" spans="1:8" ht="30.75" customHeight="1">
      <c r="A2506" s="6">
        <v>10743</v>
      </c>
      <c r="B2506" s="5" t="s">
        <v>4028</v>
      </c>
      <c r="C2506" s="11" t="s">
        <v>4029</v>
      </c>
      <c r="D2506" s="5" t="s">
        <v>6201</v>
      </c>
      <c r="E2506" s="5">
        <v>105964</v>
      </c>
      <c r="F2506" s="5" t="s">
        <v>8796</v>
      </c>
      <c r="G2506" s="5" t="s">
        <v>11505</v>
      </c>
      <c r="H2506" s="5" t="s">
        <v>6195</v>
      </c>
    </row>
    <row r="2507" spans="1:8" ht="30.75" customHeight="1">
      <c r="A2507" s="6">
        <v>10743</v>
      </c>
      <c r="B2507" s="5" t="s">
        <v>4028</v>
      </c>
      <c r="C2507" s="11" t="s">
        <v>4029</v>
      </c>
      <c r="D2507" s="5" t="s">
        <v>6190</v>
      </c>
      <c r="E2507" s="5">
        <v>102134</v>
      </c>
      <c r="F2507" s="5" t="s">
        <v>8797</v>
      </c>
      <c r="G2507" s="5" t="s">
        <v>8797</v>
      </c>
      <c r="H2507" s="5" t="s">
        <v>6195</v>
      </c>
    </row>
    <row r="2508" spans="1:8" ht="30.75" customHeight="1">
      <c r="A2508" s="6">
        <v>10743</v>
      </c>
      <c r="B2508" s="5" t="s">
        <v>4028</v>
      </c>
      <c r="C2508" s="11" t="s">
        <v>4029</v>
      </c>
      <c r="D2508" s="5" t="s">
        <v>6197</v>
      </c>
      <c r="E2508" s="5">
        <v>102933</v>
      </c>
      <c r="F2508" s="5" t="s">
        <v>8798</v>
      </c>
      <c r="G2508" s="5" t="s">
        <v>11506</v>
      </c>
      <c r="H2508" s="5" t="s">
        <v>6205</v>
      </c>
    </row>
    <row r="2509" spans="1:8" ht="30.75" customHeight="1">
      <c r="A2509" s="6">
        <v>10743</v>
      </c>
      <c r="B2509" s="5" t="s">
        <v>4028</v>
      </c>
      <c r="C2509" s="11" t="s">
        <v>4029</v>
      </c>
      <c r="D2509" s="5" t="s">
        <v>6197</v>
      </c>
      <c r="E2509" s="5">
        <v>103709</v>
      </c>
      <c r="F2509" s="5" t="s">
        <v>8799</v>
      </c>
      <c r="G2509" s="5" t="s">
        <v>11507</v>
      </c>
      <c r="H2509" s="5" t="s">
        <v>6205</v>
      </c>
    </row>
    <row r="2510" spans="1:8" ht="30.75" customHeight="1">
      <c r="A2510" s="6">
        <v>10743</v>
      </c>
      <c r="B2510" s="5" t="s">
        <v>4028</v>
      </c>
      <c r="C2510" s="11" t="s">
        <v>4029</v>
      </c>
      <c r="D2510" s="5" t="s">
        <v>6201</v>
      </c>
      <c r="E2510" s="5">
        <v>105503</v>
      </c>
      <c r="F2510" s="5" t="s">
        <v>8800</v>
      </c>
      <c r="G2510" s="5" t="s">
        <v>11508</v>
      </c>
      <c r="H2510" s="5" t="s">
        <v>6195</v>
      </c>
    </row>
    <row r="2511" spans="1:8" ht="30.75" customHeight="1">
      <c r="A2511" s="6">
        <v>10743</v>
      </c>
      <c r="B2511" s="5" t="s">
        <v>4028</v>
      </c>
      <c r="C2511" s="11" t="s">
        <v>4029</v>
      </c>
      <c r="D2511" s="5" t="s">
        <v>6197</v>
      </c>
      <c r="E2511" s="5">
        <v>105932</v>
      </c>
      <c r="F2511" s="5" t="s">
        <v>8801</v>
      </c>
      <c r="G2511" s="5" t="s">
        <v>11509</v>
      </c>
      <c r="H2511" s="5" t="s">
        <v>6205</v>
      </c>
    </row>
    <row r="2512" spans="1:8" ht="30.75" customHeight="1">
      <c r="A2512" s="6">
        <v>10743</v>
      </c>
      <c r="B2512" s="5" t="s">
        <v>4028</v>
      </c>
      <c r="C2512" s="11" t="s">
        <v>4029</v>
      </c>
      <c r="D2512" s="5" t="s">
        <v>6218</v>
      </c>
      <c r="E2512" s="5">
        <v>100558</v>
      </c>
      <c r="F2512" s="5" t="s">
        <v>8802</v>
      </c>
      <c r="G2512" s="5" t="s">
        <v>11510</v>
      </c>
      <c r="H2512" s="5" t="s">
        <v>6220</v>
      </c>
    </row>
    <row r="2513" spans="1:8" ht="30.75" customHeight="1">
      <c r="A2513" s="6">
        <v>10743</v>
      </c>
      <c r="B2513" s="5" t="s">
        <v>4028</v>
      </c>
      <c r="C2513" s="11" t="s">
        <v>4029</v>
      </c>
      <c r="D2513" s="5" t="s">
        <v>6201</v>
      </c>
      <c r="E2513" s="5">
        <v>105943</v>
      </c>
      <c r="F2513" s="5" t="s">
        <v>8803</v>
      </c>
      <c r="G2513" s="5" t="s">
        <v>11511</v>
      </c>
      <c r="H2513" s="5" t="s">
        <v>6195</v>
      </c>
    </row>
    <row r="2514" spans="1:8" ht="30.75" customHeight="1">
      <c r="A2514" s="6">
        <v>10743</v>
      </c>
      <c r="B2514" s="5" t="s">
        <v>4028</v>
      </c>
      <c r="C2514" s="11" t="s">
        <v>4029</v>
      </c>
      <c r="D2514" s="5" t="s">
        <v>6190</v>
      </c>
      <c r="E2514" s="5">
        <v>101035</v>
      </c>
      <c r="F2514" s="5" t="s">
        <v>8804</v>
      </c>
      <c r="G2514" s="5" t="s">
        <v>11512</v>
      </c>
      <c r="H2514" s="5" t="s">
        <v>6212</v>
      </c>
    </row>
    <row r="2515" spans="1:8" ht="30.75" customHeight="1">
      <c r="A2515" s="6">
        <v>10743</v>
      </c>
      <c r="B2515" s="5" t="s">
        <v>4028</v>
      </c>
      <c r="C2515" s="11" t="s">
        <v>4029</v>
      </c>
      <c r="D2515" s="5" t="s">
        <v>6201</v>
      </c>
      <c r="E2515" s="5">
        <v>105947</v>
      </c>
      <c r="F2515" s="5" t="s">
        <v>8805</v>
      </c>
      <c r="G2515" s="5" t="s">
        <v>11513</v>
      </c>
      <c r="H2515" s="5" t="s">
        <v>6195</v>
      </c>
    </row>
    <row r="2516" spans="1:8" ht="30.75" customHeight="1">
      <c r="A2516" s="6">
        <v>10743</v>
      </c>
      <c r="B2516" s="5" t="s">
        <v>4028</v>
      </c>
      <c r="C2516" s="11" t="s">
        <v>4029</v>
      </c>
      <c r="D2516" s="5" t="s">
        <v>6210</v>
      </c>
      <c r="E2516" s="5">
        <v>105495</v>
      </c>
      <c r="F2516" s="5" t="s">
        <v>8806</v>
      </c>
      <c r="G2516" s="5" t="s">
        <v>11514</v>
      </c>
      <c r="H2516" s="5" t="s">
        <v>8807</v>
      </c>
    </row>
    <row r="2517" spans="1:8" ht="30.75" customHeight="1">
      <c r="A2517" s="6">
        <v>10743</v>
      </c>
      <c r="B2517" s="5" t="s">
        <v>4028</v>
      </c>
      <c r="C2517" s="11" t="s">
        <v>4029</v>
      </c>
      <c r="D2517" s="5" t="s">
        <v>6197</v>
      </c>
      <c r="E2517" s="5">
        <v>105486</v>
      </c>
      <c r="F2517" s="5" t="s">
        <v>8808</v>
      </c>
      <c r="G2517" s="5" t="s">
        <v>11515</v>
      </c>
      <c r="H2517" s="5" t="s">
        <v>6205</v>
      </c>
    </row>
    <row r="2518" spans="1:8" ht="30.75" customHeight="1">
      <c r="A2518" s="6">
        <v>10743</v>
      </c>
      <c r="B2518" s="5" t="s">
        <v>4028</v>
      </c>
      <c r="C2518" s="11" t="s">
        <v>4029</v>
      </c>
      <c r="D2518" s="5" t="s">
        <v>6201</v>
      </c>
      <c r="E2518" s="5">
        <v>100230</v>
      </c>
      <c r="F2518" s="5" t="s">
        <v>8809</v>
      </c>
      <c r="G2518" s="5" t="s">
        <v>11516</v>
      </c>
      <c r="H2518" s="5" t="s">
        <v>8795</v>
      </c>
    </row>
    <row r="2519" spans="1:8" ht="30.75" customHeight="1">
      <c r="A2519" s="6">
        <v>10743</v>
      </c>
      <c r="B2519" s="5" t="s">
        <v>4028</v>
      </c>
      <c r="C2519" s="11" t="s">
        <v>4029</v>
      </c>
      <c r="D2519" s="5" t="s">
        <v>6190</v>
      </c>
      <c r="E2519" s="5">
        <v>102161</v>
      </c>
      <c r="F2519" s="5" t="s">
        <v>8810</v>
      </c>
      <c r="G2519" s="5" t="s">
        <v>8810</v>
      </c>
      <c r="H2519" s="5" t="s">
        <v>6195</v>
      </c>
    </row>
    <row r="2520" spans="1:8" ht="30.75" customHeight="1">
      <c r="A2520" s="6">
        <v>10743</v>
      </c>
      <c r="B2520" s="5" t="s">
        <v>4028</v>
      </c>
      <c r="C2520" s="11" t="s">
        <v>4029</v>
      </c>
      <c r="D2520" s="5" t="s">
        <v>6197</v>
      </c>
      <c r="E2520" s="5">
        <v>103706</v>
      </c>
      <c r="F2520" s="5" t="s">
        <v>8811</v>
      </c>
      <c r="G2520" s="5" t="s">
        <v>11517</v>
      </c>
      <c r="H2520" s="5" t="s">
        <v>6205</v>
      </c>
    </row>
    <row r="2521" spans="1:8" ht="30.75" customHeight="1">
      <c r="A2521" s="6">
        <v>10743</v>
      </c>
      <c r="B2521" s="5" t="s">
        <v>4028</v>
      </c>
      <c r="C2521" s="11" t="s">
        <v>4029</v>
      </c>
      <c r="D2521" s="5" t="s">
        <v>6210</v>
      </c>
      <c r="E2521" s="5">
        <v>101287</v>
      </c>
      <c r="F2521" s="5" t="s">
        <v>8812</v>
      </c>
      <c r="G2521" s="5" t="s">
        <v>11518</v>
      </c>
      <c r="H2521" s="5" t="s">
        <v>8813</v>
      </c>
    </row>
    <row r="2522" spans="1:8" ht="30.75" customHeight="1">
      <c r="A2522" s="6">
        <v>10743</v>
      </c>
      <c r="B2522" s="5" t="s">
        <v>4028</v>
      </c>
      <c r="C2522" s="11" t="s">
        <v>4029</v>
      </c>
      <c r="D2522" s="5" t="s">
        <v>6197</v>
      </c>
      <c r="E2522" s="5">
        <v>105952</v>
      </c>
      <c r="F2522" s="5" t="s">
        <v>8814</v>
      </c>
      <c r="G2522" s="5" t="s">
        <v>11519</v>
      </c>
      <c r="H2522" s="5" t="s">
        <v>6205</v>
      </c>
    </row>
    <row r="2523" spans="1:8" ht="30.75" customHeight="1">
      <c r="A2523" s="6">
        <v>10743</v>
      </c>
      <c r="B2523" s="5" t="s">
        <v>4028</v>
      </c>
      <c r="C2523" s="11" t="s">
        <v>4029</v>
      </c>
      <c r="D2523" s="5" t="s">
        <v>6210</v>
      </c>
      <c r="E2523" s="5">
        <v>105477</v>
      </c>
      <c r="F2523" s="5" t="s">
        <v>8815</v>
      </c>
      <c r="G2523" s="5" t="s">
        <v>11520</v>
      </c>
      <c r="H2523" s="5" t="s">
        <v>8764</v>
      </c>
    </row>
    <row r="2524" spans="1:8" ht="30.75" customHeight="1">
      <c r="A2524" s="6">
        <v>10743</v>
      </c>
      <c r="B2524" s="5" t="s">
        <v>4028</v>
      </c>
      <c r="C2524" s="11" t="s">
        <v>4029</v>
      </c>
      <c r="D2524" s="5" t="s">
        <v>6190</v>
      </c>
      <c r="E2524" s="5">
        <v>102142</v>
      </c>
      <c r="F2524" s="5" t="s">
        <v>8816</v>
      </c>
      <c r="G2524" s="5" t="s">
        <v>8816</v>
      </c>
      <c r="H2524" s="5" t="s">
        <v>6195</v>
      </c>
    </row>
    <row r="2525" spans="1:8" ht="30.75" customHeight="1">
      <c r="A2525" s="6">
        <v>10743</v>
      </c>
      <c r="B2525" s="5" t="s">
        <v>4028</v>
      </c>
      <c r="C2525" s="11" t="s">
        <v>4029</v>
      </c>
      <c r="D2525" s="5" t="s">
        <v>6218</v>
      </c>
      <c r="E2525" s="5">
        <v>107427</v>
      </c>
      <c r="F2525" s="5" t="s">
        <v>8817</v>
      </c>
      <c r="G2525" s="5" t="s">
        <v>8817</v>
      </c>
      <c r="H2525" s="5" t="s">
        <v>6220</v>
      </c>
    </row>
    <row r="2526" spans="1:8" ht="30.75" customHeight="1">
      <c r="A2526" s="6">
        <v>10743</v>
      </c>
      <c r="B2526" s="5" t="s">
        <v>4028</v>
      </c>
      <c r="C2526" s="11" t="s">
        <v>4029</v>
      </c>
      <c r="D2526" s="5" t="s">
        <v>6197</v>
      </c>
      <c r="E2526" s="5">
        <v>103702</v>
      </c>
      <c r="F2526" s="5" t="s">
        <v>8818</v>
      </c>
      <c r="G2526" s="5" t="s">
        <v>11521</v>
      </c>
      <c r="H2526" s="5" t="s">
        <v>6205</v>
      </c>
    </row>
    <row r="2527" spans="1:8" ht="30.75" customHeight="1">
      <c r="A2527" s="6">
        <v>10743</v>
      </c>
      <c r="B2527" s="5" t="s">
        <v>4028</v>
      </c>
      <c r="C2527" s="11" t="s">
        <v>4029</v>
      </c>
      <c r="D2527" s="5" t="s">
        <v>6201</v>
      </c>
      <c r="E2527" s="5">
        <v>105931</v>
      </c>
      <c r="F2527" s="5" t="s">
        <v>8819</v>
      </c>
      <c r="G2527" s="5" t="s">
        <v>11522</v>
      </c>
      <c r="H2527" s="5" t="s">
        <v>6195</v>
      </c>
    </row>
    <row r="2528" spans="1:8" ht="30.75" customHeight="1">
      <c r="A2528" s="6">
        <v>10743</v>
      </c>
      <c r="B2528" s="5" t="s">
        <v>4028</v>
      </c>
      <c r="C2528" s="11" t="s">
        <v>4029</v>
      </c>
      <c r="D2528" s="5" t="s">
        <v>6197</v>
      </c>
      <c r="E2528" s="5">
        <v>101561</v>
      </c>
      <c r="F2528" s="5" t="s">
        <v>8820</v>
      </c>
      <c r="G2528" s="5" t="s">
        <v>11523</v>
      </c>
      <c r="H2528" s="5" t="s">
        <v>6205</v>
      </c>
    </row>
    <row r="2529" spans="1:8" ht="30.75" customHeight="1">
      <c r="A2529" s="6">
        <v>10744</v>
      </c>
      <c r="B2529" s="5" t="s">
        <v>4046</v>
      </c>
      <c r="C2529" s="11" t="s">
        <v>4047</v>
      </c>
      <c r="D2529" s="5" t="s">
        <v>6190</v>
      </c>
      <c r="E2529" s="5">
        <v>105532</v>
      </c>
      <c r="F2529" s="5" t="s">
        <v>8821</v>
      </c>
      <c r="G2529" s="5" t="s">
        <v>11524</v>
      </c>
      <c r="H2529" s="5" t="s">
        <v>6195</v>
      </c>
    </row>
    <row r="2530" spans="1:8" ht="30.75" customHeight="1">
      <c r="A2530" s="6">
        <v>10744</v>
      </c>
      <c r="B2530" s="5" t="s">
        <v>4046</v>
      </c>
      <c r="C2530" s="11" t="s">
        <v>4047</v>
      </c>
      <c r="D2530" s="5" t="s">
        <v>6197</v>
      </c>
      <c r="E2530" s="5">
        <v>103846</v>
      </c>
      <c r="F2530" s="5" t="s">
        <v>8822</v>
      </c>
      <c r="G2530" s="5" t="s">
        <v>11525</v>
      </c>
      <c r="H2530" s="5" t="s">
        <v>6205</v>
      </c>
    </row>
    <row r="2531" spans="1:8" ht="30.75" customHeight="1">
      <c r="A2531" s="6">
        <v>10744</v>
      </c>
      <c r="B2531" s="5" t="s">
        <v>4046</v>
      </c>
      <c r="C2531" s="11" t="s">
        <v>4047</v>
      </c>
      <c r="D2531" s="5" t="s">
        <v>6197</v>
      </c>
      <c r="E2531" s="5">
        <v>105958</v>
      </c>
      <c r="F2531" s="5" t="s">
        <v>8823</v>
      </c>
      <c r="G2531" s="5" t="s">
        <v>11526</v>
      </c>
      <c r="H2531" s="5" t="s">
        <v>6205</v>
      </c>
    </row>
    <row r="2532" spans="1:8" ht="30.75" customHeight="1">
      <c r="A2532" s="6">
        <v>10744</v>
      </c>
      <c r="B2532" s="5" t="s">
        <v>4046</v>
      </c>
      <c r="C2532" s="11" t="s">
        <v>4047</v>
      </c>
      <c r="D2532" s="5" t="s">
        <v>6197</v>
      </c>
      <c r="E2532" s="5">
        <v>103341</v>
      </c>
      <c r="F2532" s="5" t="s">
        <v>8824</v>
      </c>
      <c r="G2532" s="5" t="s">
        <v>11527</v>
      </c>
      <c r="H2532" s="5" t="s">
        <v>6205</v>
      </c>
    </row>
    <row r="2533" spans="1:8" ht="30.75" customHeight="1">
      <c r="A2533" s="6">
        <v>10744</v>
      </c>
      <c r="B2533" s="5" t="s">
        <v>4046</v>
      </c>
      <c r="C2533" s="11" t="s">
        <v>4047</v>
      </c>
      <c r="D2533" s="5" t="s">
        <v>6197</v>
      </c>
      <c r="E2533" s="5">
        <v>103007</v>
      </c>
      <c r="F2533" s="5" t="s">
        <v>8825</v>
      </c>
      <c r="G2533" s="5" t="s">
        <v>11528</v>
      </c>
      <c r="H2533" s="5" t="s">
        <v>6205</v>
      </c>
    </row>
    <row r="2534" spans="1:8" ht="30.75" customHeight="1">
      <c r="A2534" s="6">
        <v>10744</v>
      </c>
      <c r="B2534" s="5" t="s">
        <v>4046</v>
      </c>
      <c r="C2534" s="11" t="s">
        <v>4047</v>
      </c>
      <c r="D2534" s="5" t="s">
        <v>6201</v>
      </c>
      <c r="E2534" s="5">
        <v>106139</v>
      </c>
      <c r="F2534" s="5" t="s">
        <v>8826</v>
      </c>
      <c r="G2534" s="5" t="s">
        <v>11529</v>
      </c>
      <c r="H2534" s="5" t="s">
        <v>6205</v>
      </c>
    </row>
    <row r="2535" spans="1:8" ht="30.75" customHeight="1">
      <c r="A2535" s="6">
        <v>10744</v>
      </c>
      <c r="B2535" s="5" t="s">
        <v>4046</v>
      </c>
      <c r="C2535" s="11" t="s">
        <v>4047</v>
      </c>
      <c r="D2535" s="5" t="s">
        <v>6201</v>
      </c>
      <c r="E2535" s="5">
        <v>102033</v>
      </c>
      <c r="F2535" s="5" t="s">
        <v>8827</v>
      </c>
      <c r="G2535" s="5" t="s">
        <v>11530</v>
      </c>
      <c r="H2535" s="5" t="s">
        <v>6195</v>
      </c>
    </row>
    <row r="2536" spans="1:8" ht="30.75" customHeight="1">
      <c r="A2536" s="6">
        <v>10744</v>
      </c>
      <c r="B2536" s="5" t="s">
        <v>4046</v>
      </c>
      <c r="C2536" s="11" t="s">
        <v>4047</v>
      </c>
      <c r="D2536" s="5" t="s">
        <v>6190</v>
      </c>
      <c r="E2536" s="5">
        <v>107602</v>
      </c>
      <c r="F2536" s="5" t="s">
        <v>8828</v>
      </c>
      <c r="G2536" s="5" t="s">
        <v>8828</v>
      </c>
      <c r="H2536" s="5" t="s">
        <v>6195</v>
      </c>
    </row>
    <row r="2537" spans="1:8" ht="30.75" customHeight="1">
      <c r="A2537" s="6">
        <v>10744</v>
      </c>
      <c r="B2537" s="5" t="s">
        <v>4046</v>
      </c>
      <c r="C2537" s="11" t="s">
        <v>4047</v>
      </c>
      <c r="D2537" s="5" t="s">
        <v>6197</v>
      </c>
      <c r="E2537" s="5">
        <v>103005</v>
      </c>
      <c r="F2537" s="5" t="s">
        <v>8829</v>
      </c>
      <c r="G2537" s="5" t="s">
        <v>11531</v>
      </c>
      <c r="H2537" s="5" t="s">
        <v>6205</v>
      </c>
    </row>
    <row r="2538" spans="1:8" ht="30.75" customHeight="1">
      <c r="A2538" s="6">
        <v>10744</v>
      </c>
      <c r="B2538" s="5" t="s">
        <v>4046</v>
      </c>
      <c r="C2538" s="11" t="s">
        <v>4047</v>
      </c>
      <c r="D2538" s="5" t="s">
        <v>6210</v>
      </c>
      <c r="E2538" s="5">
        <v>105557</v>
      </c>
      <c r="F2538" s="5" t="s">
        <v>8830</v>
      </c>
      <c r="G2538" s="5" t="s">
        <v>11532</v>
      </c>
      <c r="H2538" s="5" t="s">
        <v>6300</v>
      </c>
    </row>
    <row r="2539" spans="1:8" ht="30.75" customHeight="1">
      <c r="A2539" s="6">
        <v>10744</v>
      </c>
      <c r="B2539" s="5" t="s">
        <v>4046</v>
      </c>
      <c r="C2539" s="11" t="s">
        <v>4047</v>
      </c>
      <c r="D2539" s="5" t="s">
        <v>6197</v>
      </c>
      <c r="E2539" s="5">
        <v>105598</v>
      </c>
      <c r="F2539" s="5" t="s">
        <v>8831</v>
      </c>
      <c r="G2539" s="5" t="s">
        <v>11533</v>
      </c>
      <c r="H2539" s="5" t="s">
        <v>6205</v>
      </c>
    </row>
    <row r="2540" spans="1:8" ht="30.75" customHeight="1">
      <c r="A2540" s="6">
        <v>10744</v>
      </c>
      <c r="B2540" s="5" t="s">
        <v>4046</v>
      </c>
      <c r="C2540" s="11" t="s">
        <v>4047</v>
      </c>
      <c r="D2540" s="5" t="s">
        <v>6197</v>
      </c>
      <c r="E2540" s="5">
        <v>105938</v>
      </c>
      <c r="F2540" s="5" t="s">
        <v>8832</v>
      </c>
      <c r="G2540" s="5" t="s">
        <v>11534</v>
      </c>
      <c r="H2540" s="5" t="s">
        <v>6205</v>
      </c>
    </row>
    <row r="2541" spans="1:8" ht="30.75" customHeight="1">
      <c r="A2541" s="6">
        <v>10744</v>
      </c>
      <c r="B2541" s="5" t="s">
        <v>4046</v>
      </c>
      <c r="C2541" s="11" t="s">
        <v>4047</v>
      </c>
      <c r="D2541" s="5" t="s">
        <v>6218</v>
      </c>
      <c r="E2541" s="5">
        <v>100178</v>
      </c>
      <c r="F2541" s="5" t="s">
        <v>8833</v>
      </c>
      <c r="G2541" s="5" t="s">
        <v>11535</v>
      </c>
      <c r="H2541" s="5" t="s">
        <v>6220</v>
      </c>
    </row>
    <row r="2542" spans="1:8" ht="30.75" customHeight="1">
      <c r="A2542" s="6">
        <v>10744</v>
      </c>
      <c r="B2542" s="5" t="s">
        <v>4046</v>
      </c>
      <c r="C2542" s="11" t="s">
        <v>4047</v>
      </c>
      <c r="D2542" s="5" t="s">
        <v>6197</v>
      </c>
      <c r="E2542" s="5">
        <v>103850</v>
      </c>
      <c r="F2542" s="5" t="s">
        <v>8834</v>
      </c>
      <c r="G2542" s="5" t="s">
        <v>11536</v>
      </c>
      <c r="H2542" s="5" t="s">
        <v>6205</v>
      </c>
    </row>
    <row r="2543" spans="1:8" ht="30.75" customHeight="1">
      <c r="A2543" s="6">
        <v>10744</v>
      </c>
      <c r="B2543" s="5" t="s">
        <v>4046</v>
      </c>
      <c r="C2543" s="11" t="s">
        <v>4047</v>
      </c>
      <c r="D2543" s="5" t="s">
        <v>6190</v>
      </c>
      <c r="E2543" s="5">
        <v>102152</v>
      </c>
      <c r="F2543" s="5" t="s">
        <v>8835</v>
      </c>
      <c r="G2543" s="5" t="s">
        <v>11537</v>
      </c>
      <c r="H2543" s="5" t="s">
        <v>6195</v>
      </c>
    </row>
    <row r="2544" spans="1:8" ht="30.75" customHeight="1">
      <c r="A2544" s="6">
        <v>10744</v>
      </c>
      <c r="B2544" s="5" t="s">
        <v>4046</v>
      </c>
      <c r="C2544" s="11" t="s">
        <v>4047</v>
      </c>
      <c r="D2544" s="5" t="s">
        <v>6190</v>
      </c>
      <c r="E2544" s="5">
        <v>101758</v>
      </c>
      <c r="F2544" s="5" t="s">
        <v>8836</v>
      </c>
      <c r="G2544" s="5" t="s">
        <v>11538</v>
      </c>
      <c r="H2544" s="5" t="s">
        <v>6195</v>
      </c>
    </row>
    <row r="2545" spans="1:8" ht="30.75" customHeight="1">
      <c r="A2545" s="6">
        <v>10744</v>
      </c>
      <c r="B2545" s="5" t="s">
        <v>4046</v>
      </c>
      <c r="C2545" s="11" t="s">
        <v>4047</v>
      </c>
      <c r="D2545" s="5" t="s">
        <v>6190</v>
      </c>
      <c r="E2545" s="5">
        <v>106143</v>
      </c>
      <c r="F2545" s="5" t="s">
        <v>8837</v>
      </c>
      <c r="G2545" s="5" t="s">
        <v>11539</v>
      </c>
      <c r="H2545" s="5" t="s">
        <v>6205</v>
      </c>
    </row>
    <row r="2546" spans="1:8" ht="30.75" customHeight="1">
      <c r="A2546" s="6">
        <v>10744</v>
      </c>
      <c r="B2546" s="5" t="s">
        <v>4046</v>
      </c>
      <c r="C2546" s="11" t="s">
        <v>4047</v>
      </c>
      <c r="D2546" s="5" t="s">
        <v>6190</v>
      </c>
      <c r="E2546" s="5">
        <v>102286</v>
      </c>
      <c r="F2546" s="5" t="s">
        <v>8838</v>
      </c>
      <c r="G2546" s="5" t="s">
        <v>11540</v>
      </c>
      <c r="H2546" s="5" t="s">
        <v>6195</v>
      </c>
    </row>
    <row r="2547" spans="1:8" ht="30.75" customHeight="1">
      <c r="A2547" s="6">
        <v>10744</v>
      </c>
      <c r="B2547" s="5" t="s">
        <v>4046</v>
      </c>
      <c r="C2547" s="11" t="s">
        <v>4047</v>
      </c>
      <c r="D2547" s="5" t="s">
        <v>6210</v>
      </c>
      <c r="E2547" s="5">
        <v>100797</v>
      </c>
      <c r="F2547" s="5" t="s">
        <v>8839</v>
      </c>
      <c r="G2547" s="5" t="s">
        <v>11541</v>
      </c>
      <c r="H2547" s="5" t="s">
        <v>8813</v>
      </c>
    </row>
    <row r="2548" spans="1:8" ht="30.75" customHeight="1">
      <c r="A2548" s="6">
        <v>10744</v>
      </c>
      <c r="B2548" s="5" t="s">
        <v>4046</v>
      </c>
      <c r="C2548" s="11" t="s">
        <v>4047</v>
      </c>
      <c r="D2548" s="5" t="s">
        <v>6201</v>
      </c>
      <c r="E2548" s="5">
        <v>105433</v>
      </c>
      <c r="F2548" s="5" t="s">
        <v>8840</v>
      </c>
      <c r="G2548" s="5" t="s">
        <v>11542</v>
      </c>
      <c r="H2548" s="5" t="s">
        <v>8749</v>
      </c>
    </row>
    <row r="2549" spans="1:8" ht="30.75" customHeight="1">
      <c r="A2549" s="6">
        <v>10744</v>
      </c>
      <c r="B2549" s="5" t="s">
        <v>4046</v>
      </c>
      <c r="C2549" s="11" t="s">
        <v>4047</v>
      </c>
      <c r="D2549" s="5" t="s">
        <v>6190</v>
      </c>
      <c r="E2549" s="5">
        <v>101950</v>
      </c>
      <c r="F2549" s="5" t="s">
        <v>8841</v>
      </c>
      <c r="G2549" s="5" t="s">
        <v>8841</v>
      </c>
      <c r="H2549" s="5" t="s">
        <v>6195</v>
      </c>
    </row>
    <row r="2550" spans="1:8" ht="30.75" customHeight="1">
      <c r="A2550" s="6">
        <v>10744</v>
      </c>
      <c r="B2550" s="5" t="s">
        <v>4046</v>
      </c>
      <c r="C2550" s="11" t="s">
        <v>4047</v>
      </c>
      <c r="D2550" s="5" t="s">
        <v>6197</v>
      </c>
      <c r="E2550" s="5">
        <v>101581</v>
      </c>
      <c r="F2550" s="5" t="s">
        <v>8842</v>
      </c>
      <c r="G2550" s="5" t="s">
        <v>11543</v>
      </c>
      <c r="H2550" s="5" t="s">
        <v>6205</v>
      </c>
    </row>
    <row r="2551" spans="1:8" ht="30.75" customHeight="1">
      <c r="A2551" s="6">
        <v>10744</v>
      </c>
      <c r="B2551" s="5" t="s">
        <v>4046</v>
      </c>
      <c r="C2551" s="11" t="s">
        <v>4047</v>
      </c>
      <c r="D2551" s="5" t="s">
        <v>6197</v>
      </c>
      <c r="E2551" s="5">
        <v>103845</v>
      </c>
      <c r="F2551" s="5" t="s">
        <v>8843</v>
      </c>
      <c r="G2551" s="5" t="s">
        <v>11544</v>
      </c>
      <c r="H2551" s="5" t="s">
        <v>6205</v>
      </c>
    </row>
    <row r="2552" spans="1:8" ht="30.75" customHeight="1">
      <c r="A2552" s="6">
        <v>10744</v>
      </c>
      <c r="B2552" s="5" t="s">
        <v>4046</v>
      </c>
      <c r="C2552" s="11" t="s">
        <v>4047</v>
      </c>
      <c r="D2552" s="5" t="s">
        <v>6210</v>
      </c>
      <c r="E2552" s="5">
        <v>100904</v>
      </c>
      <c r="F2552" s="5" t="s">
        <v>8844</v>
      </c>
      <c r="G2552" s="5" t="s">
        <v>11545</v>
      </c>
      <c r="H2552" s="5" t="s">
        <v>8845</v>
      </c>
    </row>
    <row r="2553" spans="1:8" ht="30.75" customHeight="1">
      <c r="A2553" s="6">
        <v>10744</v>
      </c>
      <c r="B2553" s="5" t="s">
        <v>4046</v>
      </c>
      <c r="C2553" s="11" t="s">
        <v>4047</v>
      </c>
      <c r="D2553" s="5" t="s">
        <v>6197</v>
      </c>
      <c r="E2553" s="5">
        <v>103843</v>
      </c>
      <c r="F2553" s="5" t="s">
        <v>8846</v>
      </c>
      <c r="G2553" s="5" t="s">
        <v>11546</v>
      </c>
      <c r="H2553" s="5" t="s">
        <v>6195</v>
      </c>
    </row>
    <row r="2554" spans="1:8" ht="30.75" customHeight="1">
      <c r="A2554" s="6">
        <v>10744</v>
      </c>
      <c r="B2554" s="5" t="s">
        <v>4046</v>
      </c>
      <c r="C2554" s="11" t="s">
        <v>4047</v>
      </c>
      <c r="D2554" s="5" t="s">
        <v>6218</v>
      </c>
      <c r="E2554" s="5">
        <v>100581</v>
      </c>
      <c r="F2554" s="5" t="s">
        <v>8847</v>
      </c>
      <c r="G2554" s="5" t="s">
        <v>11547</v>
      </c>
      <c r="H2554" s="5" t="s">
        <v>6220</v>
      </c>
    </row>
    <row r="2555" spans="1:8" ht="30.75" customHeight="1">
      <c r="A2555" s="6">
        <v>10744</v>
      </c>
      <c r="B2555" s="5" t="s">
        <v>4046</v>
      </c>
      <c r="C2555" s="11" t="s">
        <v>4047</v>
      </c>
      <c r="D2555" s="5" t="s">
        <v>6201</v>
      </c>
      <c r="E2555" s="5">
        <v>101278</v>
      </c>
      <c r="F2555" s="5" t="s">
        <v>8848</v>
      </c>
      <c r="G2555" s="5" t="s">
        <v>11548</v>
      </c>
      <c r="H2555" s="5" t="s">
        <v>8795</v>
      </c>
    </row>
    <row r="2556" spans="1:8" ht="30.75" customHeight="1">
      <c r="A2556" s="6">
        <v>10744</v>
      </c>
      <c r="B2556" s="5" t="s">
        <v>4046</v>
      </c>
      <c r="C2556" s="11" t="s">
        <v>4047</v>
      </c>
      <c r="D2556" s="5" t="s">
        <v>6201</v>
      </c>
      <c r="E2556" s="5">
        <v>102011</v>
      </c>
      <c r="F2556" s="5" t="s">
        <v>8849</v>
      </c>
      <c r="G2556" s="5" t="s">
        <v>11549</v>
      </c>
      <c r="H2556" s="5" t="s">
        <v>6195</v>
      </c>
    </row>
    <row r="2557" spans="1:8" ht="30.75" customHeight="1">
      <c r="A2557" s="6">
        <v>10744</v>
      </c>
      <c r="B2557" s="5" t="s">
        <v>4046</v>
      </c>
      <c r="C2557" s="11" t="s">
        <v>4047</v>
      </c>
      <c r="D2557" s="5" t="s">
        <v>6201</v>
      </c>
      <c r="E2557" s="5">
        <v>103340</v>
      </c>
      <c r="F2557" s="5" t="s">
        <v>8850</v>
      </c>
      <c r="G2557" s="5" t="s">
        <v>11550</v>
      </c>
      <c r="H2557" s="5" t="s">
        <v>6195</v>
      </c>
    </row>
    <row r="2558" spans="1:8" ht="30.75" customHeight="1">
      <c r="A2558" s="6">
        <v>10744</v>
      </c>
      <c r="B2558" s="5" t="s">
        <v>4046</v>
      </c>
      <c r="C2558" s="11" t="s">
        <v>4047</v>
      </c>
      <c r="D2558" s="5" t="s">
        <v>6190</v>
      </c>
      <c r="E2558" s="5">
        <v>101109</v>
      </c>
      <c r="F2558" s="5" t="s">
        <v>8851</v>
      </c>
      <c r="G2558" s="5" t="s">
        <v>11551</v>
      </c>
      <c r="H2558" s="5" t="s">
        <v>6212</v>
      </c>
    </row>
    <row r="2559" spans="1:8" ht="30.75" customHeight="1">
      <c r="A2559" s="6">
        <v>10744</v>
      </c>
      <c r="B2559" s="5" t="s">
        <v>4046</v>
      </c>
      <c r="C2559" s="11" t="s">
        <v>4047</v>
      </c>
      <c r="D2559" s="5" t="s">
        <v>6210</v>
      </c>
      <c r="E2559" s="5">
        <v>101395</v>
      </c>
      <c r="F2559" s="5" t="s">
        <v>8852</v>
      </c>
      <c r="G2559" s="5" t="s">
        <v>11552</v>
      </c>
      <c r="H2559" s="5" t="s">
        <v>8749</v>
      </c>
    </row>
    <row r="2560" spans="1:8" ht="30.75" customHeight="1">
      <c r="A2560" s="6">
        <v>10744</v>
      </c>
      <c r="B2560" s="5" t="s">
        <v>4046</v>
      </c>
      <c r="C2560" s="11" t="s">
        <v>4047</v>
      </c>
      <c r="D2560" s="5" t="s">
        <v>6190</v>
      </c>
      <c r="E2560" s="5">
        <v>101656</v>
      </c>
      <c r="F2560" s="5" t="s">
        <v>8853</v>
      </c>
      <c r="G2560" s="5" t="s">
        <v>11553</v>
      </c>
      <c r="H2560" s="5" t="s">
        <v>6220</v>
      </c>
    </row>
    <row r="2561" spans="1:8" ht="30.75" customHeight="1">
      <c r="A2561" s="6">
        <v>10744</v>
      </c>
      <c r="B2561" s="5" t="s">
        <v>4046</v>
      </c>
      <c r="C2561" s="11" t="s">
        <v>4047</v>
      </c>
      <c r="D2561" s="5" t="s">
        <v>6190</v>
      </c>
      <c r="E2561" s="5">
        <v>102463</v>
      </c>
      <c r="F2561" s="5" t="s">
        <v>8854</v>
      </c>
      <c r="G2561" s="5" t="s">
        <v>11554</v>
      </c>
      <c r="H2561" s="5" t="s">
        <v>6195</v>
      </c>
    </row>
    <row r="2562" spans="1:8" ht="30.75" customHeight="1">
      <c r="A2562" s="6">
        <v>10744</v>
      </c>
      <c r="B2562" s="5" t="s">
        <v>4046</v>
      </c>
      <c r="C2562" s="11" t="s">
        <v>4047</v>
      </c>
      <c r="D2562" s="5" t="s">
        <v>6201</v>
      </c>
      <c r="E2562" s="5">
        <v>103004</v>
      </c>
      <c r="F2562" s="5" t="s">
        <v>8855</v>
      </c>
      <c r="G2562" s="5" t="s">
        <v>11555</v>
      </c>
      <c r="H2562" s="5" t="s">
        <v>6195</v>
      </c>
    </row>
    <row r="2563" spans="1:8" ht="30.75" customHeight="1">
      <c r="A2563" s="6">
        <v>10744</v>
      </c>
      <c r="B2563" s="5" t="s">
        <v>4046</v>
      </c>
      <c r="C2563" s="11" t="s">
        <v>4047</v>
      </c>
      <c r="D2563" s="5" t="s">
        <v>6197</v>
      </c>
      <c r="E2563" s="5">
        <v>103844</v>
      </c>
      <c r="F2563" s="5" t="s">
        <v>8856</v>
      </c>
      <c r="G2563" s="5" t="s">
        <v>11556</v>
      </c>
      <c r="H2563" s="5" t="s">
        <v>6205</v>
      </c>
    </row>
    <row r="2564" spans="1:8" ht="30.75" customHeight="1">
      <c r="A2564" s="6">
        <v>10744</v>
      </c>
      <c r="B2564" s="5" t="s">
        <v>4046</v>
      </c>
      <c r="C2564" s="11" t="s">
        <v>4047</v>
      </c>
      <c r="D2564" s="5" t="s">
        <v>6190</v>
      </c>
      <c r="E2564" s="5">
        <v>102264</v>
      </c>
      <c r="F2564" s="5" t="s">
        <v>8857</v>
      </c>
      <c r="G2564" s="5" t="s">
        <v>11557</v>
      </c>
      <c r="H2564" s="5" t="s">
        <v>6195</v>
      </c>
    </row>
    <row r="2565" spans="1:8" ht="30.75" customHeight="1">
      <c r="A2565" s="6">
        <v>10745</v>
      </c>
      <c r="B2565" s="5" t="s">
        <v>4064</v>
      </c>
      <c r="C2565" s="11" t="s">
        <v>4065</v>
      </c>
      <c r="D2565" s="5" t="s">
        <v>6197</v>
      </c>
      <c r="E2565" s="5">
        <v>102940</v>
      </c>
      <c r="F2565" s="5" t="s">
        <v>8858</v>
      </c>
      <c r="G2565" s="5" t="s">
        <v>11558</v>
      </c>
      <c r="H2565" s="5" t="s">
        <v>6205</v>
      </c>
    </row>
    <row r="2566" spans="1:8" ht="30.75" customHeight="1">
      <c r="A2566" s="6">
        <v>10745</v>
      </c>
      <c r="B2566" s="5" t="s">
        <v>4064</v>
      </c>
      <c r="C2566" s="11" t="s">
        <v>4065</v>
      </c>
      <c r="D2566" s="5" t="s">
        <v>6190</v>
      </c>
      <c r="E2566" s="5">
        <v>105568</v>
      </c>
      <c r="F2566" s="5" t="s">
        <v>8859</v>
      </c>
      <c r="G2566" s="5" t="s">
        <v>11559</v>
      </c>
      <c r="H2566" s="5" t="s">
        <v>6195</v>
      </c>
    </row>
    <row r="2567" spans="1:8" ht="30.75" customHeight="1">
      <c r="A2567" s="6">
        <v>10745</v>
      </c>
      <c r="B2567" s="5" t="s">
        <v>4064</v>
      </c>
      <c r="C2567" s="11" t="s">
        <v>4065</v>
      </c>
      <c r="D2567" s="5" t="s">
        <v>6210</v>
      </c>
      <c r="E2567" s="5">
        <v>104115</v>
      </c>
      <c r="F2567" s="5" t="s">
        <v>8860</v>
      </c>
      <c r="G2567" s="5" t="s">
        <v>11560</v>
      </c>
      <c r="H2567" s="5" t="s">
        <v>6300</v>
      </c>
    </row>
    <row r="2568" spans="1:8" ht="30.75" customHeight="1">
      <c r="A2568" s="6">
        <v>10745</v>
      </c>
      <c r="B2568" s="5" t="s">
        <v>4064</v>
      </c>
      <c r="C2568" s="11" t="s">
        <v>4065</v>
      </c>
      <c r="D2568" s="5" t="s">
        <v>6197</v>
      </c>
      <c r="E2568" s="5">
        <v>103724</v>
      </c>
      <c r="F2568" s="5" t="s">
        <v>8861</v>
      </c>
      <c r="G2568" s="5" t="s">
        <v>11561</v>
      </c>
      <c r="H2568" s="5" t="s">
        <v>6205</v>
      </c>
    </row>
    <row r="2569" spans="1:8" ht="30.75" customHeight="1">
      <c r="A2569" s="6">
        <v>10745</v>
      </c>
      <c r="B2569" s="5" t="s">
        <v>4064</v>
      </c>
      <c r="C2569" s="11" t="s">
        <v>4065</v>
      </c>
      <c r="D2569" s="5" t="s">
        <v>6201</v>
      </c>
      <c r="E2569" s="5">
        <v>105560</v>
      </c>
      <c r="F2569" s="5" t="s">
        <v>8862</v>
      </c>
      <c r="G2569" s="5" t="s">
        <v>11562</v>
      </c>
      <c r="H2569" s="5" t="s">
        <v>6195</v>
      </c>
    </row>
    <row r="2570" spans="1:8" ht="30.75" customHeight="1">
      <c r="A2570" s="6">
        <v>10745</v>
      </c>
      <c r="B2570" s="5" t="s">
        <v>4064</v>
      </c>
      <c r="C2570" s="11" t="s">
        <v>4065</v>
      </c>
      <c r="D2570" s="5" t="s">
        <v>6190</v>
      </c>
      <c r="E2570" s="5">
        <v>101048</v>
      </c>
      <c r="F2570" s="5" t="s">
        <v>8863</v>
      </c>
      <c r="G2570" s="5" t="s">
        <v>11563</v>
      </c>
      <c r="H2570" s="5" t="s">
        <v>6212</v>
      </c>
    </row>
    <row r="2571" spans="1:8" ht="30.75" customHeight="1">
      <c r="A2571" s="6">
        <v>10745</v>
      </c>
      <c r="B2571" s="5" t="s">
        <v>4064</v>
      </c>
      <c r="C2571" s="11" t="s">
        <v>4065</v>
      </c>
      <c r="D2571" s="5" t="s">
        <v>6197</v>
      </c>
      <c r="E2571" s="5">
        <v>103718</v>
      </c>
      <c r="F2571" s="5" t="s">
        <v>8864</v>
      </c>
      <c r="G2571" s="5" t="s">
        <v>11564</v>
      </c>
      <c r="H2571" s="5" t="s">
        <v>6205</v>
      </c>
    </row>
    <row r="2572" spans="1:8" ht="30.75" customHeight="1">
      <c r="A2572" s="6">
        <v>10745</v>
      </c>
      <c r="B2572" s="5" t="s">
        <v>4064</v>
      </c>
      <c r="C2572" s="11" t="s">
        <v>4065</v>
      </c>
      <c r="D2572" s="5" t="s">
        <v>6201</v>
      </c>
      <c r="E2572" s="5">
        <v>105593</v>
      </c>
      <c r="F2572" s="5" t="s">
        <v>8865</v>
      </c>
      <c r="G2572" s="5" t="s">
        <v>11565</v>
      </c>
      <c r="H2572" s="5" t="s">
        <v>6195</v>
      </c>
    </row>
    <row r="2573" spans="1:8" ht="30.75" customHeight="1">
      <c r="A2573" s="6">
        <v>10745</v>
      </c>
      <c r="B2573" s="5" t="s">
        <v>4064</v>
      </c>
      <c r="C2573" s="11" t="s">
        <v>4065</v>
      </c>
      <c r="D2573" s="5" t="s">
        <v>6190</v>
      </c>
      <c r="E2573" s="5">
        <v>102155</v>
      </c>
      <c r="F2573" s="5" t="s">
        <v>8866</v>
      </c>
      <c r="G2573" s="5" t="s">
        <v>11566</v>
      </c>
      <c r="H2573" s="5" t="s">
        <v>6195</v>
      </c>
    </row>
    <row r="2574" spans="1:8" ht="30.75" customHeight="1">
      <c r="A2574" s="6">
        <v>10745</v>
      </c>
      <c r="B2574" s="5" t="s">
        <v>4064</v>
      </c>
      <c r="C2574" s="11" t="s">
        <v>4065</v>
      </c>
      <c r="D2574" s="5" t="s">
        <v>6197</v>
      </c>
      <c r="E2574" s="5">
        <v>103293</v>
      </c>
      <c r="F2574" s="5" t="s">
        <v>8867</v>
      </c>
      <c r="G2574" s="5" t="s">
        <v>11567</v>
      </c>
      <c r="H2574" s="5" t="s">
        <v>6205</v>
      </c>
    </row>
    <row r="2575" spans="1:8" ht="30.75" customHeight="1">
      <c r="A2575" s="6">
        <v>10745</v>
      </c>
      <c r="B2575" s="5" t="s">
        <v>4064</v>
      </c>
      <c r="C2575" s="11" t="s">
        <v>4065</v>
      </c>
      <c r="D2575" s="5" t="s">
        <v>6197</v>
      </c>
      <c r="E2575" s="5">
        <v>101563</v>
      </c>
      <c r="F2575" s="5" t="s">
        <v>8868</v>
      </c>
      <c r="G2575" s="5" t="s">
        <v>11568</v>
      </c>
      <c r="H2575" s="5" t="s">
        <v>6205</v>
      </c>
    </row>
    <row r="2576" spans="1:8" ht="30.75" customHeight="1">
      <c r="A2576" s="6">
        <v>10745</v>
      </c>
      <c r="B2576" s="5" t="s">
        <v>4064</v>
      </c>
      <c r="C2576" s="11" t="s">
        <v>4065</v>
      </c>
      <c r="D2576" s="5" t="s">
        <v>6197</v>
      </c>
      <c r="E2576" s="5">
        <v>104467</v>
      </c>
      <c r="F2576" s="5" t="s">
        <v>8869</v>
      </c>
      <c r="G2576" s="5" t="s">
        <v>11569</v>
      </c>
      <c r="H2576" s="5" t="s">
        <v>6205</v>
      </c>
    </row>
    <row r="2577" spans="1:8" ht="30.75" customHeight="1">
      <c r="A2577" s="6">
        <v>10745</v>
      </c>
      <c r="B2577" s="5" t="s">
        <v>4064</v>
      </c>
      <c r="C2577" s="11" t="s">
        <v>4065</v>
      </c>
      <c r="D2577" s="5" t="s">
        <v>6201</v>
      </c>
      <c r="E2577" s="5">
        <v>105971</v>
      </c>
      <c r="F2577" s="5" t="s">
        <v>8870</v>
      </c>
      <c r="G2577" s="5" t="s">
        <v>11570</v>
      </c>
      <c r="H2577" s="5" t="s">
        <v>6195</v>
      </c>
    </row>
    <row r="2578" spans="1:8" ht="30.75" customHeight="1">
      <c r="A2578" s="6">
        <v>10745</v>
      </c>
      <c r="B2578" s="5" t="s">
        <v>4064</v>
      </c>
      <c r="C2578" s="11" t="s">
        <v>4065</v>
      </c>
      <c r="D2578" s="5" t="s">
        <v>6197</v>
      </c>
      <c r="E2578" s="5">
        <v>105956</v>
      </c>
      <c r="F2578" s="5" t="s">
        <v>8871</v>
      </c>
      <c r="G2578" s="5" t="s">
        <v>11571</v>
      </c>
      <c r="H2578" s="5" t="s">
        <v>6205</v>
      </c>
    </row>
    <row r="2579" spans="1:8" ht="30.75" customHeight="1">
      <c r="A2579" s="6">
        <v>10745</v>
      </c>
      <c r="B2579" s="5" t="s">
        <v>4064</v>
      </c>
      <c r="C2579" s="11" t="s">
        <v>4065</v>
      </c>
      <c r="D2579" s="5" t="s">
        <v>6201</v>
      </c>
      <c r="E2579" s="5">
        <v>102013</v>
      </c>
      <c r="F2579" s="5" t="s">
        <v>8872</v>
      </c>
      <c r="G2579" s="5" t="s">
        <v>11572</v>
      </c>
      <c r="H2579" s="5" t="s">
        <v>6195</v>
      </c>
    </row>
    <row r="2580" spans="1:8" ht="30.75" customHeight="1">
      <c r="A2580" s="6">
        <v>10745</v>
      </c>
      <c r="B2580" s="5" t="s">
        <v>4064</v>
      </c>
      <c r="C2580" s="11" t="s">
        <v>4065</v>
      </c>
      <c r="D2580" s="5" t="s">
        <v>6197</v>
      </c>
      <c r="E2580" s="5">
        <v>105594</v>
      </c>
      <c r="F2580" s="5" t="s">
        <v>8873</v>
      </c>
      <c r="G2580" s="5" t="s">
        <v>11573</v>
      </c>
      <c r="H2580" s="5" t="s">
        <v>6205</v>
      </c>
    </row>
    <row r="2581" spans="1:8" ht="30.75" customHeight="1">
      <c r="A2581" s="6">
        <v>10745</v>
      </c>
      <c r="B2581" s="5" t="s">
        <v>4064</v>
      </c>
      <c r="C2581" s="11" t="s">
        <v>4065</v>
      </c>
      <c r="D2581" s="5" t="s">
        <v>6197</v>
      </c>
      <c r="E2581" s="5">
        <v>105936</v>
      </c>
      <c r="F2581" s="5" t="s">
        <v>8874</v>
      </c>
      <c r="G2581" s="5" t="s">
        <v>11574</v>
      </c>
      <c r="H2581" s="5" t="s">
        <v>6205</v>
      </c>
    </row>
    <row r="2582" spans="1:8" ht="30.75" customHeight="1">
      <c r="A2582" s="6">
        <v>10745</v>
      </c>
      <c r="B2582" s="5" t="s">
        <v>4064</v>
      </c>
      <c r="C2582" s="11" t="s">
        <v>4065</v>
      </c>
      <c r="D2582" s="5" t="s">
        <v>6190</v>
      </c>
      <c r="E2582" s="5">
        <v>106504</v>
      </c>
      <c r="F2582" s="5" t="s">
        <v>8875</v>
      </c>
      <c r="G2582" s="5" t="s">
        <v>11575</v>
      </c>
      <c r="H2582" s="5" t="s">
        <v>6195</v>
      </c>
    </row>
    <row r="2583" spans="1:8" ht="30.75" customHeight="1">
      <c r="A2583" s="6">
        <v>10745</v>
      </c>
      <c r="B2583" s="5" t="s">
        <v>4064</v>
      </c>
      <c r="C2583" s="11" t="s">
        <v>4065</v>
      </c>
      <c r="D2583" s="5" t="s">
        <v>6190</v>
      </c>
      <c r="E2583" s="5">
        <v>104166</v>
      </c>
      <c r="F2583" s="5" t="s">
        <v>8876</v>
      </c>
      <c r="G2583" s="5" t="s">
        <v>11576</v>
      </c>
      <c r="H2583" s="5" t="s">
        <v>6195</v>
      </c>
    </row>
    <row r="2584" spans="1:8" ht="30.75" customHeight="1">
      <c r="A2584" s="6">
        <v>10745</v>
      </c>
      <c r="B2584" s="5" t="s">
        <v>4064</v>
      </c>
      <c r="C2584" s="11" t="s">
        <v>4065</v>
      </c>
      <c r="D2584" s="5" t="s">
        <v>6197</v>
      </c>
      <c r="E2584" s="5">
        <v>103717</v>
      </c>
      <c r="F2584" s="5" t="s">
        <v>8877</v>
      </c>
      <c r="G2584" s="5" t="s">
        <v>11577</v>
      </c>
      <c r="H2584" s="5" t="s">
        <v>6205</v>
      </c>
    </row>
    <row r="2585" spans="1:8" ht="30.75" customHeight="1">
      <c r="A2585" s="6">
        <v>10745</v>
      </c>
      <c r="B2585" s="5" t="s">
        <v>4064</v>
      </c>
      <c r="C2585" s="11" t="s">
        <v>4065</v>
      </c>
      <c r="D2585" s="5" t="s">
        <v>6210</v>
      </c>
      <c r="E2585" s="5">
        <v>100796</v>
      </c>
      <c r="F2585" s="5" t="s">
        <v>8878</v>
      </c>
      <c r="G2585" s="5" t="s">
        <v>11578</v>
      </c>
      <c r="H2585" s="5" t="s">
        <v>8813</v>
      </c>
    </row>
    <row r="2586" spans="1:8" ht="30.75" customHeight="1">
      <c r="A2586" s="6">
        <v>10745</v>
      </c>
      <c r="B2586" s="5" t="s">
        <v>4064</v>
      </c>
      <c r="C2586" s="11" t="s">
        <v>4065</v>
      </c>
      <c r="D2586" s="5" t="s">
        <v>6197</v>
      </c>
      <c r="E2586" s="5">
        <v>103723</v>
      </c>
      <c r="F2586" s="5" t="s">
        <v>8879</v>
      </c>
      <c r="G2586" s="5" t="s">
        <v>11579</v>
      </c>
      <c r="H2586" s="5" t="s">
        <v>6205</v>
      </c>
    </row>
    <row r="2587" spans="1:8" ht="30.75" customHeight="1">
      <c r="A2587" s="6">
        <v>10745</v>
      </c>
      <c r="B2587" s="5" t="s">
        <v>4064</v>
      </c>
      <c r="C2587" s="11" t="s">
        <v>4065</v>
      </c>
      <c r="D2587" s="5" t="s">
        <v>6197</v>
      </c>
      <c r="E2587" s="5">
        <v>103716</v>
      </c>
      <c r="F2587" s="5" t="s">
        <v>8880</v>
      </c>
      <c r="G2587" s="5" t="s">
        <v>11580</v>
      </c>
      <c r="H2587" s="5" t="s">
        <v>6195</v>
      </c>
    </row>
    <row r="2588" spans="1:8" ht="30.75" customHeight="1">
      <c r="A2588" s="6">
        <v>10808</v>
      </c>
      <c r="B2588" s="5" t="s">
        <v>4079</v>
      </c>
      <c r="C2588" s="12" t="s">
        <v>4080</v>
      </c>
      <c r="D2588" s="5" t="s">
        <v>6201</v>
      </c>
      <c r="E2588" s="5">
        <v>105555</v>
      </c>
      <c r="F2588" s="5" t="s">
        <v>8881</v>
      </c>
      <c r="G2588" s="5" t="s">
        <v>11581</v>
      </c>
      <c r="H2588" s="5" t="s">
        <v>6205</v>
      </c>
    </row>
    <row r="2589" spans="1:8" ht="30.75" customHeight="1">
      <c r="A2589" s="6">
        <v>10746</v>
      </c>
      <c r="B2589" s="5" t="s">
        <v>4088</v>
      </c>
      <c r="C2589" s="11" t="s">
        <v>4089</v>
      </c>
      <c r="D2589" s="5" t="s">
        <v>6197</v>
      </c>
      <c r="E2589" s="5">
        <v>102937</v>
      </c>
      <c r="F2589" s="5" t="s">
        <v>8882</v>
      </c>
      <c r="G2589" s="5" t="s">
        <v>11582</v>
      </c>
      <c r="H2589" s="5" t="s">
        <v>6205</v>
      </c>
    </row>
    <row r="2590" spans="1:8" ht="30.75" customHeight="1">
      <c r="A2590" s="6">
        <v>10746</v>
      </c>
      <c r="B2590" s="5" t="s">
        <v>4088</v>
      </c>
      <c r="C2590" s="11" t="s">
        <v>4089</v>
      </c>
      <c r="D2590" s="5" t="s">
        <v>6218</v>
      </c>
      <c r="E2590" s="5">
        <v>100628</v>
      </c>
      <c r="F2590" s="5" t="s">
        <v>8883</v>
      </c>
      <c r="G2590" s="5" t="s">
        <v>11583</v>
      </c>
      <c r="H2590" s="5" t="s">
        <v>6220</v>
      </c>
    </row>
    <row r="2591" spans="1:8" ht="30.75" customHeight="1">
      <c r="A2591" s="6">
        <v>10746</v>
      </c>
      <c r="B2591" s="5" t="s">
        <v>4088</v>
      </c>
      <c r="C2591" s="11" t="s">
        <v>4089</v>
      </c>
      <c r="D2591" s="5" t="s">
        <v>6201</v>
      </c>
      <c r="E2591" s="5">
        <v>102012</v>
      </c>
      <c r="F2591" s="5" t="s">
        <v>8884</v>
      </c>
      <c r="G2591" s="5" t="s">
        <v>11584</v>
      </c>
      <c r="H2591" s="5" t="s">
        <v>6195</v>
      </c>
    </row>
    <row r="2592" spans="1:8" ht="30.75" customHeight="1">
      <c r="A2592" s="6">
        <v>10746</v>
      </c>
      <c r="B2592" s="5" t="s">
        <v>4088</v>
      </c>
      <c r="C2592" s="11" t="s">
        <v>4089</v>
      </c>
      <c r="D2592" s="5" t="s">
        <v>6210</v>
      </c>
      <c r="E2592" s="5">
        <v>100880</v>
      </c>
      <c r="F2592" s="5" t="s">
        <v>8885</v>
      </c>
      <c r="G2592" s="5" t="s">
        <v>11585</v>
      </c>
      <c r="H2592" s="5" t="s">
        <v>8737</v>
      </c>
    </row>
    <row r="2593" spans="1:8" ht="30.75" customHeight="1">
      <c r="A2593" s="6">
        <v>10746</v>
      </c>
      <c r="B2593" s="5" t="s">
        <v>4088</v>
      </c>
      <c r="C2593" s="11" t="s">
        <v>4089</v>
      </c>
      <c r="D2593" s="5" t="s">
        <v>6201</v>
      </c>
      <c r="E2593" s="5">
        <v>105970</v>
      </c>
      <c r="F2593" s="5" t="s">
        <v>8886</v>
      </c>
      <c r="G2593" s="5" t="s">
        <v>11586</v>
      </c>
      <c r="H2593" s="5" t="s">
        <v>6195</v>
      </c>
    </row>
    <row r="2594" spans="1:8" ht="30.75" customHeight="1">
      <c r="A2594" s="6">
        <v>10746</v>
      </c>
      <c r="B2594" s="5" t="s">
        <v>4088</v>
      </c>
      <c r="C2594" s="11" t="s">
        <v>4089</v>
      </c>
      <c r="D2594" s="5" t="s">
        <v>6197</v>
      </c>
      <c r="E2594" s="5">
        <v>105934</v>
      </c>
      <c r="F2594" s="5" t="s">
        <v>8887</v>
      </c>
      <c r="G2594" s="5" t="s">
        <v>11587</v>
      </c>
      <c r="H2594" s="5" t="s">
        <v>6205</v>
      </c>
    </row>
    <row r="2595" spans="1:8" ht="30.75" customHeight="1">
      <c r="A2595" s="6">
        <v>10746</v>
      </c>
      <c r="B2595" s="5" t="s">
        <v>4088</v>
      </c>
      <c r="C2595" s="11" t="s">
        <v>4089</v>
      </c>
      <c r="D2595" s="5" t="s">
        <v>6197</v>
      </c>
      <c r="E2595" s="5">
        <v>105595</v>
      </c>
      <c r="F2595" s="5" t="s">
        <v>8888</v>
      </c>
      <c r="G2595" s="5" t="s">
        <v>11588</v>
      </c>
      <c r="H2595" s="5" t="s">
        <v>6205</v>
      </c>
    </row>
    <row r="2596" spans="1:8" ht="30.75" customHeight="1">
      <c r="A2596" s="6">
        <v>10746</v>
      </c>
      <c r="B2596" s="5" t="s">
        <v>4088</v>
      </c>
      <c r="C2596" s="11" t="s">
        <v>4089</v>
      </c>
      <c r="D2596" s="5" t="s">
        <v>6197</v>
      </c>
      <c r="E2596" s="5">
        <v>105954</v>
      </c>
      <c r="F2596" s="5" t="s">
        <v>8889</v>
      </c>
      <c r="G2596" s="5" t="s">
        <v>11589</v>
      </c>
      <c r="H2596" s="5" t="s">
        <v>6205</v>
      </c>
    </row>
    <row r="2597" spans="1:8" ht="30.75" customHeight="1">
      <c r="A2597" s="6">
        <v>10746</v>
      </c>
      <c r="B2597" s="5" t="s">
        <v>4088</v>
      </c>
      <c r="C2597" s="11" t="s">
        <v>4089</v>
      </c>
      <c r="D2597" s="5" t="s">
        <v>6197</v>
      </c>
      <c r="E2597" s="5">
        <v>101562</v>
      </c>
      <c r="F2597" s="5" t="s">
        <v>8890</v>
      </c>
      <c r="G2597" s="5" t="s">
        <v>11590</v>
      </c>
      <c r="H2597" s="5" t="s">
        <v>6205</v>
      </c>
    </row>
    <row r="2598" spans="1:8" ht="30.75" customHeight="1">
      <c r="A2598" s="6">
        <v>10746</v>
      </c>
      <c r="B2598" s="5" t="s">
        <v>4088</v>
      </c>
      <c r="C2598" s="11" t="s">
        <v>4089</v>
      </c>
      <c r="D2598" s="5" t="s">
        <v>6197</v>
      </c>
      <c r="E2598" s="5">
        <v>103712</v>
      </c>
      <c r="F2598" s="5" t="s">
        <v>8891</v>
      </c>
      <c r="G2598" s="5" t="s">
        <v>11591</v>
      </c>
      <c r="H2598" s="5" t="s">
        <v>6205</v>
      </c>
    </row>
    <row r="2599" spans="1:8" ht="30.75" customHeight="1">
      <c r="A2599" s="6">
        <v>10746</v>
      </c>
      <c r="B2599" s="5" t="s">
        <v>4088</v>
      </c>
      <c r="C2599" s="11" t="s">
        <v>4089</v>
      </c>
      <c r="D2599" s="5" t="s">
        <v>6210</v>
      </c>
      <c r="E2599" s="5">
        <v>105985</v>
      </c>
      <c r="F2599" s="5" t="s">
        <v>8892</v>
      </c>
      <c r="G2599" s="5" t="s">
        <v>11592</v>
      </c>
      <c r="H2599" s="5" t="s">
        <v>6205</v>
      </c>
    </row>
    <row r="2600" spans="1:8" ht="30.75" customHeight="1">
      <c r="A2600" s="6">
        <v>10746</v>
      </c>
      <c r="B2600" s="5" t="s">
        <v>4088</v>
      </c>
      <c r="C2600" s="11" t="s">
        <v>4089</v>
      </c>
      <c r="D2600" s="5" t="s">
        <v>6201</v>
      </c>
      <c r="E2600" s="5">
        <v>105591</v>
      </c>
      <c r="F2600" s="5" t="s">
        <v>8893</v>
      </c>
      <c r="G2600" s="5" t="s">
        <v>11593</v>
      </c>
      <c r="H2600" s="5" t="s">
        <v>6195</v>
      </c>
    </row>
    <row r="2601" spans="1:8" ht="30.75" customHeight="1">
      <c r="A2601" s="6">
        <v>10746</v>
      </c>
      <c r="B2601" s="5" t="s">
        <v>4088</v>
      </c>
      <c r="C2601" s="11" t="s">
        <v>4089</v>
      </c>
      <c r="D2601" s="5" t="s">
        <v>6197</v>
      </c>
      <c r="E2601" s="5">
        <v>105592</v>
      </c>
      <c r="F2601" s="5" t="s">
        <v>8894</v>
      </c>
      <c r="G2601" s="5" t="s">
        <v>11594</v>
      </c>
      <c r="H2601" s="5" t="s">
        <v>6205</v>
      </c>
    </row>
    <row r="2602" spans="1:8" ht="30.75" customHeight="1">
      <c r="A2602" s="6">
        <v>10746</v>
      </c>
      <c r="B2602" s="5" t="s">
        <v>4088</v>
      </c>
      <c r="C2602" s="11" t="s">
        <v>4089</v>
      </c>
      <c r="D2602" s="5" t="s">
        <v>6190</v>
      </c>
      <c r="E2602" s="5">
        <v>101043</v>
      </c>
      <c r="F2602" s="5" t="s">
        <v>8895</v>
      </c>
      <c r="G2602" s="5" t="s">
        <v>11595</v>
      </c>
      <c r="H2602" s="5" t="s">
        <v>6212</v>
      </c>
    </row>
    <row r="2603" spans="1:8" ht="30.75" customHeight="1">
      <c r="A2603" s="6">
        <v>10746</v>
      </c>
      <c r="B2603" s="5" t="s">
        <v>4088</v>
      </c>
      <c r="C2603" s="11" t="s">
        <v>4089</v>
      </c>
      <c r="D2603" s="5" t="s">
        <v>6197</v>
      </c>
      <c r="E2603" s="5">
        <v>105597</v>
      </c>
      <c r="F2603" s="5" t="s">
        <v>8896</v>
      </c>
      <c r="G2603" s="5" t="s">
        <v>11596</v>
      </c>
      <c r="H2603" s="5" t="s">
        <v>6205</v>
      </c>
    </row>
    <row r="2604" spans="1:8" ht="30.75" customHeight="1">
      <c r="A2604" s="6">
        <v>10746</v>
      </c>
      <c r="B2604" s="5" t="s">
        <v>4088</v>
      </c>
      <c r="C2604" s="11" t="s">
        <v>4089</v>
      </c>
      <c r="D2604" s="5" t="s">
        <v>6197</v>
      </c>
      <c r="E2604" s="5">
        <v>103291</v>
      </c>
      <c r="F2604" s="5" t="s">
        <v>8897</v>
      </c>
      <c r="G2604" s="5" t="s">
        <v>11597</v>
      </c>
      <c r="H2604" s="5" t="s">
        <v>6205</v>
      </c>
    </row>
    <row r="2605" spans="1:8" ht="30.75" customHeight="1">
      <c r="A2605" s="6">
        <v>10746</v>
      </c>
      <c r="B2605" s="5" t="s">
        <v>4088</v>
      </c>
      <c r="C2605" s="11" t="s">
        <v>4089</v>
      </c>
      <c r="D2605" s="5" t="s">
        <v>6197</v>
      </c>
      <c r="E2605" s="5">
        <v>105596</v>
      </c>
      <c r="F2605" s="5" t="s">
        <v>8898</v>
      </c>
      <c r="G2605" s="5" t="s">
        <v>11598</v>
      </c>
      <c r="H2605" s="5" t="s">
        <v>6205</v>
      </c>
    </row>
    <row r="2606" spans="1:8" ht="30.75" customHeight="1">
      <c r="A2606" s="6">
        <v>10730</v>
      </c>
      <c r="B2606" s="5" t="s">
        <v>4109</v>
      </c>
      <c r="C2606" s="10" t="s">
        <v>4110</v>
      </c>
      <c r="D2606" s="5" t="s">
        <v>6197</v>
      </c>
      <c r="E2606" s="5">
        <v>108828</v>
      </c>
      <c r="F2606" s="5" t="s">
        <v>8899</v>
      </c>
      <c r="G2606" s="5" t="s">
        <v>11599</v>
      </c>
      <c r="H2606" s="5" t="s">
        <v>6205</v>
      </c>
    </row>
    <row r="2607" spans="1:8" ht="30.75" customHeight="1">
      <c r="A2607" s="6">
        <v>10730</v>
      </c>
      <c r="B2607" s="5" t="s">
        <v>4109</v>
      </c>
      <c r="C2607" s="10" t="s">
        <v>4110</v>
      </c>
      <c r="D2607" s="5" t="s">
        <v>6197</v>
      </c>
      <c r="E2607" s="5">
        <v>106318</v>
      </c>
      <c r="F2607" s="5" t="s">
        <v>8900</v>
      </c>
      <c r="G2607" s="5" t="s">
        <v>11600</v>
      </c>
      <c r="H2607" s="5" t="s">
        <v>6195</v>
      </c>
    </row>
    <row r="2608" spans="1:8" ht="30.75" customHeight="1">
      <c r="A2608" s="6">
        <v>10730</v>
      </c>
      <c r="B2608" s="5" t="s">
        <v>4109</v>
      </c>
      <c r="C2608" s="10" t="s">
        <v>4110</v>
      </c>
      <c r="D2608" s="5" t="s">
        <v>6197</v>
      </c>
      <c r="E2608" s="5">
        <v>106323</v>
      </c>
      <c r="F2608" s="5" t="s">
        <v>8901</v>
      </c>
      <c r="G2608" s="5" t="s">
        <v>11601</v>
      </c>
      <c r="H2608" s="5" t="s">
        <v>6195</v>
      </c>
    </row>
    <row r="2609" spans="1:8" ht="30.75" customHeight="1">
      <c r="A2609" s="6">
        <v>10730</v>
      </c>
      <c r="B2609" s="5" t="s">
        <v>4109</v>
      </c>
      <c r="C2609" s="10" t="s">
        <v>4110</v>
      </c>
      <c r="D2609" s="5" t="s">
        <v>6197</v>
      </c>
      <c r="E2609" s="5">
        <v>106322</v>
      </c>
      <c r="F2609" s="5" t="s">
        <v>8902</v>
      </c>
      <c r="G2609" s="5" t="s">
        <v>11602</v>
      </c>
      <c r="H2609" s="5" t="s">
        <v>7402</v>
      </c>
    </row>
    <row r="2610" spans="1:8" ht="30.75" customHeight="1">
      <c r="A2610" s="6">
        <v>10730</v>
      </c>
      <c r="B2610" s="5" t="s">
        <v>4109</v>
      </c>
      <c r="C2610" s="10" t="s">
        <v>4110</v>
      </c>
      <c r="D2610" s="5" t="s">
        <v>6197</v>
      </c>
      <c r="E2610" s="5">
        <v>104841</v>
      </c>
      <c r="F2610" s="5" t="s">
        <v>8903</v>
      </c>
      <c r="G2610" s="5" t="s">
        <v>11603</v>
      </c>
      <c r="H2610" s="5" t="s">
        <v>6205</v>
      </c>
    </row>
    <row r="2611" spans="1:8" ht="30.75" customHeight="1">
      <c r="A2611" s="6">
        <v>10730</v>
      </c>
      <c r="B2611" s="5" t="s">
        <v>4109</v>
      </c>
      <c r="C2611" s="10" t="s">
        <v>4110</v>
      </c>
      <c r="D2611" s="5" t="s">
        <v>6197</v>
      </c>
      <c r="E2611" s="5">
        <v>103550</v>
      </c>
      <c r="F2611" s="5" t="s">
        <v>8904</v>
      </c>
      <c r="G2611" s="5" t="s">
        <v>11604</v>
      </c>
      <c r="H2611" s="5" t="s">
        <v>6205</v>
      </c>
    </row>
    <row r="2612" spans="1:8" ht="30.75" customHeight="1">
      <c r="A2612" s="6">
        <v>10730</v>
      </c>
      <c r="B2612" s="5" t="s">
        <v>4109</v>
      </c>
      <c r="C2612" s="10" t="s">
        <v>4110</v>
      </c>
      <c r="D2612" s="5" t="s">
        <v>6197</v>
      </c>
      <c r="E2612" s="5">
        <v>108826</v>
      </c>
      <c r="F2612" s="5" t="s">
        <v>8905</v>
      </c>
      <c r="G2612" s="5" t="s">
        <v>11605</v>
      </c>
      <c r="H2612" s="5" t="s">
        <v>6205</v>
      </c>
    </row>
    <row r="2613" spans="1:8" ht="30.75" customHeight="1">
      <c r="A2613" s="6">
        <v>10730</v>
      </c>
      <c r="B2613" s="5" t="s">
        <v>4109</v>
      </c>
      <c r="C2613" s="10" t="s">
        <v>4110</v>
      </c>
      <c r="D2613" s="5" t="s">
        <v>6197</v>
      </c>
      <c r="E2613" s="5">
        <v>108825</v>
      </c>
      <c r="F2613" s="5" t="s">
        <v>8906</v>
      </c>
      <c r="G2613" s="5" t="s">
        <v>11606</v>
      </c>
      <c r="H2613" s="5" t="s">
        <v>6205</v>
      </c>
    </row>
    <row r="2614" spans="1:8" ht="30.75" customHeight="1">
      <c r="A2614" s="6">
        <v>10730</v>
      </c>
      <c r="B2614" s="5" t="s">
        <v>4109</v>
      </c>
      <c r="C2614" s="10" t="s">
        <v>4110</v>
      </c>
      <c r="D2614" s="5" t="s">
        <v>6190</v>
      </c>
      <c r="E2614" s="5">
        <v>110664</v>
      </c>
      <c r="F2614" s="5" t="s">
        <v>8907</v>
      </c>
      <c r="G2614" s="5" t="s">
        <v>11607</v>
      </c>
      <c r="H2614" s="5" t="s">
        <v>6195</v>
      </c>
    </row>
    <row r="2615" spans="1:8" ht="30.75" customHeight="1">
      <c r="A2615" s="6">
        <v>10730</v>
      </c>
      <c r="B2615" s="5" t="s">
        <v>4109</v>
      </c>
      <c r="C2615" s="10" t="s">
        <v>4110</v>
      </c>
      <c r="D2615" s="5" t="s">
        <v>6190</v>
      </c>
      <c r="E2615" s="5">
        <v>104843</v>
      </c>
      <c r="F2615" s="5" t="s">
        <v>8908</v>
      </c>
      <c r="G2615" s="5" t="s">
        <v>11608</v>
      </c>
      <c r="H2615" s="5" t="s">
        <v>6212</v>
      </c>
    </row>
    <row r="2616" spans="1:8" ht="30.75" customHeight="1">
      <c r="A2616" s="6">
        <v>10730</v>
      </c>
      <c r="B2616" s="5" t="s">
        <v>4109</v>
      </c>
      <c r="C2616" s="10" t="s">
        <v>4110</v>
      </c>
      <c r="D2616" s="5" t="s">
        <v>6201</v>
      </c>
      <c r="E2616" s="5">
        <v>110665</v>
      </c>
      <c r="F2616" s="5" t="s">
        <v>8909</v>
      </c>
      <c r="G2616" s="5" t="s">
        <v>11609</v>
      </c>
      <c r="H2616" s="5" t="s">
        <v>7451</v>
      </c>
    </row>
    <row r="2617" spans="1:8" ht="30.75" customHeight="1">
      <c r="A2617" s="6">
        <v>10730</v>
      </c>
      <c r="B2617" s="5" t="s">
        <v>4109</v>
      </c>
      <c r="C2617" s="10" t="s">
        <v>4110</v>
      </c>
      <c r="D2617" s="5" t="s">
        <v>6197</v>
      </c>
      <c r="E2617" s="5">
        <v>103552</v>
      </c>
      <c r="F2617" s="5" t="s">
        <v>8910</v>
      </c>
      <c r="G2617" s="5" t="s">
        <v>11610</v>
      </c>
      <c r="H2617" s="5" t="s">
        <v>6205</v>
      </c>
    </row>
    <row r="2618" spans="1:8" ht="30.75" customHeight="1">
      <c r="A2618" s="6">
        <v>10730</v>
      </c>
      <c r="B2618" s="5" t="s">
        <v>4109</v>
      </c>
      <c r="C2618" s="10" t="s">
        <v>4110</v>
      </c>
      <c r="D2618" s="5" t="s">
        <v>6197</v>
      </c>
      <c r="E2618" s="5">
        <v>103551</v>
      </c>
      <c r="F2618" s="5" t="s">
        <v>8911</v>
      </c>
      <c r="G2618" s="5" t="s">
        <v>11611</v>
      </c>
      <c r="H2618" s="5" t="s">
        <v>6195</v>
      </c>
    </row>
    <row r="2619" spans="1:8" ht="30.75" customHeight="1">
      <c r="A2619" s="6">
        <v>10730</v>
      </c>
      <c r="B2619" s="5" t="s">
        <v>4109</v>
      </c>
      <c r="C2619" s="10" t="s">
        <v>4110</v>
      </c>
      <c r="D2619" s="5" t="s">
        <v>6197</v>
      </c>
      <c r="E2619" s="5">
        <v>108829</v>
      </c>
      <c r="F2619" s="5" t="s">
        <v>8912</v>
      </c>
      <c r="G2619" s="5" t="s">
        <v>11612</v>
      </c>
      <c r="H2619" s="5" t="s">
        <v>6205</v>
      </c>
    </row>
    <row r="2620" spans="1:8" ht="30.75" customHeight="1">
      <c r="A2620" s="6">
        <v>10730</v>
      </c>
      <c r="B2620" s="5" t="s">
        <v>4109</v>
      </c>
      <c r="C2620" s="10" t="s">
        <v>4110</v>
      </c>
      <c r="D2620" s="5" t="s">
        <v>6201</v>
      </c>
      <c r="E2620" s="5">
        <v>102048</v>
      </c>
      <c r="F2620" s="5" t="s">
        <v>8913</v>
      </c>
      <c r="G2620" s="5" t="s">
        <v>11613</v>
      </c>
      <c r="H2620" s="5" t="s">
        <v>6195</v>
      </c>
    </row>
    <row r="2621" spans="1:8" ht="30.75" customHeight="1">
      <c r="A2621" s="6">
        <v>10730</v>
      </c>
      <c r="B2621" s="5" t="s">
        <v>4109</v>
      </c>
      <c r="C2621" s="10" t="s">
        <v>4110</v>
      </c>
      <c r="D2621" s="5" t="s">
        <v>6197</v>
      </c>
      <c r="E2621" s="5">
        <v>108830</v>
      </c>
      <c r="F2621" s="5" t="s">
        <v>8914</v>
      </c>
      <c r="G2621" s="5" t="s">
        <v>11614</v>
      </c>
      <c r="H2621" s="5" t="s">
        <v>6205</v>
      </c>
    </row>
    <row r="2622" spans="1:8" ht="30.75" customHeight="1">
      <c r="A2622" s="6">
        <v>10730</v>
      </c>
      <c r="B2622" s="5" t="s">
        <v>4109</v>
      </c>
      <c r="C2622" s="10" t="s">
        <v>4110</v>
      </c>
      <c r="D2622" s="5" t="s">
        <v>6197</v>
      </c>
      <c r="E2622" s="5">
        <v>106319</v>
      </c>
      <c r="F2622" s="5" t="s">
        <v>8915</v>
      </c>
      <c r="G2622" s="5" t="s">
        <v>11615</v>
      </c>
      <c r="H2622" s="5" t="s">
        <v>7402</v>
      </c>
    </row>
    <row r="2623" spans="1:8" ht="30.75" customHeight="1">
      <c r="A2623" s="6">
        <v>10730</v>
      </c>
      <c r="B2623" s="5" t="s">
        <v>4109</v>
      </c>
      <c r="C2623" s="10" t="s">
        <v>4110</v>
      </c>
      <c r="D2623" s="5" t="s">
        <v>6197</v>
      </c>
      <c r="E2623" s="5">
        <v>104842</v>
      </c>
      <c r="F2623" s="5" t="s">
        <v>8916</v>
      </c>
      <c r="G2623" s="5" t="s">
        <v>11616</v>
      </c>
      <c r="H2623" s="5" t="s">
        <v>6205</v>
      </c>
    </row>
    <row r="2624" spans="1:8" ht="30.75" customHeight="1">
      <c r="A2624" s="6">
        <v>10730</v>
      </c>
      <c r="B2624" s="5" t="s">
        <v>4109</v>
      </c>
      <c r="C2624" s="10" t="s">
        <v>4110</v>
      </c>
      <c r="D2624" s="5" t="s">
        <v>6201</v>
      </c>
      <c r="E2624" s="5">
        <v>107852</v>
      </c>
      <c r="F2624" s="5" t="s">
        <v>8917</v>
      </c>
      <c r="G2624" s="5" t="s">
        <v>11617</v>
      </c>
      <c r="H2624" s="5" t="s">
        <v>6195</v>
      </c>
    </row>
    <row r="2625" spans="1:8" ht="30.75" customHeight="1">
      <c r="A2625" s="6">
        <v>10730</v>
      </c>
      <c r="B2625" s="5" t="s">
        <v>4109</v>
      </c>
      <c r="C2625" s="10" t="s">
        <v>4110</v>
      </c>
      <c r="D2625" s="5" t="s">
        <v>6190</v>
      </c>
      <c r="E2625" s="5">
        <v>100981</v>
      </c>
      <c r="F2625" s="5" t="s">
        <v>8918</v>
      </c>
      <c r="G2625" s="5" t="s">
        <v>11618</v>
      </c>
      <c r="H2625" s="5" t="s">
        <v>6212</v>
      </c>
    </row>
    <row r="2626" spans="1:8" ht="30.75" customHeight="1">
      <c r="A2626" s="6">
        <v>10730</v>
      </c>
      <c r="B2626" s="5" t="s">
        <v>4109</v>
      </c>
      <c r="C2626" s="10" t="s">
        <v>4110</v>
      </c>
      <c r="D2626" s="5" t="s">
        <v>6218</v>
      </c>
      <c r="E2626" s="5">
        <v>100613</v>
      </c>
      <c r="F2626" s="5" t="s">
        <v>8919</v>
      </c>
      <c r="G2626" s="5" t="s">
        <v>11619</v>
      </c>
      <c r="H2626" s="5" t="s">
        <v>6220</v>
      </c>
    </row>
    <row r="2627" spans="1:8" ht="30.75" customHeight="1">
      <c r="A2627" s="6">
        <v>10730</v>
      </c>
      <c r="B2627" s="5" t="s">
        <v>4109</v>
      </c>
      <c r="C2627" s="10" t="s">
        <v>4110</v>
      </c>
      <c r="D2627" s="5" t="s">
        <v>6197</v>
      </c>
      <c r="E2627" s="5">
        <v>103554</v>
      </c>
      <c r="F2627" s="5" t="s">
        <v>8920</v>
      </c>
      <c r="G2627" s="5" t="s">
        <v>11620</v>
      </c>
      <c r="H2627" s="5" t="s">
        <v>6205</v>
      </c>
    </row>
    <row r="2628" spans="1:8" ht="30.75" customHeight="1">
      <c r="A2628" s="6">
        <v>10730</v>
      </c>
      <c r="B2628" s="5" t="s">
        <v>4109</v>
      </c>
      <c r="C2628" s="10" t="s">
        <v>4110</v>
      </c>
      <c r="D2628" s="5" t="s">
        <v>6201</v>
      </c>
      <c r="E2628" s="5">
        <v>111387</v>
      </c>
      <c r="F2628" s="5" t="s">
        <v>8921</v>
      </c>
      <c r="G2628" s="5" t="s">
        <v>11621</v>
      </c>
      <c r="H2628" s="5" t="s">
        <v>8922</v>
      </c>
    </row>
    <row r="2629" spans="1:8" ht="30.75" customHeight="1">
      <c r="A2629" s="6">
        <v>10730</v>
      </c>
      <c r="B2629" s="5" t="s">
        <v>4109</v>
      </c>
      <c r="C2629" s="10" t="s">
        <v>4110</v>
      </c>
      <c r="D2629" s="5" t="s">
        <v>6197</v>
      </c>
      <c r="E2629" s="5">
        <v>108827</v>
      </c>
      <c r="F2629" s="5" t="s">
        <v>8923</v>
      </c>
      <c r="G2629" s="5" t="s">
        <v>11622</v>
      </c>
      <c r="H2629" s="5" t="s">
        <v>6205</v>
      </c>
    </row>
    <row r="2630" spans="1:8" ht="30.75" customHeight="1">
      <c r="A2630" s="6">
        <v>10747</v>
      </c>
      <c r="B2630" s="5" t="s">
        <v>4112</v>
      </c>
      <c r="C2630" s="11" t="s">
        <v>4113</v>
      </c>
      <c r="D2630" s="5" t="s">
        <v>6197</v>
      </c>
      <c r="E2630" s="5">
        <v>106289</v>
      </c>
      <c r="F2630" s="5" t="s">
        <v>8924</v>
      </c>
      <c r="G2630" s="5" t="s">
        <v>11623</v>
      </c>
      <c r="H2630" s="5" t="s">
        <v>7402</v>
      </c>
    </row>
    <row r="2631" spans="1:8" ht="30.75" customHeight="1">
      <c r="A2631" s="6">
        <v>10747</v>
      </c>
      <c r="B2631" s="5" t="s">
        <v>4112</v>
      </c>
      <c r="C2631" s="11" t="s">
        <v>4113</v>
      </c>
      <c r="D2631" s="5" t="s">
        <v>6197</v>
      </c>
      <c r="E2631" s="5">
        <v>101593</v>
      </c>
      <c r="F2631" s="5" t="s">
        <v>8925</v>
      </c>
      <c r="G2631" s="5" t="s">
        <v>11624</v>
      </c>
      <c r="H2631" s="5" t="s">
        <v>6205</v>
      </c>
    </row>
    <row r="2632" spans="1:8" ht="30.75" customHeight="1">
      <c r="A2632" s="6">
        <v>10747</v>
      </c>
      <c r="B2632" s="5" t="s">
        <v>4112</v>
      </c>
      <c r="C2632" s="11" t="s">
        <v>4113</v>
      </c>
      <c r="D2632" s="5" t="s">
        <v>6197</v>
      </c>
      <c r="E2632" s="5">
        <v>103973</v>
      </c>
      <c r="F2632" s="5" t="s">
        <v>8926</v>
      </c>
      <c r="G2632" s="5" t="s">
        <v>11625</v>
      </c>
      <c r="H2632" s="5" t="s">
        <v>6205</v>
      </c>
    </row>
    <row r="2633" spans="1:8" ht="30.75" customHeight="1">
      <c r="A2633" s="6">
        <v>10747</v>
      </c>
      <c r="B2633" s="5" t="s">
        <v>4112</v>
      </c>
      <c r="C2633" s="11" t="s">
        <v>4113</v>
      </c>
      <c r="D2633" s="5" t="s">
        <v>6190</v>
      </c>
      <c r="E2633" s="5">
        <v>101054</v>
      </c>
      <c r="F2633" s="5" t="s">
        <v>8927</v>
      </c>
      <c r="G2633" s="5" t="s">
        <v>11626</v>
      </c>
      <c r="H2633" s="5" t="s">
        <v>6212</v>
      </c>
    </row>
    <row r="2634" spans="1:8" ht="30.75" customHeight="1">
      <c r="A2634" s="6">
        <v>10747</v>
      </c>
      <c r="B2634" s="5" t="s">
        <v>4112</v>
      </c>
      <c r="C2634" s="11" t="s">
        <v>4113</v>
      </c>
      <c r="D2634" s="5" t="s">
        <v>6197</v>
      </c>
      <c r="E2634" s="5">
        <v>103055</v>
      </c>
      <c r="F2634" s="5" t="s">
        <v>8928</v>
      </c>
      <c r="G2634" s="5" t="s">
        <v>11627</v>
      </c>
      <c r="H2634" s="5" t="s">
        <v>6205</v>
      </c>
    </row>
    <row r="2635" spans="1:8" ht="30.75" customHeight="1">
      <c r="A2635" s="6">
        <v>10747</v>
      </c>
      <c r="B2635" s="5" t="s">
        <v>4112</v>
      </c>
      <c r="C2635" s="11" t="s">
        <v>4113</v>
      </c>
      <c r="D2635" s="5" t="s">
        <v>6197</v>
      </c>
      <c r="E2635" s="5">
        <v>104844</v>
      </c>
      <c r="F2635" s="5" t="s">
        <v>8929</v>
      </c>
      <c r="G2635" s="5" t="s">
        <v>11628</v>
      </c>
      <c r="H2635" s="5" t="s">
        <v>6205</v>
      </c>
    </row>
    <row r="2636" spans="1:8" ht="30.75" customHeight="1">
      <c r="A2636" s="6">
        <v>10747</v>
      </c>
      <c r="B2636" s="5" t="s">
        <v>4112</v>
      </c>
      <c r="C2636" s="11" t="s">
        <v>4113</v>
      </c>
      <c r="D2636" s="5" t="s">
        <v>6201</v>
      </c>
      <c r="E2636" s="5">
        <v>104846</v>
      </c>
      <c r="F2636" s="5" t="s">
        <v>8930</v>
      </c>
      <c r="G2636" s="5" t="s">
        <v>11629</v>
      </c>
      <c r="H2636" s="5" t="s">
        <v>6195</v>
      </c>
    </row>
    <row r="2637" spans="1:8" ht="30.75" customHeight="1">
      <c r="A2637" s="6">
        <v>10747</v>
      </c>
      <c r="B2637" s="5" t="s">
        <v>4112</v>
      </c>
      <c r="C2637" s="11" t="s">
        <v>4113</v>
      </c>
      <c r="D2637" s="5" t="s">
        <v>6197</v>
      </c>
      <c r="E2637" s="5">
        <v>103380</v>
      </c>
      <c r="F2637" s="5" t="s">
        <v>8931</v>
      </c>
      <c r="G2637" s="5" t="s">
        <v>11630</v>
      </c>
      <c r="H2637" s="5" t="s">
        <v>6205</v>
      </c>
    </row>
    <row r="2638" spans="1:8" ht="30.75" customHeight="1">
      <c r="A2638" s="6">
        <v>10747</v>
      </c>
      <c r="B2638" s="5" t="s">
        <v>4112</v>
      </c>
      <c r="C2638" s="11" t="s">
        <v>4113</v>
      </c>
      <c r="D2638" s="5" t="s">
        <v>6197</v>
      </c>
      <c r="E2638" s="5">
        <v>108022</v>
      </c>
      <c r="F2638" s="5" t="s">
        <v>8932</v>
      </c>
      <c r="G2638" s="5" t="s">
        <v>11631</v>
      </c>
      <c r="H2638" s="5" t="s">
        <v>6205</v>
      </c>
    </row>
    <row r="2639" spans="1:8" ht="30.75" customHeight="1">
      <c r="A2639" s="6">
        <v>10747</v>
      </c>
      <c r="B2639" s="5" t="s">
        <v>4112</v>
      </c>
      <c r="C2639" s="11" t="s">
        <v>4113</v>
      </c>
      <c r="D2639" s="5" t="s">
        <v>6197</v>
      </c>
      <c r="E2639" s="5">
        <v>104845</v>
      </c>
      <c r="F2639" s="5" t="s">
        <v>8933</v>
      </c>
      <c r="G2639" s="5" t="s">
        <v>11632</v>
      </c>
      <c r="H2639" s="5" t="s">
        <v>6205</v>
      </c>
    </row>
    <row r="2640" spans="1:8" ht="30.75" customHeight="1">
      <c r="A2640" s="6">
        <v>10747</v>
      </c>
      <c r="B2640" s="5" t="s">
        <v>4112</v>
      </c>
      <c r="C2640" s="11" t="s">
        <v>4113</v>
      </c>
      <c r="D2640" s="5" t="s">
        <v>6201</v>
      </c>
      <c r="E2640" s="5">
        <v>102015</v>
      </c>
      <c r="F2640" s="5" t="s">
        <v>8934</v>
      </c>
      <c r="G2640" s="5" t="s">
        <v>11633</v>
      </c>
      <c r="H2640" s="5" t="s">
        <v>6195</v>
      </c>
    </row>
    <row r="2641" spans="1:8" ht="30.75" customHeight="1">
      <c r="A2641" s="6">
        <v>10748</v>
      </c>
      <c r="B2641" s="5" t="s">
        <v>4130</v>
      </c>
      <c r="C2641" s="11" t="s">
        <v>4131</v>
      </c>
      <c r="D2641" s="5" t="s">
        <v>6197</v>
      </c>
      <c r="E2641" s="5">
        <v>103980</v>
      </c>
      <c r="F2641" s="5" t="s">
        <v>8935</v>
      </c>
      <c r="G2641" s="5" t="s">
        <v>11634</v>
      </c>
      <c r="H2641" s="5" t="s">
        <v>6205</v>
      </c>
    </row>
    <row r="2642" spans="1:8" ht="30.75" customHeight="1">
      <c r="A2642" s="6">
        <v>10748</v>
      </c>
      <c r="B2642" s="5" t="s">
        <v>4130</v>
      </c>
      <c r="C2642" s="11" t="s">
        <v>4131</v>
      </c>
      <c r="D2642" s="5" t="s">
        <v>6210</v>
      </c>
      <c r="E2642" s="5">
        <v>100875</v>
      </c>
      <c r="F2642" s="5" t="s">
        <v>8936</v>
      </c>
      <c r="G2642" s="5" t="s">
        <v>11635</v>
      </c>
      <c r="H2642" s="5" t="s">
        <v>8937</v>
      </c>
    </row>
    <row r="2643" spans="1:8" ht="30.75" customHeight="1">
      <c r="A2643" s="6">
        <v>10748</v>
      </c>
      <c r="B2643" s="5" t="s">
        <v>4130</v>
      </c>
      <c r="C2643" s="11" t="s">
        <v>4131</v>
      </c>
      <c r="D2643" s="5" t="s">
        <v>6201</v>
      </c>
      <c r="E2643" s="5">
        <v>101827</v>
      </c>
      <c r="F2643" s="5" t="s">
        <v>8938</v>
      </c>
      <c r="G2643" s="5" t="s">
        <v>11636</v>
      </c>
      <c r="H2643" s="5" t="s">
        <v>6195</v>
      </c>
    </row>
    <row r="2644" spans="1:8" ht="30.75" customHeight="1">
      <c r="A2644" s="6">
        <v>10748</v>
      </c>
      <c r="B2644" s="5" t="s">
        <v>4130</v>
      </c>
      <c r="C2644" s="11" t="s">
        <v>4131</v>
      </c>
      <c r="D2644" s="5" t="s">
        <v>6190</v>
      </c>
      <c r="E2644" s="5">
        <v>101096</v>
      </c>
      <c r="F2644" s="5" t="s">
        <v>8939</v>
      </c>
      <c r="G2644" s="5" t="s">
        <v>11637</v>
      </c>
      <c r="H2644" s="5" t="s">
        <v>6212</v>
      </c>
    </row>
    <row r="2645" spans="1:8" ht="30.75" customHeight="1">
      <c r="A2645" s="6">
        <v>10748</v>
      </c>
      <c r="B2645" s="5" t="s">
        <v>4130</v>
      </c>
      <c r="C2645" s="11" t="s">
        <v>4131</v>
      </c>
      <c r="D2645" s="5" t="s">
        <v>6210</v>
      </c>
      <c r="E2645" s="5">
        <v>101330</v>
      </c>
      <c r="F2645" s="5" t="s">
        <v>8940</v>
      </c>
      <c r="G2645" s="5" t="s">
        <v>11638</v>
      </c>
      <c r="H2645" s="5" t="s">
        <v>8922</v>
      </c>
    </row>
    <row r="2646" spans="1:8" ht="30.75" customHeight="1">
      <c r="A2646" s="6">
        <v>10748</v>
      </c>
      <c r="B2646" s="5" t="s">
        <v>4130</v>
      </c>
      <c r="C2646" s="11" t="s">
        <v>4131</v>
      </c>
      <c r="D2646" s="5" t="s">
        <v>6197</v>
      </c>
      <c r="E2646" s="5">
        <v>101596</v>
      </c>
      <c r="F2646" s="5" t="s">
        <v>8941</v>
      </c>
      <c r="G2646" s="5" t="s">
        <v>11639</v>
      </c>
      <c r="H2646" s="5" t="s">
        <v>6205</v>
      </c>
    </row>
    <row r="2647" spans="1:8" ht="30.75" customHeight="1">
      <c r="A2647" s="6">
        <v>10748</v>
      </c>
      <c r="B2647" s="5" t="s">
        <v>4130</v>
      </c>
      <c r="C2647" s="11" t="s">
        <v>4131</v>
      </c>
      <c r="D2647" s="5" t="s">
        <v>6197</v>
      </c>
      <c r="E2647" s="5">
        <v>103059</v>
      </c>
      <c r="F2647" s="5" t="s">
        <v>8942</v>
      </c>
      <c r="G2647" s="5" t="s">
        <v>11640</v>
      </c>
      <c r="H2647" s="5" t="s">
        <v>6205</v>
      </c>
    </row>
    <row r="2648" spans="1:8" ht="30.75" customHeight="1">
      <c r="A2648" s="6">
        <v>10748</v>
      </c>
      <c r="B2648" s="5" t="s">
        <v>4130</v>
      </c>
      <c r="C2648" s="11" t="s">
        <v>4131</v>
      </c>
      <c r="D2648" s="5" t="s">
        <v>6197</v>
      </c>
      <c r="E2648" s="5">
        <v>103983</v>
      </c>
      <c r="F2648" s="5" t="s">
        <v>8943</v>
      </c>
      <c r="G2648" s="5" t="s">
        <v>11641</v>
      </c>
      <c r="H2648" s="5" t="s">
        <v>6205</v>
      </c>
    </row>
    <row r="2649" spans="1:8" ht="30.75" customHeight="1">
      <c r="A2649" s="6">
        <v>10748</v>
      </c>
      <c r="B2649" s="5" t="s">
        <v>4130</v>
      </c>
      <c r="C2649" s="11" t="s">
        <v>4131</v>
      </c>
      <c r="D2649" s="5" t="s">
        <v>6201</v>
      </c>
      <c r="E2649" s="5">
        <v>102025</v>
      </c>
      <c r="F2649" s="5" t="s">
        <v>8944</v>
      </c>
      <c r="G2649" s="5" t="s">
        <v>11642</v>
      </c>
      <c r="H2649" s="5" t="s">
        <v>6195</v>
      </c>
    </row>
    <row r="2650" spans="1:8" ht="30.75" customHeight="1">
      <c r="A2650" s="6">
        <v>10748</v>
      </c>
      <c r="B2650" s="5" t="s">
        <v>4130</v>
      </c>
      <c r="C2650" s="11" t="s">
        <v>4131</v>
      </c>
      <c r="D2650" s="5" t="s">
        <v>6190</v>
      </c>
      <c r="E2650" s="5">
        <v>100848</v>
      </c>
      <c r="F2650" s="5" t="s">
        <v>8945</v>
      </c>
      <c r="G2650" s="5" t="s">
        <v>11643</v>
      </c>
      <c r="H2650" s="5" t="s">
        <v>6195</v>
      </c>
    </row>
    <row r="2651" spans="1:8" ht="30.75" customHeight="1">
      <c r="A2651" s="6">
        <v>10748</v>
      </c>
      <c r="B2651" s="5" t="s">
        <v>4130</v>
      </c>
      <c r="C2651" s="11" t="s">
        <v>4131</v>
      </c>
      <c r="D2651" s="5" t="s">
        <v>6201</v>
      </c>
      <c r="E2651" s="5">
        <v>105992</v>
      </c>
      <c r="F2651" s="5" t="s">
        <v>8946</v>
      </c>
      <c r="G2651" s="5" t="s">
        <v>8946</v>
      </c>
      <c r="H2651" s="5" t="s">
        <v>6195</v>
      </c>
    </row>
    <row r="2652" spans="1:8" ht="30.75" customHeight="1">
      <c r="A2652" s="6">
        <v>10748</v>
      </c>
      <c r="B2652" s="5" t="s">
        <v>4130</v>
      </c>
      <c r="C2652" s="11" t="s">
        <v>4131</v>
      </c>
      <c r="D2652" s="5" t="s">
        <v>6201</v>
      </c>
      <c r="E2652" s="5">
        <v>106299</v>
      </c>
      <c r="F2652" s="5" t="s">
        <v>8947</v>
      </c>
      <c r="G2652" s="5" t="s">
        <v>11644</v>
      </c>
      <c r="H2652" s="5" t="s">
        <v>6195</v>
      </c>
    </row>
    <row r="2653" spans="1:8" ht="30.75" customHeight="1">
      <c r="A2653" s="6">
        <v>10748</v>
      </c>
      <c r="B2653" s="5" t="s">
        <v>4130</v>
      </c>
      <c r="C2653" s="11" t="s">
        <v>4131</v>
      </c>
      <c r="D2653" s="5" t="s">
        <v>6197</v>
      </c>
      <c r="E2653" s="5">
        <v>103056</v>
      </c>
      <c r="F2653" s="5" t="s">
        <v>8948</v>
      </c>
      <c r="G2653" s="5" t="s">
        <v>11645</v>
      </c>
      <c r="H2653" s="5" t="s">
        <v>6205</v>
      </c>
    </row>
    <row r="2654" spans="1:8" ht="30.75" customHeight="1">
      <c r="A2654" s="6">
        <v>10748</v>
      </c>
      <c r="B2654" s="5" t="s">
        <v>4130</v>
      </c>
      <c r="C2654" s="11" t="s">
        <v>4131</v>
      </c>
      <c r="D2654" s="5" t="s">
        <v>6201</v>
      </c>
      <c r="E2654" s="5">
        <v>105994</v>
      </c>
      <c r="F2654" s="5" t="s">
        <v>8949</v>
      </c>
      <c r="G2654" s="5" t="s">
        <v>11646</v>
      </c>
      <c r="H2654" s="5" t="s">
        <v>6195</v>
      </c>
    </row>
    <row r="2655" spans="1:8" ht="30.75" customHeight="1">
      <c r="A2655" s="6">
        <v>10748</v>
      </c>
      <c r="B2655" s="5" t="s">
        <v>4130</v>
      </c>
      <c r="C2655" s="11" t="s">
        <v>4131</v>
      </c>
      <c r="D2655" s="5" t="s">
        <v>6197</v>
      </c>
      <c r="E2655" s="5">
        <v>110806</v>
      </c>
      <c r="F2655" s="5" t="s">
        <v>8950</v>
      </c>
      <c r="G2655" s="5" t="s">
        <v>11647</v>
      </c>
      <c r="H2655" s="5" t="s">
        <v>6205</v>
      </c>
    </row>
    <row r="2656" spans="1:8" ht="30.75" customHeight="1">
      <c r="A2656" s="6">
        <v>10748</v>
      </c>
      <c r="B2656" s="5" t="s">
        <v>4130</v>
      </c>
      <c r="C2656" s="11" t="s">
        <v>4131</v>
      </c>
      <c r="D2656" s="5" t="s">
        <v>6201</v>
      </c>
      <c r="E2656" s="5">
        <v>105993</v>
      </c>
      <c r="F2656" s="5" t="s">
        <v>8951</v>
      </c>
      <c r="G2656" s="5" t="s">
        <v>11648</v>
      </c>
      <c r="H2656" s="5" t="s">
        <v>6195</v>
      </c>
    </row>
    <row r="2657" spans="1:8" ht="30.75" customHeight="1">
      <c r="A2657" s="6">
        <v>10748</v>
      </c>
      <c r="B2657" s="5" t="s">
        <v>4130</v>
      </c>
      <c r="C2657" s="11" t="s">
        <v>4131</v>
      </c>
      <c r="D2657" s="5" t="s">
        <v>6197</v>
      </c>
      <c r="E2657" s="5">
        <v>106298</v>
      </c>
      <c r="F2657" s="5" t="s">
        <v>8952</v>
      </c>
      <c r="G2657" s="5" t="s">
        <v>11649</v>
      </c>
      <c r="H2657" s="5" t="s">
        <v>6205</v>
      </c>
    </row>
    <row r="2658" spans="1:8" ht="30.75" customHeight="1">
      <c r="A2658" s="6">
        <v>10748</v>
      </c>
      <c r="B2658" s="5" t="s">
        <v>4130</v>
      </c>
      <c r="C2658" s="11" t="s">
        <v>4131</v>
      </c>
      <c r="D2658" s="5" t="s">
        <v>6201</v>
      </c>
      <c r="E2658" s="5">
        <v>100874</v>
      </c>
      <c r="F2658" s="5" t="s">
        <v>8953</v>
      </c>
      <c r="G2658" s="5" t="s">
        <v>8953</v>
      </c>
      <c r="H2658" s="5" t="s">
        <v>8937</v>
      </c>
    </row>
    <row r="2659" spans="1:8" ht="30.75" customHeight="1">
      <c r="A2659" s="6">
        <v>10748</v>
      </c>
      <c r="B2659" s="5" t="s">
        <v>4130</v>
      </c>
      <c r="C2659" s="11" t="s">
        <v>4131</v>
      </c>
      <c r="D2659" s="5" t="s">
        <v>6218</v>
      </c>
      <c r="E2659" s="5">
        <v>100625</v>
      </c>
      <c r="F2659" s="5" t="s">
        <v>8954</v>
      </c>
      <c r="G2659" s="5" t="s">
        <v>11650</v>
      </c>
      <c r="H2659" s="5" t="s">
        <v>6220</v>
      </c>
    </row>
    <row r="2660" spans="1:8" ht="30.75" customHeight="1">
      <c r="A2660" s="6">
        <v>10748</v>
      </c>
      <c r="B2660" s="5" t="s">
        <v>4130</v>
      </c>
      <c r="C2660" s="11" t="s">
        <v>4131</v>
      </c>
      <c r="D2660" s="5" t="s">
        <v>6197</v>
      </c>
      <c r="E2660" s="5">
        <v>103976</v>
      </c>
      <c r="F2660" s="5" t="s">
        <v>8955</v>
      </c>
      <c r="G2660" s="5" t="s">
        <v>11651</v>
      </c>
      <c r="H2660" s="5" t="s">
        <v>6205</v>
      </c>
    </row>
    <row r="2661" spans="1:8" ht="30.75" customHeight="1">
      <c r="A2661" s="6">
        <v>10748</v>
      </c>
      <c r="B2661" s="5" t="s">
        <v>4130</v>
      </c>
      <c r="C2661" s="11" t="s">
        <v>4131</v>
      </c>
      <c r="D2661" s="5" t="s">
        <v>6190</v>
      </c>
      <c r="E2661" s="5">
        <v>101765</v>
      </c>
      <c r="F2661" s="5" t="s">
        <v>8956</v>
      </c>
      <c r="G2661" s="5" t="s">
        <v>8956</v>
      </c>
      <c r="H2661" s="5" t="s">
        <v>6195</v>
      </c>
    </row>
    <row r="2662" spans="1:8" ht="30.75" customHeight="1">
      <c r="A2662" s="6">
        <v>10748</v>
      </c>
      <c r="B2662" s="5" t="s">
        <v>4130</v>
      </c>
      <c r="C2662" s="11" t="s">
        <v>4131</v>
      </c>
      <c r="D2662" s="5" t="s">
        <v>6201</v>
      </c>
      <c r="E2662" s="5">
        <v>111389</v>
      </c>
      <c r="F2662" s="5" t="s">
        <v>8957</v>
      </c>
      <c r="G2662" s="5" t="s">
        <v>11652</v>
      </c>
      <c r="H2662" s="5" t="s">
        <v>6195</v>
      </c>
    </row>
    <row r="2663" spans="1:8" ht="30.75" customHeight="1">
      <c r="A2663" s="6">
        <v>10748</v>
      </c>
      <c r="B2663" s="5" t="s">
        <v>4130</v>
      </c>
      <c r="C2663" s="11" t="s">
        <v>4131</v>
      </c>
      <c r="D2663" s="5" t="s">
        <v>6197</v>
      </c>
      <c r="E2663" s="5">
        <v>103381</v>
      </c>
      <c r="F2663" s="5" t="s">
        <v>8958</v>
      </c>
      <c r="G2663" s="5" t="s">
        <v>11653</v>
      </c>
      <c r="H2663" s="5" t="s">
        <v>6205</v>
      </c>
    </row>
    <row r="2664" spans="1:8" ht="30.75" customHeight="1">
      <c r="A2664" s="6">
        <v>10748</v>
      </c>
      <c r="B2664" s="5" t="s">
        <v>4130</v>
      </c>
      <c r="C2664" s="11" t="s">
        <v>4131</v>
      </c>
      <c r="D2664" s="5" t="s">
        <v>6197</v>
      </c>
      <c r="E2664" s="5">
        <v>106297</v>
      </c>
      <c r="F2664" s="5" t="s">
        <v>8959</v>
      </c>
      <c r="G2664" s="5" t="s">
        <v>11654</v>
      </c>
      <c r="H2664" s="5" t="s">
        <v>7402</v>
      </c>
    </row>
    <row r="2665" spans="1:8" ht="30.75" customHeight="1">
      <c r="A2665" s="6">
        <v>10748</v>
      </c>
      <c r="B2665" s="5" t="s">
        <v>4130</v>
      </c>
      <c r="C2665" s="11" t="s">
        <v>4131</v>
      </c>
      <c r="D2665" s="5" t="s">
        <v>6218</v>
      </c>
      <c r="E2665" s="5">
        <v>104615</v>
      </c>
      <c r="F2665" s="5" t="s">
        <v>8960</v>
      </c>
      <c r="G2665" s="5" t="s">
        <v>11655</v>
      </c>
      <c r="H2665" s="5" t="s">
        <v>6220</v>
      </c>
    </row>
    <row r="2666" spans="1:8" ht="30.75" customHeight="1">
      <c r="A2666" s="6">
        <v>10748</v>
      </c>
      <c r="B2666" s="5" t="s">
        <v>4130</v>
      </c>
      <c r="C2666" s="11" t="s">
        <v>4131</v>
      </c>
      <c r="D2666" s="5" t="s">
        <v>6201</v>
      </c>
      <c r="E2666" s="5">
        <v>104847</v>
      </c>
      <c r="F2666" s="5" t="s">
        <v>8961</v>
      </c>
      <c r="G2666" s="5" t="s">
        <v>11656</v>
      </c>
      <c r="H2666" s="5" t="s">
        <v>6195</v>
      </c>
    </row>
    <row r="2667" spans="1:8" ht="30.75" customHeight="1">
      <c r="A2667" s="6">
        <v>10819</v>
      </c>
      <c r="B2667" s="5" t="s">
        <v>4133</v>
      </c>
      <c r="C2667" s="12" t="s">
        <v>4134</v>
      </c>
      <c r="D2667" s="5" t="s">
        <v>6201</v>
      </c>
      <c r="E2667" s="5">
        <v>106300</v>
      </c>
      <c r="F2667" s="5" t="s">
        <v>8962</v>
      </c>
      <c r="G2667" s="5" t="s">
        <v>11657</v>
      </c>
      <c r="H2667" s="5" t="s">
        <v>6195</v>
      </c>
    </row>
    <row r="2668" spans="1:8" ht="30.75" customHeight="1">
      <c r="A2668" s="6">
        <v>10820</v>
      </c>
      <c r="B2668" s="5" t="s">
        <v>4136</v>
      </c>
      <c r="C2668" s="12" t="s">
        <v>4137</v>
      </c>
      <c r="D2668" s="5" t="s">
        <v>6190</v>
      </c>
      <c r="E2668" s="5">
        <v>108027</v>
      </c>
      <c r="F2668" s="5" t="s">
        <v>8963</v>
      </c>
      <c r="G2668" s="5" t="s">
        <v>8963</v>
      </c>
      <c r="H2668" s="5" t="s">
        <v>6195</v>
      </c>
    </row>
    <row r="2669" spans="1:8" ht="30.75" customHeight="1">
      <c r="A2669" s="6">
        <v>10820</v>
      </c>
      <c r="B2669" s="5" t="s">
        <v>4136</v>
      </c>
      <c r="C2669" s="12" t="s">
        <v>4137</v>
      </c>
      <c r="D2669" s="5" t="s">
        <v>6201</v>
      </c>
      <c r="E2669" s="5">
        <v>108030</v>
      </c>
      <c r="F2669" s="5" t="s">
        <v>8964</v>
      </c>
      <c r="G2669" s="5" t="s">
        <v>8964</v>
      </c>
      <c r="H2669" s="5" t="s">
        <v>6195</v>
      </c>
    </row>
    <row r="2670" spans="1:8" ht="30.75" customHeight="1">
      <c r="A2670" s="6">
        <v>10820</v>
      </c>
      <c r="B2670" s="5" t="s">
        <v>4136</v>
      </c>
      <c r="C2670" s="12" t="s">
        <v>4137</v>
      </c>
      <c r="D2670" s="5" t="s">
        <v>6201</v>
      </c>
      <c r="E2670" s="5">
        <v>106326</v>
      </c>
      <c r="F2670" s="5" t="s">
        <v>8965</v>
      </c>
      <c r="G2670" s="5" t="s">
        <v>8965</v>
      </c>
      <c r="H2670" s="5" t="s">
        <v>6195</v>
      </c>
    </row>
    <row r="2671" spans="1:8" ht="30.75" customHeight="1">
      <c r="A2671" s="6">
        <v>10820</v>
      </c>
      <c r="B2671" s="5" t="s">
        <v>4136</v>
      </c>
      <c r="C2671" s="12" t="s">
        <v>4137</v>
      </c>
      <c r="D2671" s="5" t="s">
        <v>6201</v>
      </c>
      <c r="E2671" s="5">
        <v>106301</v>
      </c>
      <c r="F2671" s="5" t="s">
        <v>8966</v>
      </c>
      <c r="G2671" s="5" t="s">
        <v>11658</v>
      </c>
      <c r="H2671" s="5" t="s">
        <v>6195</v>
      </c>
    </row>
    <row r="2672" spans="1:8" ht="30.75" customHeight="1">
      <c r="A2672" s="6">
        <v>10820</v>
      </c>
      <c r="B2672" s="5" t="s">
        <v>4136</v>
      </c>
      <c r="C2672" s="12" t="s">
        <v>4137</v>
      </c>
      <c r="D2672" s="5" t="s">
        <v>6201</v>
      </c>
      <c r="E2672" s="5">
        <v>108026</v>
      </c>
      <c r="F2672" s="5" t="s">
        <v>8967</v>
      </c>
      <c r="G2672" s="5" t="s">
        <v>8967</v>
      </c>
      <c r="H2672" s="5" t="s">
        <v>8922</v>
      </c>
    </row>
    <row r="2673" spans="1:8" ht="30.75" customHeight="1">
      <c r="A2673" s="6">
        <v>10820</v>
      </c>
      <c r="B2673" s="5" t="s">
        <v>4136</v>
      </c>
      <c r="C2673" s="12" t="s">
        <v>4137</v>
      </c>
      <c r="D2673" s="5" t="s">
        <v>6201</v>
      </c>
      <c r="E2673" s="5">
        <v>106327</v>
      </c>
      <c r="F2673" s="5" t="s">
        <v>8968</v>
      </c>
      <c r="G2673" s="5" t="s">
        <v>11659</v>
      </c>
      <c r="H2673" s="5" t="s">
        <v>6195</v>
      </c>
    </row>
    <row r="2674" spans="1:8" ht="30.75" customHeight="1">
      <c r="A2674" s="6">
        <v>10820</v>
      </c>
      <c r="B2674" s="5" t="s">
        <v>4136</v>
      </c>
      <c r="C2674" s="12" t="s">
        <v>4137</v>
      </c>
      <c r="D2674" s="5" t="s">
        <v>6210</v>
      </c>
      <c r="E2674" s="5">
        <v>108025</v>
      </c>
      <c r="F2674" s="5" t="s">
        <v>8969</v>
      </c>
      <c r="G2674" s="5" t="s">
        <v>11660</v>
      </c>
      <c r="H2674" s="5" t="s">
        <v>8970</v>
      </c>
    </row>
    <row r="2675" spans="1:8" ht="30.75" customHeight="1">
      <c r="A2675" s="6">
        <v>10820</v>
      </c>
      <c r="B2675" s="5" t="s">
        <v>4136</v>
      </c>
      <c r="C2675" s="12" t="s">
        <v>4137</v>
      </c>
      <c r="D2675" s="5" t="s">
        <v>6218</v>
      </c>
      <c r="E2675" s="5">
        <v>108032</v>
      </c>
      <c r="F2675" s="5" t="s">
        <v>8971</v>
      </c>
      <c r="G2675" s="5" t="s">
        <v>8971</v>
      </c>
      <c r="H2675" s="5" t="s">
        <v>6512</v>
      </c>
    </row>
    <row r="2676" spans="1:8" ht="30.75" customHeight="1">
      <c r="A2676" s="6">
        <v>10820</v>
      </c>
      <c r="B2676" s="5" t="s">
        <v>4136</v>
      </c>
      <c r="C2676" s="12" t="s">
        <v>4137</v>
      </c>
      <c r="D2676" s="5" t="s">
        <v>6201</v>
      </c>
      <c r="E2676" s="5">
        <v>106324</v>
      </c>
      <c r="F2676" s="5" t="s">
        <v>8972</v>
      </c>
      <c r="G2676" s="5" t="s">
        <v>8972</v>
      </c>
      <c r="H2676" s="5" t="s">
        <v>6195</v>
      </c>
    </row>
    <row r="2677" spans="1:8" ht="30.75" customHeight="1">
      <c r="A2677" s="6">
        <v>10820</v>
      </c>
      <c r="B2677" s="5" t="s">
        <v>4136</v>
      </c>
      <c r="C2677" s="12" t="s">
        <v>4137</v>
      </c>
      <c r="D2677" s="5" t="s">
        <v>6201</v>
      </c>
      <c r="E2677" s="5">
        <v>106325</v>
      </c>
      <c r="F2677" s="5" t="s">
        <v>8973</v>
      </c>
      <c r="G2677" s="5" t="s">
        <v>8973</v>
      </c>
      <c r="H2677" s="5" t="s">
        <v>6195</v>
      </c>
    </row>
    <row r="2678" spans="1:8" ht="30.75" customHeight="1">
      <c r="A2678" s="6">
        <v>10820</v>
      </c>
      <c r="B2678" s="5" t="s">
        <v>4136</v>
      </c>
      <c r="C2678" s="12" t="s">
        <v>4137</v>
      </c>
      <c r="D2678" s="5" t="s">
        <v>6201</v>
      </c>
      <c r="E2678" s="5">
        <v>108028</v>
      </c>
      <c r="F2678" s="5" t="s">
        <v>8974</v>
      </c>
      <c r="G2678" s="5" t="s">
        <v>8974</v>
      </c>
      <c r="H2678" s="5" t="s">
        <v>6195</v>
      </c>
    </row>
    <row r="2679" spans="1:8" ht="30.75" customHeight="1">
      <c r="A2679" s="6">
        <v>10820</v>
      </c>
      <c r="B2679" s="5" t="s">
        <v>4136</v>
      </c>
      <c r="C2679" s="12" t="s">
        <v>4137</v>
      </c>
      <c r="D2679" s="5" t="s">
        <v>6201</v>
      </c>
      <c r="E2679" s="5">
        <v>108029</v>
      </c>
      <c r="F2679" s="5" t="s">
        <v>8975</v>
      </c>
      <c r="G2679" s="5" t="s">
        <v>8975</v>
      </c>
      <c r="H2679" s="5" t="s">
        <v>6195</v>
      </c>
    </row>
    <row r="2680" spans="1:8" ht="30.75" customHeight="1">
      <c r="A2680" s="6">
        <v>10821</v>
      </c>
      <c r="B2680" s="5" t="s">
        <v>4139</v>
      </c>
      <c r="C2680" s="12" t="s">
        <v>4140</v>
      </c>
      <c r="D2680" s="5" t="s">
        <v>6201</v>
      </c>
      <c r="E2680" s="5">
        <v>106302</v>
      </c>
      <c r="F2680" s="5" t="s">
        <v>8976</v>
      </c>
      <c r="G2680" s="5" t="s">
        <v>11661</v>
      </c>
      <c r="H2680" s="5" t="s">
        <v>6195</v>
      </c>
    </row>
    <row r="2681" spans="1:8" ht="30.75" customHeight="1">
      <c r="A2681" s="6">
        <v>10822</v>
      </c>
      <c r="B2681" s="5" t="s">
        <v>4142</v>
      </c>
      <c r="C2681" s="12" t="s">
        <v>4143</v>
      </c>
      <c r="D2681" s="5" t="s">
        <v>6201</v>
      </c>
      <c r="E2681" s="5">
        <v>106332</v>
      </c>
      <c r="F2681" s="5" t="s">
        <v>8977</v>
      </c>
      <c r="G2681" s="5" t="s">
        <v>11662</v>
      </c>
      <c r="H2681" s="5" t="s">
        <v>6195</v>
      </c>
    </row>
    <row r="2682" spans="1:8" ht="30.75" customHeight="1">
      <c r="A2682" s="6">
        <v>10822</v>
      </c>
      <c r="B2682" s="5" t="s">
        <v>4142</v>
      </c>
      <c r="C2682" s="12" t="s">
        <v>4143</v>
      </c>
      <c r="D2682" s="5" t="s">
        <v>6201</v>
      </c>
      <c r="E2682" s="5">
        <v>106334</v>
      </c>
      <c r="F2682" s="5" t="s">
        <v>8978</v>
      </c>
      <c r="G2682" s="5" t="s">
        <v>11663</v>
      </c>
      <c r="H2682" s="5" t="s">
        <v>6195</v>
      </c>
    </row>
    <row r="2683" spans="1:8" ht="30.75" customHeight="1">
      <c r="A2683" s="6">
        <v>10822</v>
      </c>
      <c r="B2683" s="5" t="s">
        <v>4142</v>
      </c>
      <c r="C2683" s="12" t="s">
        <v>4143</v>
      </c>
      <c r="D2683" s="5" t="s">
        <v>6201</v>
      </c>
      <c r="E2683" s="5">
        <v>106303</v>
      </c>
      <c r="F2683" s="5" t="s">
        <v>8979</v>
      </c>
      <c r="G2683" s="5" t="s">
        <v>11664</v>
      </c>
      <c r="H2683" s="5" t="s">
        <v>6195</v>
      </c>
    </row>
    <row r="2684" spans="1:8" ht="30.75" customHeight="1">
      <c r="A2684" s="6">
        <v>10822</v>
      </c>
      <c r="B2684" s="5" t="s">
        <v>4142</v>
      </c>
      <c r="C2684" s="12" t="s">
        <v>4143</v>
      </c>
      <c r="D2684" s="5" t="s">
        <v>6201</v>
      </c>
      <c r="E2684" s="5">
        <v>106333</v>
      </c>
      <c r="F2684" s="5" t="s">
        <v>8980</v>
      </c>
      <c r="G2684" s="5" t="s">
        <v>11665</v>
      </c>
      <c r="H2684" s="5" t="s">
        <v>6195</v>
      </c>
    </row>
    <row r="2685" spans="1:8" ht="30.75" customHeight="1">
      <c r="A2685" s="6">
        <v>10823</v>
      </c>
      <c r="B2685" s="5" t="s">
        <v>4145</v>
      </c>
      <c r="C2685" s="12" t="s">
        <v>4146</v>
      </c>
      <c r="D2685" s="5" t="s">
        <v>6201</v>
      </c>
      <c r="E2685" s="5">
        <v>108031</v>
      </c>
      <c r="F2685" s="5" t="s">
        <v>8981</v>
      </c>
      <c r="G2685" s="5" t="s">
        <v>8981</v>
      </c>
      <c r="H2685" s="5" t="s">
        <v>6195</v>
      </c>
    </row>
    <row r="2686" spans="1:8" ht="30.75" customHeight="1">
      <c r="A2686" s="6">
        <v>10823</v>
      </c>
      <c r="B2686" s="5" t="s">
        <v>4145</v>
      </c>
      <c r="C2686" s="12" t="s">
        <v>4146</v>
      </c>
      <c r="D2686" s="5" t="s">
        <v>6201</v>
      </c>
      <c r="E2686" s="5">
        <v>106330</v>
      </c>
      <c r="F2686" s="5" t="s">
        <v>8982</v>
      </c>
      <c r="G2686" s="5" t="s">
        <v>11666</v>
      </c>
      <c r="H2686" s="5" t="s">
        <v>6195</v>
      </c>
    </row>
    <row r="2687" spans="1:8" ht="30.75" customHeight="1">
      <c r="A2687" s="6">
        <v>10823</v>
      </c>
      <c r="B2687" s="5" t="s">
        <v>4145</v>
      </c>
      <c r="C2687" s="12" t="s">
        <v>4146</v>
      </c>
      <c r="D2687" s="5" t="s">
        <v>6201</v>
      </c>
      <c r="E2687" s="5">
        <v>106304</v>
      </c>
      <c r="F2687" s="5" t="s">
        <v>8983</v>
      </c>
      <c r="G2687" s="5" t="s">
        <v>11667</v>
      </c>
      <c r="H2687" s="5" t="s">
        <v>6195</v>
      </c>
    </row>
    <row r="2688" spans="1:8" ht="30.75" customHeight="1">
      <c r="A2688" s="6">
        <v>10823</v>
      </c>
      <c r="B2688" s="5" t="s">
        <v>4145</v>
      </c>
      <c r="C2688" s="12" t="s">
        <v>4146</v>
      </c>
      <c r="D2688" s="5" t="s">
        <v>6201</v>
      </c>
      <c r="E2688" s="5">
        <v>106329</v>
      </c>
      <c r="F2688" s="5" t="s">
        <v>8984</v>
      </c>
      <c r="G2688" s="5" t="s">
        <v>11668</v>
      </c>
      <c r="H2688" s="5" t="s">
        <v>6195</v>
      </c>
    </row>
    <row r="2689" spans="1:8" ht="30.75" customHeight="1">
      <c r="A2689" s="6">
        <v>10823</v>
      </c>
      <c r="B2689" s="5" t="s">
        <v>4145</v>
      </c>
      <c r="C2689" s="12" t="s">
        <v>4146</v>
      </c>
      <c r="D2689" s="5" t="s">
        <v>6201</v>
      </c>
      <c r="E2689" s="5">
        <v>106331</v>
      </c>
      <c r="F2689" s="5" t="s">
        <v>8985</v>
      </c>
      <c r="G2689" s="5" t="s">
        <v>11669</v>
      </c>
      <c r="H2689" s="5" t="s">
        <v>6195</v>
      </c>
    </row>
    <row r="2690" spans="1:8" ht="30.75" customHeight="1">
      <c r="A2690" s="6">
        <v>10823</v>
      </c>
      <c r="B2690" s="5" t="s">
        <v>4145</v>
      </c>
      <c r="C2690" s="12" t="s">
        <v>4146</v>
      </c>
      <c r="D2690" s="5" t="s">
        <v>6201</v>
      </c>
      <c r="E2690" s="5">
        <v>106328</v>
      </c>
      <c r="F2690" s="5" t="s">
        <v>8986</v>
      </c>
      <c r="G2690" s="5" t="s">
        <v>11670</v>
      </c>
      <c r="H2690" s="5" t="s">
        <v>7502</v>
      </c>
    </row>
    <row r="2691" spans="1:8" ht="30.75" customHeight="1">
      <c r="A2691" s="6">
        <v>10823</v>
      </c>
      <c r="B2691" s="5" t="s">
        <v>4145</v>
      </c>
      <c r="C2691" s="12" t="s">
        <v>4146</v>
      </c>
      <c r="D2691" s="5" t="s">
        <v>6218</v>
      </c>
      <c r="E2691" s="5">
        <v>108033</v>
      </c>
      <c r="F2691" s="5" t="s">
        <v>8987</v>
      </c>
      <c r="G2691" s="5" t="s">
        <v>8987</v>
      </c>
      <c r="H2691" s="5" t="s">
        <v>6220</v>
      </c>
    </row>
    <row r="2692" spans="1:8" ht="30.75" customHeight="1">
      <c r="A2692" s="6">
        <v>10824</v>
      </c>
      <c r="B2692" s="5" t="s">
        <v>4148</v>
      </c>
      <c r="C2692" s="12" t="s">
        <v>4149</v>
      </c>
      <c r="D2692" s="5" t="s">
        <v>6201</v>
      </c>
      <c r="E2692" s="5">
        <v>106305</v>
      </c>
      <c r="F2692" s="5" t="s">
        <v>8988</v>
      </c>
      <c r="G2692" s="5" t="s">
        <v>11671</v>
      </c>
      <c r="H2692" s="5" t="s">
        <v>6195</v>
      </c>
    </row>
    <row r="2693" spans="1:8" ht="30.75" customHeight="1">
      <c r="A2693" s="6">
        <v>10824</v>
      </c>
      <c r="B2693" s="5" t="s">
        <v>4148</v>
      </c>
      <c r="C2693" s="12" t="s">
        <v>4149</v>
      </c>
      <c r="D2693" s="5" t="s">
        <v>6218</v>
      </c>
      <c r="E2693" s="5">
        <v>108035</v>
      </c>
      <c r="F2693" s="5" t="s">
        <v>8989</v>
      </c>
      <c r="G2693" s="5" t="s">
        <v>8989</v>
      </c>
      <c r="H2693" s="5" t="s">
        <v>6512</v>
      </c>
    </row>
    <row r="2694" spans="1:8" ht="30.75" customHeight="1">
      <c r="A2694" s="6">
        <v>10824</v>
      </c>
      <c r="B2694" s="5" t="s">
        <v>4148</v>
      </c>
      <c r="C2694" s="12" t="s">
        <v>4149</v>
      </c>
      <c r="D2694" s="5" t="s">
        <v>6190</v>
      </c>
      <c r="E2694" s="5">
        <v>108034</v>
      </c>
      <c r="F2694" s="5" t="s">
        <v>8990</v>
      </c>
      <c r="G2694" s="5" t="s">
        <v>11672</v>
      </c>
      <c r="H2694" s="5" t="s">
        <v>8937</v>
      </c>
    </row>
    <row r="2695" spans="1:8" ht="30.75" customHeight="1">
      <c r="A2695" s="6">
        <v>10825</v>
      </c>
      <c r="B2695" s="5" t="s">
        <v>4151</v>
      </c>
      <c r="C2695" s="12" t="s">
        <v>4152</v>
      </c>
      <c r="D2695" s="5" t="s">
        <v>6201</v>
      </c>
      <c r="E2695" s="5">
        <v>106306</v>
      </c>
      <c r="F2695" s="5" t="s">
        <v>8991</v>
      </c>
      <c r="G2695" s="5" t="s">
        <v>11673</v>
      </c>
      <c r="H2695" s="5" t="s">
        <v>6195</v>
      </c>
    </row>
    <row r="2696" spans="1:8" ht="30.75" customHeight="1">
      <c r="A2696" s="6">
        <v>10826</v>
      </c>
      <c r="B2696" s="5" t="s">
        <v>4154</v>
      </c>
      <c r="C2696" s="12" t="s">
        <v>4155</v>
      </c>
      <c r="D2696" s="5" t="s">
        <v>6201</v>
      </c>
      <c r="E2696" s="5">
        <v>106307</v>
      </c>
      <c r="F2696" s="5" t="s">
        <v>8992</v>
      </c>
      <c r="G2696" s="5" t="s">
        <v>11674</v>
      </c>
      <c r="H2696" s="5" t="s">
        <v>6195</v>
      </c>
    </row>
    <row r="2697" spans="1:8" ht="30.75" customHeight="1">
      <c r="A2697" s="6">
        <v>10827</v>
      </c>
      <c r="B2697" s="5" t="s">
        <v>4157</v>
      </c>
      <c r="C2697" s="12" t="s">
        <v>4158</v>
      </c>
      <c r="D2697" s="5" t="s">
        <v>6201</v>
      </c>
      <c r="E2697" s="5">
        <v>106308</v>
      </c>
      <c r="F2697" s="5" t="s">
        <v>8993</v>
      </c>
      <c r="G2697" s="5" t="s">
        <v>11675</v>
      </c>
      <c r="H2697" s="5" t="s">
        <v>6195</v>
      </c>
    </row>
    <row r="2698" spans="1:8" ht="30.75" customHeight="1">
      <c r="A2698" s="6">
        <v>10827</v>
      </c>
      <c r="B2698" s="5" t="s">
        <v>4157</v>
      </c>
      <c r="C2698" s="12" t="s">
        <v>4158</v>
      </c>
      <c r="D2698" s="5" t="s">
        <v>6201</v>
      </c>
      <c r="E2698" s="5">
        <v>110839</v>
      </c>
      <c r="F2698" s="5" t="s">
        <v>8994</v>
      </c>
      <c r="G2698" s="5" t="s">
        <v>11676</v>
      </c>
      <c r="H2698" s="5" t="s">
        <v>6195</v>
      </c>
    </row>
    <row r="2699" spans="1:8" ht="30.75" customHeight="1">
      <c r="A2699" s="6">
        <v>10827</v>
      </c>
      <c r="B2699" s="5" t="s">
        <v>4157</v>
      </c>
      <c r="C2699" s="12" t="s">
        <v>4158</v>
      </c>
      <c r="D2699" s="5" t="s">
        <v>6201</v>
      </c>
      <c r="E2699" s="5">
        <v>110837</v>
      </c>
      <c r="F2699" s="5" t="s">
        <v>8995</v>
      </c>
      <c r="G2699" s="5" t="s">
        <v>11677</v>
      </c>
      <c r="H2699" s="5" t="s">
        <v>6195</v>
      </c>
    </row>
    <row r="2700" spans="1:8" ht="30.75" customHeight="1">
      <c r="A2700" s="6">
        <v>10749</v>
      </c>
      <c r="B2700" s="5" t="s">
        <v>4160</v>
      </c>
      <c r="C2700" s="11" t="s">
        <v>4161</v>
      </c>
      <c r="D2700" s="5" t="s">
        <v>6197</v>
      </c>
      <c r="E2700" s="5">
        <v>107280</v>
      </c>
      <c r="F2700" s="5" t="s">
        <v>8996</v>
      </c>
      <c r="G2700" s="5" t="s">
        <v>11678</v>
      </c>
      <c r="H2700" s="5" t="s">
        <v>6205</v>
      </c>
    </row>
    <row r="2701" spans="1:8" ht="30.75" customHeight="1">
      <c r="A2701" s="6">
        <v>10749</v>
      </c>
      <c r="B2701" s="5" t="s">
        <v>4160</v>
      </c>
      <c r="C2701" s="11" t="s">
        <v>4161</v>
      </c>
      <c r="D2701" s="5" t="s">
        <v>6197</v>
      </c>
      <c r="E2701" s="5">
        <v>103809</v>
      </c>
      <c r="F2701" s="5" t="s">
        <v>8997</v>
      </c>
      <c r="G2701" s="5" t="s">
        <v>11679</v>
      </c>
      <c r="H2701" s="5" t="s">
        <v>6205</v>
      </c>
    </row>
    <row r="2702" spans="1:8" ht="30.75" customHeight="1">
      <c r="A2702" s="6">
        <v>10749</v>
      </c>
      <c r="B2702" s="5" t="s">
        <v>4160</v>
      </c>
      <c r="C2702" s="11" t="s">
        <v>4161</v>
      </c>
      <c r="D2702" s="5" t="s">
        <v>6190</v>
      </c>
      <c r="E2702" s="5">
        <v>100734</v>
      </c>
      <c r="F2702" s="5" t="s">
        <v>8998</v>
      </c>
      <c r="G2702" s="5" t="s">
        <v>11680</v>
      </c>
      <c r="H2702" s="5" t="s">
        <v>8708</v>
      </c>
    </row>
    <row r="2703" spans="1:8" ht="30.75" customHeight="1">
      <c r="A2703" s="6">
        <v>10749</v>
      </c>
      <c r="B2703" s="5" t="s">
        <v>4160</v>
      </c>
      <c r="C2703" s="11" t="s">
        <v>4161</v>
      </c>
      <c r="D2703" s="5" t="s">
        <v>6201</v>
      </c>
      <c r="E2703" s="5">
        <v>102040</v>
      </c>
      <c r="F2703" s="5" t="s">
        <v>8999</v>
      </c>
      <c r="G2703" s="5" t="s">
        <v>11681</v>
      </c>
      <c r="H2703" s="5" t="s">
        <v>6195</v>
      </c>
    </row>
    <row r="2704" spans="1:8" ht="30.75" customHeight="1">
      <c r="A2704" s="6">
        <v>10749</v>
      </c>
      <c r="B2704" s="5" t="s">
        <v>4160</v>
      </c>
      <c r="C2704" s="11" t="s">
        <v>4161</v>
      </c>
      <c r="D2704" s="5" t="s">
        <v>6197</v>
      </c>
      <c r="E2704" s="5">
        <v>107411</v>
      </c>
      <c r="F2704" s="5" t="s">
        <v>9000</v>
      </c>
      <c r="G2704" s="5" t="s">
        <v>11682</v>
      </c>
      <c r="H2704" s="5" t="s">
        <v>6195</v>
      </c>
    </row>
    <row r="2705" spans="1:8" ht="30.75" customHeight="1">
      <c r="A2705" s="6">
        <v>10749</v>
      </c>
      <c r="B2705" s="5" t="s">
        <v>4160</v>
      </c>
      <c r="C2705" s="11" t="s">
        <v>4161</v>
      </c>
      <c r="D2705" s="5" t="s">
        <v>6197</v>
      </c>
      <c r="E2705" s="5">
        <v>103547</v>
      </c>
      <c r="F2705" s="5" t="s">
        <v>9001</v>
      </c>
      <c r="G2705" s="5" t="s">
        <v>11683</v>
      </c>
      <c r="H2705" s="5" t="s">
        <v>6205</v>
      </c>
    </row>
    <row r="2706" spans="1:8" ht="30.75" customHeight="1">
      <c r="A2706" s="6">
        <v>10749</v>
      </c>
      <c r="B2706" s="5" t="s">
        <v>4160</v>
      </c>
      <c r="C2706" s="11" t="s">
        <v>4161</v>
      </c>
      <c r="D2706" s="5" t="s">
        <v>6210</v>
      </c>
      <c r="E2706" s="5">
        <v>100965</v>
      </c>
      <c r="F2706" s="5" t="s">
        <v>9002</v>
      </c>
      <c r="G2706" s="5" t="s">
        <v>11684</v>
      </c>
      <c r="H2706" s="5" t="s">
        <v>9003</v>
      </c>
    </row>
    <row r="2707" spans="1:8" ht="30.75" customHeight="1">
      <c r="A2707" s="6">
        <v>10749</v>
      </c>
      <c r="B2707" s="5" t="s">
        <v>4160</v>
      </c>
      <c r="C2707" s="11" t="s">
        <v>4161</v>
      </c>
      <c r="D2707" s="5" t="s">
        <v>6190</v>
      </c>
      <c r="E2707" s="5">
        <v>101903</v>
      </c>
      <c r="F2707" s="5" t="s">
        <v>9004</v>
      </c>
      <c r="G2707" s="5" t="s">
        <v>9004</v>
      </c>
      <c r="H2707" s="5" t="s">
        <v>6195</v>
      </c>
    </row>
    <row r="2708" spans="1:8" ht="30.75" customHeight="1">
      <c r="A2708" s="6">
        <v>10749</v>
      </c>
      <c r="B2708" s="5" t="s">
        <v>4160</v>
      </c>
      <c r="C2708" s="11" t="s">
        <v>4161</v>
      </c>
      <c r="D2708" s="5" t="s">
        <v>6201</v>
      </c>
      <c r="E2708" s="5">
        <v>105125</v>
      </c>
      <c r="F2708" s="5" t="s">
        <v>9005</v>
      </c>
      <c r="G2708" s="5" t="s">
        <v>11685</v>
      </c>
      <c r="H2708" s="5" t="s">
        <v>6205</v>
      </c>
    </row>
    <row r="2709" spans="1:8" ht="30.75" customHeight="1">
      <c r="A2709" s="6">
        <v>10749</v>
      </c>
      <c r="B2709" s="5" t="s">
        <v>4160</v>
      </c>
      <c r="C2709" s="11" t="s">
        <v>4161</v>
      </c>
      <c r="D2709" s="5" t="s">
        <v>6201</v>
      </c>
      <c r="E2709" s="5">
        <v>107286</v>
      </c>
      <c r="F2709" s="5" t="s">
        <v>9006</v>
      </c>
      <c r="G2709" s="5" t="s">
        <v>11686</v>
      </c>
      <c r="H2709" s="5" t="s">
        <v>6195</v>
      </c>
    </row>
    <row r="2710" spans="1:8" ht="30.75" customHeight="1">
      <c r="A2710" s="6">
        <v>10749</v>
      </c>
      <c r="B2710" s="5" t="s">
        <v>4160</v>
      </c>
      <c r="C2710" s="11" t="s">
        <v>4161</v>
      </c>
      <c r="D2710" s="5" t="s">
        <v>6218</v>
      </c>
      <c r="E2710" s="5">
        <v>100592</v>
      </c>
      <c r="F2710" s="5" t="s">
        <v>9007</v>
      </c>
      <c r="G2710" s="5" t="s">
        <v>9007</v>
      </c>
      <c r="H2710" s="5" t="s">
        <v>6220</v>
      </c>
    </row>
    <row r="2711" spans="1:8" ht="30.75" customHeight="1">
      <c r="A2711" s="6">
        <v>10749</v>
      </c>
      <c r="B2711" s="5" t="s">
        <v>4160</v>
      </c>
      <c r="C2711" s="11" t="s">
        <v>4161</v>
      </c>
      <c r="D2711" s="5" t="s">
        <v>6197</v>
      </c>
      <c r="E2711" s="5">
        <v>103518</v>
      </c>
      <c r="F2711" s="5" t="s">
        <v>9008</v>
      </c>
      <c r="G2711" s="5" t="s">
        <v>11687</v>
      </c>
      <c r="H2711" s="5" t="s">
        <v>6205</v>
      </c>
    </row>
    <row r="2712" spans="1:8" ht="30.75" customHeight="1">
      <c r="A2712" s="6">
        <v>10749</v>
      </c>
      <c r="B2712" s="5" t="s">
        <v>4160</v>
      </c>
      <c r="C2712" s="11" t="s">
        <v>4161</v>
      </c>
      <c r="D2712" s="5" t="s">
        <v>6197</v>
      </c>
      <c r="E2712" s="5">
        <v>103546</v>
      </c>
      <c r="F2712" s="5" t="s">
        <v>9009</v>
      </c>
      <c r="G2712" s="5" t="s">
        <v>11688</v>
      </c>
      <c r="H2712" s="5" t="s">
        <v>6195</v>
      </c>
    </row>
    <row r="2713" spans="1:8" ht="30.75" customHeight="1">
      <c r="A2713" s="6">
        <v>10749</v>
      </c>
      <c r="B2713" s="5" t="s">
        <v>4160</v>
      </c>
      <c r="C2713" s="11" t="s">
        <v>4161</v>
      </c>
      <c r="D2713" s="5" t="s">
        <v>6190</v>
      </c>
      <c r="E2713" s="5">
        <v>101162</v>
      </c>
      <c r="F2713" s="5" t="s">
        <v>9010</v>
      </c>
      <c r="G2713" s="5" t="s">
        <v>11689</v>
      </c>
      <c r="H2713" s="5" t="s">
        <v>6212</v>
      </c>
    </row>
    <row r="2714" spans="1:8" ht="30.75" customHeight="1">
      <c r="A2714" s="6">
        <v>10749</v>
      </c>
      <c r="B2714" s="5" t="s">
        <v>4160</v>
      </c>
      <c r="C2714" s="11" t="s">
        <v>4161</v>
      </c>
      <c r="D2714" s="5" t="s">
        <v>6197</v>
      </c>
      <c r="E2714" s="5">
        <v>102986</v>
      </c>
      <c r="F2714" s="5" t="s">
        <v>9011</v>
      </c>
      <c r="G2714" s="5" t="s">
        <v>11690</v>
      </c>
      <c r="H2714" s="5" t="s">
        <v>6205</v>
      </c>
    </row>
    <row r="2715" spans="1:8" ht="30.75" customHeight="1">
      <c r="A2715" s="6">
        <v>10749</v>
      </c>
      <c r="B2715" s="5" t="s">
        <v>4160</v>
      </c>
      <c r="C2715" s="11" t="s">
        <v>4161</v>
      </c>
      <c r="D2715" s="5" t="s">
        <v>6197</v>
      </c>
      <c r="E2715" s="5">
        <v>103549</v>
      </c>
      <c r="F2715" s="5" t="s">
        <v>9012</v>
      </c>
      <c r="G2715" s="5" t="s">
        <v>11691</v>
      </c>
      <c r="H2715" s="5" t="s">
        <v>6205</v>
      </c>
    </row>
    <row r="2716" spans="1:8" ht="30.75" customHeight="1">
      <c r="A2716" s="6">
        <v>10749</v>
      </c>
      <c r="B2716" s="5" t="s">
        <v>4160</v>
      </c>
      <c r="C2716" s="11" t="s">
        <v>4161</v>
      </c>
      <c r="D2716" s="5" t="s">
        <v>6210</v>
      </c>
      <c r="E2716" s="5">
        <v>100964</v>
      </c>
      <c r="F2716" s="5" t="s">
        <v>9013</v>
      </c>
      <c r="G2716" s="5" t="s">
        <v>11692</v>
      </c>
      <c r="H2716" s="5" t="s">
        <v>9014</v>
      </c>
    </row>
    <row r="2717" spans="1:8" ht="30.75" customHeight="1">
      <c r="A2717" s="6">
        <v>10749</v>
      </c>
      <c r="B2717" s="5" t="s">
        <v>4160</v>
      </c>
      <c r="C2717" s="11" t="s">
        <v>4161</v>
      </c>
      <c r="D2717" s="5" t="s">
        <v>6201</v>
      </c>
      <c r="E2717" s="5">
        <v>108554</v>
      </c>
      <c r="F2717" s="5" t="s">
        <v>9015</v>
      </c>
      <c r="G2717" s="5" t="s">
        <v>11693</v>
      </c>
      <c r="H2717" s="5" t="s">
        <v>6195</v>
      </c>
    </row>
    <row r="2718" spans="1:8" ht="30.75" customHeight="1">
      <c r="A2718" s="6">
        <v>10749</v>
      </c>
      <c r="B2718" s="5" t="s">
        <v>4160</v>
      </c>
      <c r="C2718" s="11" t="s">
        <v>4161</v>
      </c>
      <c r="D2718" s="5" t="s">
        <v>6218</v>
      </c>
      <c r="E2718" s="5">
        <v>100593</v>
      </c>
      <c r="F2718" s="5" t="s">
        <v>9016</v>
      </c>
      <c r="G2718" s="5" t="s">
        <v>9016</v>
      </c>
      <c r="H2718" s="5" t="s">
        <v>6220</v>
      </c>
    </row>
    <row r="2719" spans="1:8" ht="30.75" customHeight="1">
      <c r="A2719" s="6">
        <v>10749</v>
      </c>
      <c r="B2719" s="5" t="s">
        <v>4160</v>
      </c>
      <c r="C2719" s="11" t="s">
        <v>4161</v>
      </c>
      <c r="D2719" s="5" t="s">
        <v>6190</v>
      </c>
      <c r="E2719" s="5">
        <v>101091</v>
      </c>
      <c r="F2719" s="5" t="s">
        <v>9017</v>
      </c>
      <c r="G2719" s="5" t="s">
        <v>11694</v>
      </c>
      <c r="H2719" s="5" t="s">
        <v>6212</v>
      </c>
    </row>
    <row r="2720" spans="1:8" ht="30.75" customHeight="1">
      <c r="A2720" s="6">
        <v>10749</v>
      </c>
      <c r="B2720" s="5" t="s">
        <v>4160</v>
      </c>
      <c r="C2720" s="11" t="s">
        <v>4161</v>
      </c>
      <c r="D2720" s="5" t="s">
        <v>6201</v>
      </c>
      <c r="E2720" s="5">
        <v>102022</v>
      </c>
      <c r="F2720" s="5" t="s">
        <v>9018</v>
      </c>
      <c r="G2720" s="5" t="s">
        <v>11695</v>
      </c>
      <c r="H2720" s="5" t="s">
        <v>6195</v>
      </c>
    </row>
    <row r="2721" spans="1:8" ht="30.75" customHeight="1">
      <c r="A2721" s="6">
        <v>10749</v>
      </c>
      <c r="B2721" s="5" t="s">
        <v>4160</v>
      </c>
      <c r="C2721" s="11" t="s">
        <v>4161</v>
      </c>
      <c r="D2721" s="5" t="s">
        <v>6197</v>
      </c>
      <c r="E2721" s="5">
        <v>107413</v>
      </c>
      <c r="F2721" s="5" t="s">
        <v>9019</v>
      </c>
      <c r="G2721" s="5" t="s">
        <v>11696</v>
      </c>
      <c r="H2721" s="5" t="s">
        <v>6195</v>
      </c>
    </row>
    <row r="2722" spans="1:8" ht="30.75" customHeight="1">
      <c r="A2722" s="6">
        <v>10749</v>
      </c>
      <c r="B2722" s="5" t="s">
        <v>4160</v>
      </c>
      <c r="C2722" s="11" t="s">
        <v>4161</v>
      </c>
      <c r="D2722" s="5" t="s">
        <v>6197</v>
      </c>
      <c r="E2722" s="5">
        <v>107412</v>
      </c>
      <c r="F2722" s="5" t="s">
        <v>9020</v>
      </c>
      <c r="G2722" s="5" t="s">
        <v>9020</v>
      </c>
      <c r="H2722" s="5" t="s">
        <v>6195</v>
      </c>
    </row>
    <row r="2723" spans="1:8" ht="30.75" customHeight="1">
      <c r="A2723" s="6">
        <v>10749</v>
      </c>
      <c r="B2723" s="5" t="s">
        <v>4160</v>
      </c>
      <c r="C2723" s="11" t="s">
        <v>4161</v>
      </c>
      <c r="D2723" s="5" t="s">
        <v>6201</v>
      </c>
      <c r="E2723" s="5">
        <v>108555</v>
      </c>
      <c r="F2723" s="5" t="s">
        <v>9021</v>
      </c>
      <c r="G2723" s="5" t="s">
        <v>11697</v>
      </c>
      <c r="H2723" s="5" t="s">
        <v>6195</v>
      </c>
    </row>
    <row r="2724" spans="1:8" ht="30.75" customHeight="1">
      <c r="A2724" s="6">
        <v>10749</v>
      </c>
      <c r="B2724" s="5" t="s">
        <v>4160</v>
      </c>
      <c r="C2724" s="11" t="s">
        <v>4161</v>
      </c>
      <c r="D2724" s="5" t="s">
        <v>6190</v>
      </c>
      <c r="E2724" s="5">
        <v>101869</v>
      </c>
      <c r="F2724" s="5" t="s">
        <v>9022</v>
      </c>
      <c r="G2724" s="5" t="s">
        <v>9022</v>
      </c>
      <c r="H2724" s="5" t="s">
        <v>6195</v>
      </c>
    </row>
    <row r="2725" spans="1:8" ht="30.75" customHeight="1">
      <c r="A2725" s="6">
        <v>10749</v>
      </c>
      <c r="B2725" s="5" t="s">
        <v>4160</v>
      </c>
      <c r="C2725" s="11" t="s">
        <v>4161</v>
      </c>
      <c r="D2725" s="5" t="s">
        <v>6197</v>
      </c>
      <c r="E2725" s="5">
        <v>101573</v>
      </c>
      <c r="F2725" s="5" t="s">
        <v>9023</v>
      </c>
      <c r="G2725" s="5" t="s">
        <v>11698</v>
      </c>
      <c r="H2725" s="5" t="s">
        <v>6205</v>
      </c>
    </row>
    <row r="2726" spans="1:8" ht="30.75" customHeight="1">
      <c r="A2726" s="6">
        <v>10749</v>
      </c>
      <c r="B2726" s="5" t="s">
        <v>4160</v>
      </c>
      <c r="C2726" s="11" t="s">
        <v>4161</v>
      </c>
      <c r="D2726" s="5" t="s">
        <v>6201</v>
      </c>
      <c r="E2726" s="5">
        <v>100868</v>
      </c>
      <c r="F2726" s="5" t="s">
        <v>9024</v>
      </c>
      <c r="G2726" s="5" t="s">
        <v>11699</v>
      </c>
      <c r="H2726" s="5" t="s">
        <v>6195</v>
      </c>
    </row>
    <row r="2727" spans="1:8" ht="30.75" customHeight="1">
      <c r="A2727" s="6">
        <v>10749</v>
      </c>
      <c r="B2727" s="5" t="s">
        <v>4160</v>
      </c>
      <c r="C2727" s="11" t="s">
        <v>4161</v>
      </c>
      <c r="D2727" s="5" t="s">
        <v>6190</v>
      </c>
      <c r="E2727" s="5">
        <v>100307</v>
      </c>
      <c r="F2727" s="5" t="s">
        <v>9025</v>
      </c>
      <c r="G2727" s="5" t="s">
        <v>9025</v>
      </c>
      <c r="H2727" s="5" t="s">
        <v>6195</v>
      </c>
    </row>
    <row r="2728" spans="1:8" ht="30.75" customHeight="1">
      <c r="A2728" s="6">
        <v>10749</v>
      </c>
      <c r="B2728" s="5" t="s">
        <v>4160</v>
      </c>
      <c r="C2728" s="11" t="s">
        <v>4161</v>
      </c>
      <c r="D2728" s="5" t="s">
        <v>6197</v>
      </c>
      <c r="E2728" s="5">
        <v>100456</v>
      </c>
      <c r="F2728" s="5" t="s">
        <v>9026</v>
      </c>
      <c r="G2728" s="5" t="s">
        <v>11700</v>
      </c>
      <c r="H2728" s="5" t="s">
        <v>6205</v>
      </c>
    </row>
    <row r="2729" spans="1:8" ht="30.75" customHeight="1">
      <c r="A2729" s="6">
        <v>10749</v>
      </c>
      <c r="B2729" s="5" t="s">
        <v>4160</v>
      </c>
      <c r="C2729" s="11" t="s">
        <v>4161</v>
      </c>
      <c r="D2729" s="5" t="s">
        <v>6218</v>
      </c>
      <c r="E2729" s="5">
        <v>100591</v>
      </c>
      <c r="F2729" s="5" t="s">
        <v>9027</v>
      </c>
      <c r="G2729" s="5" t="s">
        <v>11701</v>
      </c>
      <c r="H2729" s="5" t="s">
        <v>6220</v>
      </c>
    </row>
    <row r="2730" spans="1:8" ht="30.75" customHeight="1">
      <c r="A2730" s="6">
        <v>10749</v>
      </c>
      <c r="B2730" s="5" t="s">
        <v>4160</v>
      </c>
      <c r="C2730" s="11" t="s">
        <v>4161</v>
      </c>
      <c r="D2730" s="5" t="s">
        <v>6197</v>
      </c>
      <c r="E2730" s="5">
        <v>107285</v>
      </c>
      <c r="F2730" s="5" t="s">
        <v>9028</v>
      </c>
      <c r="G2730" s="5" t="s">
        <v>11702</v>
      </c>
      <c r="H2730" s="5" t="s">
        <v>6205</v>
      </c>
    </row>
    <row r="2731" spans="1:8" ht="30.75" customHeight="1">
      <c r="A2731" s="6">
        <v>10749</v>
      </c>
      <c r="B2731" s="5" t="s">
        <v>4160</v>
      </c>
      <c r="C2731" s="11" t="s">
        <v>4161</v>
      </c>
      <c r="D2731" s="5" t="s">
        <v>6201</v>
      </c>
      <c r="E2731" s="5">
        <v>104849</v>
      </c>
      <c r="F2731" s="5" t="s">
        <v>9029</v>
      </c>
      <c r="G2731" s="5" t="s">
        <v>11703</v>
      </c>
      <c r="H2731" s="5" t="s">
        <v>6195</v>
      </c>
    </row>
    <row r="2732" spans="1:8" ht="30.75" customHeight="1">
      <c r="A2732" s="6">
        <v>10749</v>
      </c>
      <c r="B2732" s="5" t="s">
        <v>4160</v>
      </c>
      <c r="C2732" s="11" t="s">
        <v>4161</v>
      </c>
      <c r="D2732" s="5" t="s">
        <v>6197</v>
      </c>
      <c r="E2732" s="5">
        <v>104848</v>
      </c>
      <c r="F2732" s="5" t="s">
        <v>9030</v>
      </c>
      <c r="G2732" s="5" t="s">
        <v>11704</v>
      </c>
      <c r="H2732" s="5" t="s">
        <v>6205</v>
      </c>
    </row>
    <row r="2733" spans="1:8" ht="30.75" customHeight="1">
      <c r="A2733" s="6">
        <v>10749</v>
      </c>
      <c r="B2733" s="5" t="s">
        <v>4160</v>
      </c>
      <c r="C2733" s="11" t="s">
        <v>4161</v>
      </c>
      <c r="D2733" s="5" t="s">
        <v>6197</v>
      </c>
      <c r="E2733" s="5">
        <v>103535</v>
      </c>
      <c r="F2733" s="5" t="s">
        <v>9031</v>
      </c>
      <c r="G2733" s="5" t="s">
        <v>11705</v>
      </c>
      <c r="H2733" s="5" t="s">
        <v>6205</v>
      </c>
    </row>
    <row r="2734" spans="1:8" ht="30.75" customHeight="1">
      <c r="A2734" s="6">
        <v>10749</v>
      </c>
      <c r="B2734" s="5" t="s">
        <v>4160</v>
      </c>
      <c r="C2734" s="11" t="s">
        <v>4161</v>
      </c>
      <c r="D2734" s="5" t="s">
        <v>6210</v>
      </c>
      <c r="E2734" s="5">
        <v>101329</v>
      </c>
      <c r="F2734" s="5" t="s">
        <v>9032</v>
      </c>
      <c r="G2734" s="5" t="s">
        <v>11706</v>
      </c>
      <c r="H2734" s="5" t="s">
        <v>8922</v>
      </c>
    </row>
    <row r="2735" spans="1:8" ht="30.75" customHeight="1">
      <c r="A2735" s="6">
        <v>10749</v>
      </c>
      <c r="B2735" s="5" t="s">
        <v>4160</v>
      </c>
      <c r="C2735" s="11" t="s">
        <v>4161</v>
      </c>
      <c r="D2735" s="5" t="s">
        <v>6197</v>
      </c>
      <c r="E2735" s="5">
        <v>103329</v>
      </c>
      <c r="F2735" s="5" t="s">
        <v>9033</v>
      </c>
      <c r="G2735" s="5" t="s">
        <v>11707</v>
      </c>
      <c r="H2735" s="5" t="s">
        <v>6205</v>
      </c>
    </row>
    <row r="2736" spans="1:8" ht="30.75" customHeight="1">
      <c r="A2736" s="6">
        <v>10831</v>
      </c>
      <c r="B2736" s="5" t="s">
        <v>4172</v>
      </c>
      <c r="C2736" s="12" t="s">
        <v>4173</v>
      </c>
      <c r="D2736" s="5" t="s">
        <v>6190</v>
      </c>
      <c r="E2736" s="5">
        <v>107283</v>
      </c>
      <c r="F2736" s="5" t="s">
        <v>9034</v>
      </c>
      <c r="G2736" s="5" t="s">
        <v>11708</v>
      </c>
      <c r="H2736" s="5" t="s">
        <v>6195</v>
      </c>
    </row>
    <row r="2737" spans="1:8" ht="30.75" customHeight="1">
      <c r="A2737" s="6">
        <v>10750</v>
      </c>
      <c r="B2737" s="5" t="s">
        <v>4190</v>
      </c>
      <c r="C2737" s="11" t="s">
        <v>4191</v>
      </c>
      <c r="D2737" s="5" t="s">
        <v>6197</v>
      </c>
      <c r="E2737" s="5">
        <v>103984</v>
      </c>
      <c r="F2737" s="5" t="s">
        <v>9035</v>
      </c>
      <c r="G2737" s="5" t="s">
        <v>11709</v>
      </c>
      <c r="H2737" s="5" t="s">
        <v>6205</v>
      </c>
    </row>
    <row r="2738" spans="1:8" ht="30.75" customHeight="1">
      <c r="A2738" s="6">
        <v>10750</v>
      </c>
      <c r="B2738" s="5" t="s">
        <v>4190</v>
      </c>
      <c r="C2738" s="11" t="s">
        <v>4191</v>
      </c>
      <c r="D2738" s="5" t="s">
        <v>6218</v>
      </c>
      <c r="E2738" s="5">
        <v>100162</v>
      </c>
      <c r="F2738" s="5" t="s">
        <v>9036</v>
      </c>
      <c r="G2738" s="5" t="s">
        <v>9036</v>
      </c>
      <c r="H2738" s="5" t="s">
        <v>6220</v>
      </c>
    </row>
    <row r="2739" spans="1:8" ht="30.75" customHeight="1">
      <c r="A2739" s="6">
        <v>10750</v>
      </c>
      <c r="B2739" s="5" t="s">
        <v>4190</v>
      </c>
      <c r="C2739" s="11" t="s">
        <v>4191</v>
      </c>
      <c r="D2739" s="5" t="s">
        <v>6197</v>
      </c>
      <c r="E2739" s="5">
        <v>104851</v>
      </c>
      <c r="F2739" s="5" t="s">
        <v>9037</v>
      </c>
      <c r="G2739" s="5" t="s">
        <v>11710</v>
      </c>
      <c r="H2739" s="5" t="s">
        <v>6205</v>
      </c>
    </row>
    <row r="2740" spans="1:8" ht="30.75" customHeight="1">
      <c r="A2740" s="6">
        <v>10750</v>
      </c>
      <c r="B2740" s="5" t="s">
        <v>4190</v>
      </c>
      <c r="C2740" s="11" t="s">
        <v>4191</v>
      </c>
      <c r="D2740" s="5" t="s">
        <v>6218</v>
      </c>
      <c r="E2740" s="5">
        <v>100555</v>
      </c>
      <c r="F2740" s="5" t="s">
        <v>9038</v>
      </c>
      <c r="G2740" s="5" t="s">
        <v>9038</v>
      </c>
      <c r="H2740" s="5" t="s">
        <v>6220</v>
      </c>
    </row>
    <row r="2741" spans="1:8" ht="30.75" customHeight="1">
      <c r="A2741" s="6">
        <v>10750</v>
      </c>
      <c r="B2741" s="5" t="s">
        <v>4190</v>
      </c>
      <c r="C2741" s="11" t="s">
        <v>4191</v>
      </c>
      <c r="D2741" s="5" t="s">
        <v>6218</v>
      </c>
      <c r="E2741" s="5">
        <v>100597</v>
      </c>
      <c r="F2741" s="5" t="s">
        <v>9039</v>
      </c>
      <c r="G2741" s="5" t="s">
        <v>11711</v>
      </c>
      <c r="H2741" s="5" t="s">
        <v>6220</v>
      </c>
    </row>
    <row r="2742" spans="1:8" ht="30.75" customHeight="1">
      <c r="A2742" s="6">
        <v>10750</v>
      </c>
      <c r="B2742" s="5" t="s">
        <v>4190</v>
      </c>
      <c r="C2742" s="11" t="s">
        <v>4191</v>
      </c>
      <c r="D2742" s="5" t="s">
        <v>6218</v>
      </c>
      <c r="E2742" s="5">
        <v>100552</v>
      </c>
      <c r="F2742" s="5" t="s">
        <v>9040</v>
      </c>
      <c r="G2742" s="5" t="s">
        <v>11712</v>
      </c>
      <c r="H2742" s="5" t="s">
        <v>6220</v>
      </c>
    </row>
    <row r="2743" spans="1:8" ht="30.75" customHeight="1">
      <c r="A2743" s="6">
        <v>10750</v>
      </c>
      <c r="B2743" s="5" t="s">
        <v>4190</v>
      </c>
      <c r="C2743" s="11" t="s">
        <v>4191</v>
      </c>
      <c r="D2743" s="5" t="s">
        <v>6197</v>
      </c>
      <c r="E2743" s="5">
        <v>101599</v>
      </c>
      <c r="F2743" s="5" t="s">
        <v>9041</v>
      </c>
      <c r="G2743" s="5" t="s">
        <v>11713</v>
      </c>
      <c r="H2743" s="5" t="s">
        <v>6205</v>
      </c>
    </row>
    <row r="2744" spans="1:8" ht="30.75" customHeight="1">
      <c r="A2744" s="6">
        <v>10750</v>
      </c>
      <c r="B2744" s="5" t="s">
        <v>4190</v>
      </c>
      <c r="C2744" s="11" t="s">
        <v>4191</v>
      </c>
      <c r="D2744" s="5" t="s">
        <v>6218</v>
      </c>
      <c r="E2744" s="5">
        <v>100594</v>
      </c>
      <c r="F2744" s="5" t="s">
        <v>9042</v>
      </c>
      <c r="G2744" s="5" t="s">
        <v>11714</v>
      </c>
      <c r="H2744" s="5" t="s">
        <v>6220</v>
      </c>
    </row>
    <row r="2745" spans="1:8" ht="30.75" customHeight="1">
      <c r="A2745" s="6">
        <v>10750</v>
      </c>
      <c r="B2745" s="5" t="s">
        <v>4190</v>
      </c>
      <c r="C2745" s="11" t="s">
        <v>4191</v>
      </c>
      <c r="D2745" s="5" t="s">
        <v>6197</v>
      </c>
      <c r="E2745" s="5">
        <v>103383</v>
      </c>
      <c r="F2745" s="5" t="s">
        <v>9043</v>
      </c>
      <c r="G2745" s="5" t="s">
        <v>11715</v>
      </c>
      <c r="H2745" s="5" t="s">
        <v>6205</v>
      </c>
    </row>
    <row r="2746" spans="1:8" ht="30.75" customHeight="1">
      <c r="A2746" s="6">
        <v>10750</v>
      </c>
      <c r="B2746" s="5" t="s">
        <v>4190</v>
      </c>
      <c r="C2746" s="11" t="s">
        <v>4191</v>
      </c>
      <c r="D2746" s="5" t="s">
        <v>6201</v>
      </c>
      <c r="E2746" s="5">
        <v>104852</v>
      </c>
      <c r="F2746" s="5" t="s">
        <v>9044</v>
      </c>
      <c r="G2746" s="5" t="s">
        <v>11716</v>
      </c>
      <c r="H2746" s="5" t="s">
        <v>6195</v>
      </c>
    </row>
    <row r="2747" spans="1:8" ht="30.75" customHeight="1">
      <c r="A2747" s="6">
        <v>10750</v>
      </c>
      <c r="B2747" s="5" t="s">
        <v>4190</v>
      </c>
      <c r="C2747" s="11" t="s">
        <v>4191</v>
      </c>
      <c r="D2747" s="5" t="s">
        <v>6197</v>
      </c>
      <c r="E2747" s="5">
        <v>108024</v>
      </c>
      <c r="F2747" s="5" t="s">
        <v>9045</v>
      </c>
      <c r="G2747" s="5" t="s">
        <v>11717</v>
      </c>
      <c r="H2747" s="5" t="s">
        <v>6205</v>
      </c>
    </row>
    <row r="2748" spans="1:8" ht="30.75" customHeight="1">
      <c r="A2748" s="6">
        <v>10750</v>
      </c>
      <c r="B2748" s="5" t="s">
        <v>4190</v>
      </c>
      <c r="C2748" s="11" t="s">
        <v>4191</v>
      </c>
      <c r="D2748" s="5" t="s">
        <v>6190</v>
      </c>
      <c r="E2748" s="5">
        <v>101090</v>
      </c>
      <c r="F2748" s="5" t="s">
        <v>9046</v>
      </c>
      <c r="G2748" s="5" t="s">
        <v>11718</v>
      </c>
      <c r="H2748" s="5" t="s">
        <v>6212</v>
      </c>
    </row>
    <row r="2749" spans="1:8" ht="30.75" customHeight="1">
      <c r="A2749" s="6">
        <v>10750</v>
      </c>
      <c r="B2749" s="5" t="s">
        <v>4190</v>
      </c>
      <c r="C2749" s="11" t="s">
        <v>4191</v>
      </c>
      <c r="D2749" s="5" t="s">
        <v>6197</v>
      </c>
      <c r="E2749" s="5">
        <v>108023</v>
      </c>
      <c r="F2749" s="5" t="s">
        <v>9047</v>
      </c>
      <c r="G2749" s="5" t="s">
        <v>11719</v>
      </c>
      <c r="H2749" s="5" t="s">
        <v>6205</v>
      </c>
    </row>
    <row r="2750" spans="1:8" ht="30.75" customHeight="1">
      <c r="A2750" s="6">
        <v>10750</v>
      </c>
      <c r="B2750" s="5" t="s">
        <v>4190</v>
      </c>
      <c r="C2750" s="11" t="s">
        <v>4191</v>
      </c>
      <c r="D2750" s="5" t="s">
        <v>6197</v>
      </c>
      <c r="E2750" s="5">
        <v>104469</v>
      </c>
      <c r="F2750" s="5" t="s">
        <v>9048</v>
      </c>
      <c r="G2750" s="5" t="s">
        <v>11720</v>
      </c>
      <c r="H2750" s="5" t="s">
        <v>6205</v>
      </c>
    </row>
    <row r="2751" spans="1:8" ht="30.75" customHeight="1">
      <c r="A2751" s="6">
        <v>10750</v>
      </c>
      <c r="B2751" s="5" t="s">
        <v>4190</v>
      </c>
      <c r="C2751" s="11" t="s">
        <v>4191</v>
      </c>
      <c r="D2751" s="5" t="s">
        <v>6201</v>
      </c>
      <c r="E2751" s="5">
        <v>102021</v>
      </c>
      <c r="F2751" s="5" t="s">
        <v>9049</v>
      </c>
      <c r="G2751" s="5" t="s">
        <v>11721</v>
      </c>
      <c r="H2751" s="5" t="s">
        <v>6195</v>
      </c>
    </row>
    <row r="2752" spans="1:8" ht="30.75" customHeight="1">
      <c r="A2752" s="6">
        <v>10750</v>
      </c>
      <c r="B2752" s="5" t="s">
        <v>4190</v>
      </c>
      <c r="C2752" s="11" t="s">
        <v>4191</v>
      </c>
      <c r="D2752" s="5" t="s">
        <v>6197</v>
      </c>
      <c r="E2752" s="5">
        <v>103061</v>
      </c>
      <c r="F2752" s="5" t="s">
        <v>9050</v>
      </c>
      <c r="G2752" s="5" t="s">
        <v>11722</v>
      </c>
      <c r="H2752" s="5" t="s">
        <v>6205</v>
      </c>
    </row>
    <row r="2753" spans="1:8" ht="30.75" customHeight="1">
      <c r="A2753" s="6">
        <v>10837</v>
      </c>
      <c r="B2753" s="5" t="s">
        <v>4193</v>
      </c>
      <c r="C2753" s="12" t="s">
        <v>4194</v>
      </c>
      <c r="D2753" s="5" t="s">
        <v>6201</v>
      </c>
      <c r="E2753" s="5">
        <v>106310</v>
      </c>
      <c r="F2753" s="5" t="s">
        <v>9051</v>
      </c>
      <c r="G2753" s="5" t="s">
        <v>11723</v>
      </c>
      <c r="H2753" s="5" t="s">
        <v>6195</v>
      </c>
    </row>
    <row r="2754" spans="1:8" ht="30.75" customHeight="1">
      <c r="A2754" s="6">
        <v>10839</v>
      </c>
      <c r="B2754" s="5" t="s">
        <v>4199</v>
      </c>
      <c r="C2754" s="12" t="s">
        <v>4200</v>
      </c>
      <c r="D2754" s="5" t="s">
        <v>6201</v>
      </c>
      <c r="E2754" s="5">
        <v>106312</v>
      </c>
      <c r="F2754" s="5" t="s">
        <v>9052</v>
      </c>
      <c r="G2754" s="5" t="s">
        <v>11724</v>
      </c>
      <c r="H2754" s="5" t="s">
        <v>6195</v>
      </c>
    </row>
    <row r="2755" spans="1:8" ht="30.75" customHeight="1">
      <c r="A2755" s="6">
        <v>10843</v>
      </c>
      <c r="B2755" s="5" t="s">
        <v>4211</v>
      </c>
      <c r="C2755" s="12" t="s">
        <v>4212</v>
      </c>
      <c r="D2755" s="5" t="s">
        <v>6201</v>
      </c>
      <c r="E2755" s="5">
        <v>106316</v>
      </c>
      <c r="F2755" s="5" t="s">
        <v>9053</v>
      </c>
      <c r="G2755" s="5" t="s">
        <v>11725</v>
      </c>
      <c r="H2755" s="5" t="s">
        <v>6195</v>
      </c>
    </row>
    <row r="2756" spans="1:8" ht="30.75" customHeight="1">
      <c r="A2756" s="6">
        <v>10731</v>
      </c>
      <c r="B2756" s="5" t="s">
        <v>4217</v>
      </c>
      <c r="C2756" s="10" t="s">
        <v>4218</v>
      </c>
      <c r="D2756" s="5" t="s">
        <v>6197</v>
      </c>
      <c r="E2756" s="5">
        <v>106268</v>
      </c>
      <c r="F2756" s="5" t="s">
        <v>9054</v>
      </c>
      <c r="G2756" s="5" t="s">
        <v>11726</v>
      </c>
      <c r="H2756" s="5" t="s">
        <v>6205</v>
      </c>
    </row>
    <row r="2757" spans="1:8" ht="30.75" customHeight="1">
      <c r="A2757" s="6">
        <v>10731</v>
      </c>
      <c r="B2757" s="5" t="s">
        <v>4217</v>
      </c>
      <c r="C2757" s="10" t="s">
        <v>4218</v>
      </c>
      <c r="D2757" s="5" t="s">
        <v>6197</v>
      </c>
      <c r="E2757" s="5">
        <v>106275</v>
      </c>
      <c r="F2757" s="5" t="s">
        <v>9055</v>
      </c>
      <c r="G2757" s="5" t="s">
        <v>11727</v>
      </c>
      <c r="H2757" s="5" t="s">
        <v>6205</v>
      </c>
    </row>
    <row r="2758" spans="1:8" ht="30.75" customHeight="1">
      <c r="A2758" s="6">
        <v>10731</v>
      </c>
      <c r="B2758" s="5" t="s">
        <v>4217</v>
      </c>
      <c r="C2758" s="10" t="s">
        <v>4218</v>
      </c>
      <c r="D2758" s="5" t="s">
        <v>6197</v>
      </c>
      <c r="E2758" s="5">
        <v>106278</v>
      </c>
      <c r="F2758" s="5" t="s">
        <v>9056</v>
      </c>
      <c r="G2758" s="5" t="s">
        <v>11728</v>
      </c>
      <c r="H2758" s="5" t="s">
        <v>6205</v>
      </c>
    </row>
    <row r="2759" spans="1:8" ht="30.75" customHeight="1">
      <c r="A2759" s="6">
        <v>10731</v>
      </c>
      <c r="B2759" s="5" t="s">
        <v>4217</v>
      </c>
      <c r="C2759" s="10" t="s">
        <v>4218</v>
      </c>
      <c r="D2759" s="5" t="s">
        <v>6190</v>
      </c>
      <c r="E2759" s="5">
        <v>101161</v>
      </c>
      <c r="F2759" s="5" t="s">
        <v>9057</v>
      </c>
      <c r="G2759" s="5" t="s">
        <v>11729</v>
      </c>
      <c r="H2759" s="5" t="s">
        <v>6212</v>
      </c>
    </row>
    <row r="2760" spans="1:8" ht="30.75" customHeight="1">
      <c r="A2760" s="6">
        <v>10731</v>
      </c>
      <c r="B2760" s="5" t="s">
        <v>4217</v>
      </c>
      <c r="C2760" s="10" t="s">
        <v>4218</v>
      </c>
      <c r="D2760" s="5" t="s">
        <v>6197</v>
      </c>
      <c r="E2760" s="5">
        <v>106269</v>
      </c>
      <c r="F2760" s="5" t="s">
        <v>9058</v>
      </c>
      <c r="G2760" s="5" t="s">
        <v>11730</v>
      </c>
      <c r="H2760" s="5" t="s">
        <v>6205</v>
      </c>
    </row>
    <row r="2761" spans="1:8" ht="30.75" customHeight="1">
      <c r="A2761" s="6">
        <v>10731</v>
      </c>
      <c r="B2761" s="5" t="s">
        <v>4217</v>
      </c>
      <c r="C2761" s="10" t="s">
        <v>4218</v>
      </c>
      <c r="D2761" s="5" t="s">
        <v>6201</v>
      </c>
      <c r="E2761" s="5">
        <v>102039</v>
      </c>
      <c r="F2761" s="5" t="s">
        <v>9059</v>
      </c>
      <c r="G2761" s="5" t="s">
        <v>11731</v>
      </c>
      <c r="H2761" s="5" t="s">
        <v>6195</v>
      </c>
    </row>
    <row r="2762" spans="1:8" ht="30.75" customHeight="1">
      <c r="A2762" s="6">
        <v>10731</v>
      </c>
      <c r="B2762" s="5" t="s">
        <v>4217</v>
      </c>
      <c r="C2762" s="10" t="s">
        <v>4218</v>
      </c>
      <c r="D2762" s="5" t="s">
        <v>6197</v>
      </c>
      <c r="E2762" s="5">
        <v>106276</v>
      </c>
      <c r="F2762" s="5" t="s">
        <v>9060</v>
      </c>
      <c r="G2762" s="5" t="s">
        <v>11732</v>
      </c>
      <c r="H2762" s="5" t="s">
        <v>6205</v>
      </c>
    </row>
    <row r="2763" spans="1:8" ht="30.75" customHeight="1">
      <c r="A2763" s="6">
        <v>10731</v>
      </c>
      <c r="B2763" s="5" t="s">
        <v>4217</v>
      </c>
      <c r="C2763" s="10" t="s">
        <v>4218</v>
      </c>
      <c r="D2763" s="5" t="s">
        <v>6197</v>
      </c>
      <c r="E2763" s="5">
        <v>106279</v>
      </c>
      <c r="F2763" s="5" t="s">
        <v>9061</v>
      </c>
      <c r="G2763" s="5" t="s">
        <v>11733</v>
      </c>
      <c r="H2763" s="5" t="s">
        <v>6205</v>
      </c>
    </row>
    <row r="2764" spans="1:8" ht="30.75" customHeight="1">
      <c r="A2764" s="6">
        <v>10751</v>
      </c>
      <c r="B2764" s="5" t="s">
        <v>4220</v>
      </c>
      <c r="C2764" s="11" t="s">
        <v>4221</v>
      </c>
      <c r="D2764" s="5" t="s">
        <v>6218</v>
      </c>
      <c r="E2764" s="5">
        <v>100586</v>
      </c>
      <c r="F2764" s="5" t="s">
        <v>9062</v>
      </c>
      <c r="G2764" s="5" t="s">
        <v>9062</v>
      </c>
      <c r="H2764" s="5" t="s">
        <v>6220</v>
      </c>
    </row>
    <row r="2765" spans="1:8" ht="30.75" customHeight="1">
      <c r="A2765" s="6">
        <v>10751</v>
      </c>
      <c r="B2765" s="5" t="s">
        <v>4220</v>
      </c>
      <c r="C2765" s="11" t="s">
        <v>4221</v>
      </c>
      <c r="D2765" s="5" t="s">
        <v>6190</v>
      </c>
      <c r="E2765" s="5">
        <v>105133</v>
      </c>
      <c r="F2765" s="5" t="s">
        <v>9063</v>
      </c>
      <c r="G2765" s="5" t="s">
        <v>11734</v>
      </c>
      <c r="H2765" s="5" t="s">
        <v>9064</v>
      </c>
    </row>
    <row r="2766" spans="1:8" ht="30.75" customHeight="1">
      <c r="A2766" s="6">
        <v>10751</v>
      </c>
      <c r="B2766" s="5" t="s">
        <v>4220</v>
      </c>
      <c r="C2766" s="11" t="s">
        <v>4221</v>
      </c>
      <c r="D2766" s="5" t="s">
        <v>6201</v>
      </c>
      <c r="E2766" s="5">
        <v>102019</v>
      </c>
      <c r="F2766" s="5" t="s">
        <v>9065</v>
      </c>
      <c r="G2766" s="5" t="s">
        <v>11735</v>
      </c>
      <c r="H2766" s="5" t="s">
        <v>6195</v>
      </c>
    </row>
    <row r="2767" spans="1:8" ht="30.75" customHeight="1">
      <c r="A2767" s="6">
        <v>10751</v>
      </c>
      <c r="B2767" s="5" t="s">
        <v>4220</v>
      </c>
      <c r="C2767" s="11" t="s">
        <v>4221</v>
      </c>
      <c r="D2767" s="5" t="s">
        <v>6197</v>
      </c>
      <c r="E2767" s="5">
        <v>103325</v>
      </c>
      <c r="F2767" s="5" t="s">
        <v>9066</v>
      </c>
      <c r="G2767" s="5" t="s">
        <v>11736</v>
      </c>
      <c r="H2767" s="5" t="s">
        <v>6205</v>
      </c>
    </row>
    <row r="2768" spans="1:8" ht="30.75" customHeight="1">
      <c r="A2768" s="6">
        <v>10751</v>
      </c>
      <c r="B2768" s="5" t="s">
        <v>4220</v>
      </c>
      <c r="C2768" s="11" t="s">
        <v>4221</v>
      </c>
      <c r="D2768" s="5" t="s">
        <v>6197</v>
      </c>
      <c r="E2768" s="5">
        <v>105141</v>
      </c>
      <c r="F2768" s="5" t="s">
        <v>9067</v>
      </c>
      <c r="G2768" s="5" t="s">
        <v>11737</v>
      </c>
      <c r="H2768" s="5" t="s">
        <v>6205</v>
      </c>
    </row>
    <row r="2769" spans="1:8" ht="30.75" customHeight="1">
      <c r="A2769" s="6">
        <v>10751</v>
      </c>
      <c r="B2769" s="5" t="s">
        <v>4220</v>
      </c>
      <c r="C2769" s="11" t="s">
        <v>4221</v>
      </c>
      <c r="D2769" s="5" t="s">
        <v>6190</v>
      </c>
      <c r="E2769" s="5">
        <v>101086</v>
      </c>
      <c r="F2769" s="5" t="s">
        <v>9068</v>
      </c>
      <c r="G2769" s="5" t="s">
        <v>11738</v>
      </c>
      <c r="H2769" s="5" t="s">
        <v>6212</v>
      </c>
    </row>
    <row r="2770" spans="1:8" ht="30.75" customHeight="1">
      <c r="A2770" s="6">
        <v>10751</v>
      </c>
      <c r="B2770" s="5" t="s">
        <v>4220</v>
      </c>
      <c r="C2770" s="11" t="s">
        <v>4221</v>
      </c>
      <c r="D2770" s="5" t="s">
        <v>6197</v>
      </c>
      <c r="E2770" s="5">
        <v>103064</v>
      </c>
      <c r="F2770" s="5" t="s">
        <v>9069</v>
      </c>
      <c r="G2770" s="5" t="s">
        <v>11739</v>
      </c>
      <c r="H2770" s="5" t="s">
        <v>6205</v>
      </c>
    </row>
    <row r="2771" spans="1:8" ht="30.75" customHeight="1">
      <c r="A2771" s="6">
        <v>10751</v>
      </c>
      <c r="B2771" s="5" t="s">
        <v>4220</v>
      </c>
      <c r="C2771" s="11" t="s">
        <v>4221</v>
      </c>
      <c r="D2771" s="5" t="s">
        <v>6197</v>
      </c>
      <c r="E2771" s="5">
        <v>103801</v>
      </c>
      <c r="F2771" s="5" t="s">
        <v>9070</v>
      </c>
      <c r="G2771" s="5" t="s">
        <v>11740</v>
      </c>
      <c r="H2771" s="5" t="s">
        <v>6205</v>
      </c>
    </row>
    <row r="2772" spans="1:8" ht="30.75" customHeight="1">
      <c r="A2772" s="6">
        <v>10752</v>
      </c>
      <c r="B2772" s="5" t="s">
        <v>4235</v>
      </c>
      <c r="C2772" s="11" t="s">
        <v>4236</v>
      </c>
      <c r="D2772" s="5" t="s">
        <v>6197</v>
      </c>
      <c r="E2772" s="5">
        <v>104470</v>
      </c>
      <c r="F2772" s="5" t="s">
        <v>9071</v>
      </c>
      <c r="G2772" s="5" t="s">
        <v>11741</v>
      </c>
      <c r="H2772" s="5" t="s">
        <v>6205</v>
      </c>
    </row>
    <row r="2773" spans="1:8" ht="30.75" customHeight="1">
      <c r="A2773" s="6">
        <v>10752</v>
      </c>
      <c r="B2773" s="5" t="s">
        <v>4235</v>
      </c>
      <c r="C2773" s="11" t="s">
        <v>4236</v>
      </c>
      <c r="D2773" s="5" t="s">
        <v>6197</v>
      </c>
      <c r="E2773" s="5">
        <v>103332</v>
      </c>
      <c r="F2773" s="5" t="s">
        <v>9072</v>
      </c>
      <c r="G2773" s="5" t="s">
        <v>11742</v>
      </c>
      <c r="H2773" s="5" t="s">
        <v>6205</v>
      </c>
    </row>
    <row r="2774" spans="1:8" ht="30.75" customHeight="1">
      <c r="A2774" s="6">
        <v>10752</v>
      </c>
      <c r="B2774" s="5" t="s">
        <v>4235</v>
      </c>
      <c r="C2774" s="11" t="s">
        <v>4236</v>
      </c>
      <c r="D2774" s="5" t="s">
        <v>6197</v>
      </c>
      <c r="E2774" s="5">
        <v>102993</v>
      </c>
      <c r="F2774" s="5" t="s">
        <v>9073</v>
      </c>
      <c r="G2774" s="5" t="s">
        <v>11743</v>
      </c>
      <c r="H2774" s="5" t="s">
        <v>6205</v>
      </c>
    </row>
    <row r="2775" spans="1:8" ht="30.75" customHeight="1">
      <c r="A2775" s="6">
        <v>10752</v>
      </c>
      <c r="B2775" s="5" t="s">
        <v>4235</v>
      </c>
      <c r="C2775" s="11" t="s">
        <v>4236</v>
      </c>
      <c r="D2775" s="5" t="s">
        <v>6197</v>
      </c>
      <c r="E2775" s="5">
        <v>106270</v>
      </c>
      <c r="F2775" s="5" t="s">
        <v>9074</v>
      </c>
      <c r="G2775" s="5" t="s">
        <v>11744</v>
      </c>
      <c r="H2775" s="5" t="s">
        <v>6205</v>
      </c>
    </row>
    <row r="2776" spans="1:8" ht="30.75" customHeight="1">
      <c r="A2776" s="6">
        <v>10752</v>
      </c>
      <c r="B2776" s="5" t="s">
        <v>4235</v>
      </c>
      <c r="C2776" s="11" t="s">
        <v>4236</v>
      </c>
      <c r="D2776" s="5" t="s">
        <v>6197</v>
      </c>
      <c r="E2776" s="5">
        <v>103817</v>
      </c>
      <c r="F2776" s="5" t="s">
        <v>9075</v>
      </c>
      <c r="G2776" s="5" t="s">
        <v>11745</v>
      </c>
      <c r="H2776" s="5" t="s">
        <v>6205</v>
      </c>
    </row>
    <row r="2777" spans="1:8" ht="30.75" customHeight="1">
      <c r="A2777" s="6">
        <v>10752</v>
      </c>
      <c r="B2777" s="5" t="s">
        <v>4235</v>
      </c>
      <c r="C2777" s="11" t="s">
        <v>4236</v>
      </c>
      <c r="D2777" s="5" t="s">
        <v>6190</v>
      </c>
      <c r="E2777" s="5">
        <v>101088</v>
      </c>
      <c r="F2777" s="5" t="s">
        <v>9076</v>
      </c>
      <c r="G2777" s="5" t="s">
        <v>11746</v>
      </c>
      <c r="H2777" s="5" t="s">
        <v>6212</v>
      </c>
    </row>
    <row r="2778" spans="1:8" ht="30.75" customHeight="1">
      <c r="A2778" s="6">
        <v>10752</v>
      </c>
      <c r="B2778" s="5" t="s">
        <v>4235</v>
      </c>
      <c r="C2778" s="11" t="s">
        <v>4236</v>
      </c>
      <c r="D2778" s="5" t="s">
        <v>6201</v>
      </c>
      <c r="E2778" s="5">
        <v>102020</v>
      </c>
      <c r="F2778" s="5" t="s">
        <v>9077</v>
      </c>
      <c r="G2778" s="5" t="s">
        <v>11747</v>
      </c>
      <c r="H2778" s="5" t="s">
        <v>6195</v>
      </c>
    </row>
    <row r="2779" spans="1:8" ht="30.75" customHeight="1">
      <c r="A2779" s="6">
        <v>10732</v>
      </c>
      <c r="B2779" s="5" t="s">
        <v>4253</v>
      </c>
      <c r="C2779" s="10" t="s">
        <v>4254</v>
      </c>
      <c r="D2779" s="5" t="s">
        <v>6197</v>
      </c>
      <c r="E2779" s="5">
        <v>106164</v>
      </c>
      <c r="F2779" s="5" t="s">
        <v>9078</v>
      </c>
      <c r="G2779" s="5" t="s">
        <v>11748</v>
      </c>
      <c r="H2779" s="5" t="s">
        <v>6205</v>
      </c>
    </row>
    <row r="2780" spans="1:8" ht="30.75" customHeight="1">
      <c r="A2780" s="6">
        <v>10732</v>
      </c>
      <c r="B2780" s="5" t="s">
        <v>4253</v>
      </c>
      <c r="C2780" s="10" t="s">
        <v>4254</v>
      </c>
      <c r="D2780" s="5" t="s">
        <v>6218</v>
      </c>
      <c r="E2780" s="5">
        <v>100152</v>
      </c>
      <c r="F2780" s="5" t="s">
        <v>9079</v>
      </c>
      <c r="G2780" s="5" t="s">
        <v>11749</v>
      </c>
      <c r="H2780" s="5" t="s">
        <v>6220</v>
      </c>
    </row>
    <row r="2781" spans="1:8" ht="30.75" customHeight="1">
      <c r="A2781" s="6">
        <v>10732</v>
      </c>
      <c r="B2781" s="5" t="s">
        <v>4253</v>
      </c>
      <c r="C2781" s="10" t="s">
        <v>4254</v>
      </c>
      <c r="D2781" s="5" t="s">
        <v>6201</v>
      </c>
      <c r="E2781" s="5">
        <v>108544</v>
      </c>
      <c r="F2781" s="5" t="s">
        <v>9080</v>
      </c>
      <c r="G2781" s="5" t="s">
        <v>11750</v>
      </c>
      <c r="H2781" s="5" t="s">
        <v>6195</v>
      </c>
    </row>
    <row r="2782" spans="1:8" ht="30.75" customHeight="1">
      <c r="A2782" s="6">
        <v>10732</v>
      </c>
      <c r="B2782" s="5" t="s">
        <v>4253</v>
      </c>
      <c r="C2782" s="10" t="s">
        <v>4254</v>
      </c>
      <c r="D2782" s="5" t="s">
        <v>6197</v>
      </c>
      <c r="E2782" s="5">
        <v>106165</v>
      </c>
      <c r="F2782" s="5" t="s">
        <v>9081</v>
      </c>
      <c r="G2782" s="5" t="s">
        <v>11751</v>
      </c>
      <c r="H2782" s="5" t="s">
        <v>6205</v>
      </c>
    </row>
    <row r="2783" spans="1:8" ht="30.75" customHeight="1">
      <c r="A2783" s="6">
        <v>10732</v>
      </c>
      <c r="B2783" s="5" t="s">
        <v>4253</v>
      </c>
      <c r="C2783" s="10" t="s">
        <v>4254</v>
      </c>
      <c r="D2783" s="5" t="s">
        <v>6190</v>
      </c>
      <c r="E2783" s="5">
        <v>101106</v>
      </c>
      <c r="F2783" s="5" t="s">
        <v>9082</v>
      </c>
      <c r="G2783" s="5" t="s">
        <v>11752</v>
      </c>
      <c r="H2783" s="5" t="s">
        <v>6212</v>
      </c>
    </row>
    <row r="2784" spans="1:8" ht="30.75" customHeight="1">
      <c r="A2784" s="6">
        <v>10732</v>
      </c>
      <c r="B2784" s="5" t="s">
        <v>4253</v>
      </c>
      <c r="C2784" s="10" t="s">
        <v>4254</v>
      </c>
      <c r="D2784" s="5" t="s">
        <v>6197</v>
      </c>
      <c r="E2784" s="5">
        <v>103952</v>
      </c>
      <c r="F2784" s="5" t="s">
        <v>9083</v>
      </c>
      <c r="G2784" s="5" t="s">
        <v>11753</v>
      </c>
      <c r="H2784" s="5" t="s">
        <v>6205</v>
      </c>
    </row>
    <row r="2785" spans="1:8" ht="30.75" customHeight="1">
      <c r="A2785" s="6">
        <v>10732</v>
      </c>
      <c r="B2785" s="5" t="s">
        <v>4253</v>
      </c>
      <c r="C2785" s="10" t="s">
        <v>4254</v>
      </c>
      <c r="D2785" s="5" t="s">
        <v>6197</v>
      </c>
      <c r="E2785" s="5">
        <v>103945</v>
      </c>
      <c r="F2785" s="5" t="s">
        <v>9084</v>
      </c>
      <c r="G2785" s="5" t="s">
        <v>11754</v>
      </c>
      <c r="H2785" s="5" t="s">
        <v>6205</v>
      </c>
    </row>
    <row r="2786" spans="1:8" ht="30.75" customHeight="1">
      <c r="A2786" s="6">
        <v>10732</v>
      </c>
      <c r="B2786" s="5" t="s">
        <v>4253</v>
      </c>
      <c r="C2786" s="10" t="s">
        <v>4254</v>
      </c>
      <c r="D2786" s="5" t="s">
        <v>6201</v>
      </c>
      <c r="E2786" s="5">
        <v>103379</v>
      </c>
      <c r="F2786" s="5" t="s">
        <v>9085</v>
      </c>
      <c r="G2786" s="5" t="s">
        <v>11755</v>
      </c>
      <c r="H2786" s="5" t="s">
        <v>6195</v>
      </c>
    </row>
    <row r="2787" spans="1:8" ht="30.75" customHeight="1">
      <c r="A2787" s="6">
        <v>10732</v>
      </c>
      <c r="B2787" s="5" t="s">
        <v>4253</v>
      </c>
      <c r="C2787" s="10" t="s">
        <v>4254</v>
      </c>
      <c r="D2787" s="5" t="s">
        <v>6210</v>
      </c>
      <c r="E2787" s="5">
        <v>100920</v>
      </c>
      <c r="F2787" s="5" t="s">
        <v>9086</v>
      </c>
      <c r="G2787" s="5" t="s">
        <v>11756</v>
      </c>
      <c r="H2787" s="5" t="s">
        <v>6816</v>
      </c>
    </row>
    <row r="2788" spans="1:8" ht="30.75" customHeight="1">
      <c r="A2788" s="6">
        <v>10732</v>
      </c>
      <c r="B2788" s="5" t="s">
        <v>4253</v>
      </c>
      <c r="C2788" s="10" t="s">
        <v>4254</v>
      </c>
      <c r="D2788" s="5" t="s">
        <v>6197</v>
      </c>
      <c r="E2788" s="5">
        <v>100464</v>
      </c>
      <c r="F2788" s="5" t="s">
        <v>9087</v>
      </c>
      <c r="G2788" s="5" t="s">
        <v>11757</v>
      </c>
      <c r="H2788" s="5" t="s">
        <v>6195</v>
      </c>
    </row>
    <row r="2789" spans="1:8" ht="30.75" customHeight="1">
      <c r="A2789" s="6">
        <v>10732</v>
      </c>
      <c r="B2789" s="5" t="s">
        <v>4253</v>
      </c>
      <c r="C2789" s="10" t="s">
        <v>4254</v>
      </c>
      <c r="D2789" s="5" t="s">
        <v>6190</v>
      </c>
      <c r="E2789" s="5">
        <v>105268</v>
      </c>
      <c r="F2789" s="5" t="s">
        <v>9088</v>
      </c>
      <c r="G2789" s="5" t="s">
        <v>11758</v>
      </c>
      <c r="H2789" s="5" t="s">
        <v>6195</v>
      </c>
    </row>
    <row r="2790" spans="1:8" ht="30.75" customHeight="1">
      <c r="A2790" s="6">
        <v>10732</v>
      </c>
      <c r="B2790" s="5" t="s">
        <v>4253</v>
      </c>
      <c r="C2790" s="10" t="s">
        <v>4254</v>
      </c>
      <c r="D2790" s="5" t="s">
        <v>6197</v>
      </c>
      <c r="E2790" s="5">
        <v>106162</v>
      </c>
      <c r="F2790" s="5" t="s">
        <v>9089</v>
      </c>
      <c r="G2790" s="5" t="s">
        <v>11759</v>
      </c>
      <c r="H2790" s="5" t="s">
        <v>6205</v>
      </c>
    </row>
    <row r="2791" spans="1:8" ht="30.75" customHeight="1">
      <c r="A2791" s="6">
        <v>10732</v>
      </c>
      <c r="B2791" s="5" t="s">
        <v>4253</v>
      </c>
      <c r="C2791" s="10" t="s">
        <v>4254</v>
      </c>
      <c r="D2791" s="5" t="s">
        <v>6210</v>
      </c>
      <c r="E2791" s="5">
        <v>101372</v>
      </c>
      <c r="F2791" s="5" t="s">
        <v>9090</v>
      </c>
      <c r="G2791" s="5" t="s">
        <v>11760</v>
      </c>
      <c r="H2791" s="5" t="s">
        <v>9091</v>
      </c>
    </row>
    <row r="2792" spans="1:8" ht="30.75" customHeight="1">
      <c r="A2792" s="6">
        <v>10732</v>
      </c>
      <c r="B2792" s="5" t="s">
        <v>4253</v>
      </c>
      <c r="C2792" s="10" t="s">
        <v>4254</v>
      </c>
      <c r="D2792" s="5" t="s">
        <v>6197</v>
      </c>
      <c r="E2792" s="5">
        <v>102848</v>
      </c>
      <c r="F2792" s="5" t="s">
        <v>9092</v>
      </c>
      <c r="G2792" s="5" t="s">
        <v>11761</v>
      </c>
      <c r="H2792" s="5" t="s">
        <v>6205</v>
      </c>
    </row>
    <row r="2793" spans="1:8" ht="30.75" customHeight="1">
      <c r="A2793" s="6">
        <v>10732</v>
      </c>
      <c r="B2793" s="5" t="s">
        <v>4253</v>
      </c>
      <c r="C2793" s="10" t="s">
        <v>4254</v>
      </c>
      <c r="D2793" s="5" t="s">
        <v>6197</v>
      </c>
      <c r="E2793" s="5">
        <v>105618</v>
      </c>
      <c r="F2793" s="5" t="s">
        <v>9093</v>
      </c>
      <c r="G2793" s="5" t="s">
        <v>11762</v>
      </c>
      <c r="H2793" s="5" t="s">
        <v>6205</v>
      </c>
    </row>
    <row r="2794" spans="1:8" ht="30.75" customHeight="1">
      <c r="A2794" s="6">
        <v>10732</v>
      </c>
      <c r="B2794" s="5" t="s">
        <v>4253</v>
      </c>
      <c r="C2794" s="10" t="s">
        <v>4254</v>
      </c>
      <c r="D2794" s="5" t="s">
        <v>6197</v>
      </c>
      <c r="E2794" s="5">
        <v>103951</v>
      </c>
      <c r="F2794" s="5" t="s">
        <v>9094</v>
      </c>
      <c r="G2794" s="5" t="s">
        <v>11763</v>
      </c>
      <c r="H2794" s="5" t="s">
        <v>6205</v>
      </c>
    </row>
    <row r="2795" spans="1:8" ht="30.75" customHeight="1">
      <c r="A2795" s="6">
        <v>10732</v>
      </c>
      <c r="B2795" s="5" t="s">
        <v>4253</v>
      </c>
      <c r="C2795" s="10" t="s">
        <v>4254</v>
      </c>
      <c r="D2795" s="5" t="s">
        <v>6201</v>
      </c>
      <c r="E2795" s="5">
        <v>108545</v>
      </c>
      <c r="F2795" s="5" t="s">
        <v>9095</v>
      </c>
      <c r="G2795" s="5" t="s">
        <v>11764</v>
      </c>
      <c r="H2795" s="5" t="s">
        <v>6195</v>
      </c>
    </row>
    <row r="2796" spans="1:8" ht="30.75" customHeight="1">
      <c r="A2796" s="6">
        <v>10732</v>
      </c>
      <c r="B2796" s="5" t="s">
        <v>4253</v>
      </c>
      <c r="C2796" s="10" t="s">
        <v>4254</v>
      </c>
      <c r="D2796" s="5" t="s">
        <v>6190</v>
      </c>
      <c r="E2796" s="5">
        <v>101184</v>
      </c>
      <c r="F2796" s="5" t="s">
        <v>9096</v>
      </c>
      <c r="G2796" s="5" t="s">
        <v>11765</v>
      </c>
      <c r="H2796" s="5" t="s">
        <v>6212</v>
      </c>
    </row>
    <row r="2797" spans="1:8" ht="30.75" customHeight="1">
      <c r="A2797" s="6">
        <v>10732</v>
      </c>
      <c r="B2797" s="5" t="s">
        <v>4253</v>
      </c>
      <c r="C2797" s="10" t="s">
        <v>4254</v>
      </c>
      <c r="D2797" s="5" t="s">
        <v>6201</v>
      </c>
      <c r="E2797" s="5">
        <v>105262</v>
      </c>
      <c r="F2797" s="5" t="s">
        <v>9097</v>
      </c>
      <c r="G2797" s="5" t="s">
        <v>11766</v>
      </c>
      <c r="H2797" s="5" t="s">
        <v>6195</v>
      </c>
    </row>
    <row r="2798" spans="1:8" ht="30.75" customHeight="1">
      <c r="A2798" s="6">
        <v>10732</v>
      </c>
      <c r="B2798" s="5" t="s">
        <v>4253</v>
      </c>
      <c r="C2798" s="10" t="s">
        <v>4254</v>
      </c>
      <c r="D2798" s="5" t="s">
        <v>6201</v>
      </c>
      <c r="E2798" s="5">
        <v>103053</v>
      </c>
      <c r="F2798" s="5" t="s">
        <v>9098</v>
      </c>
      <c r="G2798" s="5" t="s">
        <v>11767</v>
      </c>
      <c r="H2798" s="5" t="s">
        <v>6195</v>
      </c>
    </row>
    <row r="2799" spans="1:8" ht="30.75" customHeight="1">
      <c r="A2799" s="6">
        <v>10732</v>
      </c>
      <c r="B2799" s="5" t="s">
        <v>4253</v>
      </c>
      <c r="C2799" s="10" t="s">
        <v>4254</v>
      </c>
      <c r="D2799" s="5" t="s">
        <v>6197</v>
      </c>
      <c r="E2799" s="5">
        <v>105617</v>
      </c>
      <c r="F2799" s="5" t="s">
        <v>9099</v>
      </c>
      <c r="G2799" s="5" t="s">
        <v>11768</v>
      </c>
      <c r="H2799" s="5" t="s">
        <v>6205</v>
      </c>
    </row>
    <row r="2800" spans="1:8" ht="30.75" customHeight="1">
      <c r="A2800" s="6">
        <v>10732</v>
      </c>
      <c r="B2800" s="5" t="s">
        <v>4253</v>
      </c>
      <c r="C2800" s="10" t="s">
        <v>4254</v>
      </c>
      <c r="D2800" s="5" t="s">
        <v>6197</v>
      </c>
      <c r="E2800" s="5">
        <v>103948</v>
      </c>
      <c r="F2800" s="5" t="s">
        <v>9100</v>
      </c>
      <c r="G2800" s="5" t="s">
        <v>11769</v>
      </c>
      <c r="H2800" s="5" t="s">
        <v>6205</v>
      </c>
    </row>
    <row r="2801" spans="1:8" ht="30.75" customHeight="1">
      <c r="A2801" s="6">
        <v>10732</v>
      </c>
      <c r="B2801" s="5" t="s">
        <v>4253</v>
      </c>
      <c r="C2801" s="10" t="s">
        <v>4254</v>
      </c>
      <c r="D2801" s="5" t="s">
        <v>6201</v>
      </c>
      <c r="E2801" s="5">
        <v>102057</v>
      </c>
      <c r="F2801" s="5" t="s">
        <v>9101</v>
      </c>
      <c r="G2801" s="5" t="s">
        <v>11770</v>
      </c>
      <c r="H2801" s="5" t="s">
        <v>6195</v>
      </c>
    </row>
    <row r="2802" spans="1:8" ht="30.75" customHeight="1">
      <c r="A2802" s="6">
        <v>10732</v>
      </c>
      <c r="B2802" s="5" t="s">
        <v>4253</v>
      </c>
      <c r="C2802" s="10" t="s">
        <v>4254</v>
      </c>
      <c r="D2802" s="5" t="s">
        <v>6197</v>
      </c>
      <c r="E2802" s="5">
        <v>106161</v>
      </c>
      <c r="F2802" s="5" t="s">
        <v>9102</v>
      </c>
      <c r="G2802" s="5" t="s">
        <v>11771</v>
      </c>
      <c r="H2802" s="5" t="s">
        <v>6205</v>
      </c>
    </row>
    <row r="2803" spans="1:8" ht="30.75" customHeight="1">
      <c r="A2803" s="6">
        <v>10732</v>
      </c>
      <c r="B2803" s="5" t="s">
        <v>4253</v>
      </c>
      <c r="C2803" s="10" t="s">
        <v>4254</v>
      </c>
      <c r="D2803" s="5" t="s">
        <v>6197</v>
      </c>
      <c r="E2803" s="5">
        <v>103950</v>
      </c>
      <c r="F2803" s="5" t="s">
        <v>9103</v>
      </c>
      <c r="G2803" s="5" t="s">
        <v>11772</v>
      </c>
      <c r="H2803" s="5" t="s">
        <v>6205</v>
      </c>
    </row>
    <row r="2804" spans="1:8" ht="30.75" customHeight="1">
      <c r="A2804" s="6">
        <v>10732</v>
      </c>
      <c r="B2804" s="5" t="s">
        <v>4253</v>
      </c>
      <c r="C2804" s="10" t="s">
        <v>4254</v>
      </c>
      <c r="D2804" s="5" t="s">
        <v>6197</v>
      </c>
      <c r="E2804" s="5">
        <v>106163</v>
      </c>
      <c r="F2804" s="5" t="s">
        <v>9104</v>
      </c>
      <c r="G2804" s="5" t="s">
        <v>11773</v>
      </c>
      <c r="H2804" s="5" t="s">
        <v>6205</v>
      </c>
    </row>
    <row r="2805" spans="1:8" ht="30.75" customHeight="1">
      <c r="A2805" s="6">
        <v>10732</v>
      </c>
      <c r="B2805" s="5" t="s">
        <v>4253</v>
      </c>
      <c r="C2805" s="10" t="s">
        <v>4254</v>
      </c>
      <c r="D2805" s="5" t="s">
        <v>6197</v>
      </c>
      <c r="E2805" s="5">
        <v>104501</v>
      </c>
      <c r="F2805" s="5" t="s">
        <v>9105</v>
      </c>
      <c r="G2805" s="5" t="s">
        <v>11774</v>
      </c>
      <c r="H2805" s="5" t="s">
        <v>6205</v>
      </c>
    </row>
    <row r="2806" spans="1:8" ht="30.75" customHeight="1">
      <c r="A2806" s="6">
        <v>10753</v>
      </c>
      <c r="B2806" s="5" t="s">
        <v>4256</v>
      </c>
      <c r="C2806" s="11" t="s">
        <v>4257</v>
      </c>
      <c r="D2806" s="5" t="s">
        <v>6197</v>
      </c>
      <c r="E2806" s="5">
        <v>103890</v>
      </c>
      <c r="F2806" s="5" t="s">
        <v>9106</v>
      </c>
      <c r="G2806" s="5" t="s">
        <v>11775</v>
      </c>
      <c r="H2806" s="5" t="s">
        <v>6205</v>
      </c>
    </row>
    <row r="2807" spans="1:8" ht="30.75" customHeight="1">
      <c r="A2807" s="6">
        <v>10753</v>
      </c>
      <c r="B2807" s="5" t="s">
        <v>4256</v>
      </c>
      <c r="C2807" s="11" t="s">
        <v>4257</v>
      </c>
      <c r="D2807" s="5" t="s">
        <v>6197</v>
      </c>
      <c r="E2807" s="5">
        <v>105254</v>
      </c>
      <c r="F2807" s="5" t="s">
        <v>9107</v>
      </c>
      <c r="G2807" s="5" t="s">
        <v>11776</v>
      </c>
      <c r="H2807" s="5" t="s">
        <v>6205</v>
      </c>
    </row>
    <row r="2808" spans="1:8" ht="30.75" customHeight="1">
      <c r="A2808" s="6">
        <v>10753</v>
      </c>
      <c r="B2808" s="5" t="s">
        <v>4256</v>
      </c>
      <c r="C2808" s="11" t="s">
        <v>4257</v>
      </c>
      <c r="D2808" s="5" t="s">
        <v>6197</v>
      </c>
      <c r="E2808" s="5">
        <v>103023</v>
      </c>
      <c r="F2808" s="5" t="s">
        <v>9108</v>
      </c>
      <c r="G2808" s="5" t="s">
        <v>11777</v>
      </c>
      <c r="H2808" s="5" t="s">
        <v>6205</v>
      </c>
    </row>
    <row r="2809" spans="1:8" ht="30.75" customHeight="1">
      <c r="A2809" s="6">
        <v>10753</v>
      </c>
      <c r="B2809" s="5" t="s">
        <v>4256</v>
      </c>
      <c r="C2809" s="11" t="s">
        <v>4257</v>
      </c>
      <c r="D2809" s="5" t="s">
        <v>6197</v>
      </c>
      <c r="E2809" s="5">
        <v>105252</v>
      </c>
      <c r="F2809" s="5" t="s">
        <v>9109</v>
      </c>
      <c r="G2809" s="5" t="s">
        <v>11778</v>
      </c>
      <c r="H2809" s="5" t="s">
        <v>6205</v>
      </c>
    </row>
    <row r="2810" spans="1:8" ht="30.75" customHeight="1">
      <c r="A2810" s="6">
        <v>10753</v>
      </c>
      <c r="B2810" s="5" t="s">
        <v>4256</v>
      </c>
      <c r="C2810" s="11" t="s">
        <v>4257</v>
      </c>
      <c r="D2810" s="5" t="s">
        <v>6190</v>
      </c>
      <c r="E2810" s="5">
        <v>101134</v>
      </c>
      <c r="F2810" s="5" t="s">
        <v>9110</v>
      </c>
      <c r="G2810" s="5" t="s">
        <v>11779</v>
      </c>
      <c r="H2810" s="5" t="s">
        <v>6212</v>
      </c>
    </row>
    <row r="2811" spans="1:8" ht="30.75" customHeight="1">
      <c r="A2811" s="6">
        <v>10753</v>
      </c>
      <c r="B2811" s="5" t="s">
        <v>4256</v>
      </c>
      <c r="C2811" s="11" t="s">
        <v>4257</v>
      </c>
      <c r="D2811" s="5" t="s">
        <v>6197</v>
      </c>
      <c r="E2811" s="5">
        <v>103892</v>
      </c>
      <c r="F2811" s="5" t="s">
        <v>9111</v>
      </c>
      <c r="G2811" s="5" t="s">
        <v>11780</v>
      </c>
      <c r="H2811" s="5" t="s">
        <v>6205</v>
      </c>
    </row>
    <row r="2812" spans="1:8" ht="30.75" customHeight="1">
      <c r="A2812" s="6">
        <v>10753</v>
      </c>
      <c r="B2812" s="5" t="s">
        <v>4256</v>
      </c>
      <c r="C2812" s="11" t="s">
        <v>4257</v>
      </c>
      <c r="D2812" s="5" t="s">
        <v>6201</v>
      </c>
      <c r="E2812" s="5">
        <v>102389</v>
      </c>
      <c r="F2812" s="5" t="s">
        <v>9112</v>
      </c>
      <c r="G2812" s="5" t="s">
        <v>11781</v>
      </c>
      <c r="H2812" s="5" t="s">
        <v>6195</v>
      </c>
    </row>
    <row r="2813" spans="1:8" ht="30.75" customHeight="1">
      <c r="A2813" s="6">
        <v>10753</v>
      </c>
      <c r="B2813" s="5" t="s">
        <v>4256</v>
      </c>
      <c r="C2813" s="11" t="s">
        <v>4257</v>
      </c>
      <c r="D2813" s="5" t="s">
        <v>6210</v>
      </c>
      <c r="E2813" s="5">
        <v>101422</v>
      </c>
      <c r="F2813" s="5" t="s">
        <v>9113</v>
      </c>
      <c r="G2813" s="5" t="s">
        <v>11782</v>
      </c>
      <c r="H2813" s="5" t="s">
        <v>9114</v>
      </c>
    </row>
    <row r="2814" spans="1:8" ht="30.75" customHeight="1">
      <c r="A2814" s="6">
        <v>10753</v>
      </c>
      <c r="B2814" s="5" t="s">
        <v>4256</v>
      </c>
      <c r="C2814" s="11" t="s">
        <v>4257</v>
      </c>
      <c r="D2814" s="5" t="s">
        <v>6197</v>
      </c>
      <c r="E2814" s="5">
        <v>103022</v>
      </c>
      <c r="F2814" s="5" t="s">
        <v>9115</v>
      </c>
      <c r="G2814" s="5" t="s">
        <v>11783</v>
      </c>
      <c r="H2814" s="5" t="s">
        <v>6205</v>
      </c>
    </row>
    <row r="2815" spans="1:8" ht="30.75" customHeight="1">
      <c r="A2815" s="6">
        <v>10753</v>
      </c>
      <c r="B2815" s="5" t="s">
        <v>4256</v>
      </c>
      <c r="C2815" s="11" t="s">
        <v>4257</v>
      </c>
      <c r="D2815" s="5" t="s">
        <v>6197</v>
      </c>
      <c r="E2815" s="5">
        <v>106166</v>
      </c>
      <c r="F2815" s="5" t="s">
        <v>9116</v>
      </c>
      <c r="G2815" s="5" t="s">
        <v>11784</v>
      </c>
      <c r="H2815" s="5" t="s">
        <v>6205</v>
      </c>
    </row>
    <row r="2816" spans="1:8" ht="30.75" customHeight="1">
      <c r="A2816" s="6">
        <v>10753</v>
      </c>
      <c r="B2816" s="5" t="s">
        <v>4256</v>
      </c>
      <c r="C2816" s="11" t="s">
        <v>4257</v>
      </c>
      <c r="D2816" s="5" t="s">
        <v>6218</v>
      </c>
      <c r="E2816" s="5">
        <v>100540</v>
      </c>
      <c r="F2816" s="5" t="s">
        <v>9117</v>
      </c>
      <c r="G2816" s="5" t="s">
        <v>11785</v>
      </c>
      <c r="H2816" s="5" t="s">
        <v>6220</v>
      </c>
    </row>
    <row r="2817" spans="1:8" ht="30.75" customHeight="1">
      <c r="A2817" s="6">
        <v>10753</v>
      </c>
      <c r="B2817" s="5" t="s">
        <v>4256</v>
      </c>
      <c r="C2817" s="11" t="s">
        <v>4257</v>
      </c>
      <c r="D2817" s="5" t="s">
        <v>6197</v>
      </c>
      <c r="E2817" s="5">
        <v>103887</v>
      </c>
      <c r="F2817" s="5" t="s">
        <v>9118</v>
      </c>
      <c r="G2817" s="5" t="s">
        <v>11786</v>
      </c>
      <c r="H2817" s="5" t="s">
        <v>6205</v>
      </c>
    </row>
    <row r="2818" spans="1:8" ht="30.75" customHeight="1">
      <c r="A2818" s="6">
        <v>10753</v>
      </c>
      <c r="B2818" s="5" t="s">
        <v>4256</v>
      </c>
      <c r="C2818" s="11" t="s">
        <v>4257</v>
      </c>
      <c r="D2818" s="5" t="s">
        <v>6190</v>
      </c>
      <c r="E2818" s="5">
        <v>104488</v>
      </c>
      <c r="F2818" s="5" t="s">
        <v>9119</v>
      </c>
      <c r="G2818" s="5" t="s">
        <v>11787</v>
      </c>
      <c r="H2818" s="5" t="s">
        <v>6195</v>
      </c>
    </row>
    <row r="2819" spans="1:8" ht="30.75" customHeight="1">
      <c r="A2819" s="6">
        <v>10753</v>
      </c>
      <c r="B2819" s="5" t="s">
        <v>4256</v>
      </c>
      <c r="C2819" s="11" t="s">
        <v>4257</v>
      </c>
      <c r="D2819" s="5" t="s">
        <v>6197</v>
      </c>
      <c r="E2819" s="5">
        <v>103351</v>
      </c>
      <c r="F2819" s="5" t="s">
        <v>9120</v>
      </c>
      <c r="G2819" s="5" t="s">
        <v>11788</v>
      </c>
      <c r="H2819" s="5" t="s">
        <v>6205</v>
      </c>
    </row>
    <row r="2820" spans="1:8" ht="30.75" customHeight="1">
      <c r="A2820" s="6">
        <v>10753</v>
      </c>
      <c r="B2820" s="5" t="s">
        <v>4256</v>
      </c>
      <c r="C2820" s="11" t="s">
        <v>4257</v>
      </c>
      <c r="D2820" s="5" t="s">
        <v>6190</v>
      </c>
      <c r="E2820" s="5">
        <v>102696</v>
      </c>
      <c r="F2820" s="5" t="s">
        <v>9121</v>
      </c>
      <c r="G2820" s="5" t="s">
        <v>11789</v>
      </c>
      <c r="H2820" s="5" t="s">
        <v>6195</v>
      </c>
    </row>
    <row r="2821" spans="1:8" ht="30.75" customHeight="1">
      <c r="A2821" s="6">
        <v>10753</v>
      </c>
      <c r="B2821" s="5" t="s">
        <v>4256</v>
      </c>
      <c r="C2821" s="11" t="s">
        <v>4257</v>
      </c>
      <c r="D2821" s="5" t="s">
        <v>6197</v>
      </c>
      <c r="E2821" s="5">
        <v>105253</v>
      </c>
      <c r="F2821" s="5" t="s">
        <v>9122</v>
      </c>
      <c r="G2821" s="5" t="s">
        <v>11790</v>
      </c>
      <c r="H2821" s="5" t="s">
        <v>6205</v>
      </c>
    </row>
    <row r="2822" spans="1:8" ht="30.75" customHeight="1">
      <c r="A2822" s="6">
        <v>10753</v>
      </c>
      <c r="B2822" s="5" t="s">
        <v>4256</v>
      </c>
      <c r="C2822" s="11" t="s">
        <v>4257</v>
      </c>
      <c r="D2822" s="5" t="s">
        <v>6197</v>
      </c>
      <c r="E2822" s="5">
        <v>101604</v>
      </c>
      <c r="F2822" s="5" t="s">
        <v>9123</v>
      </c>
      <c r="G2822" s="5" t="s">
        <v>11791</v>
      </c>
      <c r="H2822" s="5" t="s">
        <v>6205</v>
      </c>
    </row>
    <row r="2823" spans="1:8" ht="30.75" customHeight="1">
      <c r="A2823" s="6">
        <v>10753</v>
      </c>
      <c r="B2823" s="5" t="s">
        <v>4256</v>
      </c>
      <c r="C2823" s="11" t="s">
        <v>4257</v>
      </c>
      <c r="D2823" s="5" t="s">
        <v>6190</v>
      </c>
      <c r="E2823" s="5">
        <v>101130</v>
      </c>
      <c r="F2823" s="5" t="s">
        <v>9124</v>
      </c>
      <c r="G2823" s="5" t="s">
        <v>11792</v>
      </c>
      <c r="H2823" s="5" t="s">
        <v>6212</v>
      </c>
    </row>
    <row r="2824" spans="1:8" ht="30.75" customHeight="1">
      <c r="A2824" s="6">
        <v>10754</v>
      </c>
      <c r="B2824" s="5" t="s">
        <v>4274</v>
      </c>
      <c r="C2824" s="11" t="s">
        <v>4275</v>
      </c>
      <c r="D2824" s="5" t="s">
        <v>6197</v>
      </c>
      <c r="E2824" s="5">
        <v>103739</v>
      </c>
      <c r="F2824" s="5" t="s">
        <v>9125</v>
      </c>
      <c r="G2824" s="5" t="s">
        <v>11793</v>
      </c>
      <c r="H2824" s="5" t="s">
        <v>6205</v>
      </c>
    </row>
    <row r="2825" spans="1:8" ht="30.75" customHeight="1">
      <c r="A2825" s="6">
        <v>10754</v>
      </c>
      <c r="B2825" s="5" t="s">
        <v>4274</v>
      </c>
      <c r="C2825" s="11" t="s">
        <v>4275</v>
      </c>
      <c r="D2825" s="5" t="s">
        <v>6218</v>
      </c>
      <c r="E2825" s="5">
        <v>100529</v>
      </c>
      <c r="F2825" s="5" t="s">
        <v>9126</v>
      </c>
      <c r="G2825" s="5" t="s">
        <v>9126</v>
      </c>
      <c r="H2825" s="5" t="s">
        <v>6220</v>
      </c>
    </row>
    <row r="2826" spans="1:8" ht="30.75" customHeight="1">
      <c r="A2826" s="6">
        <v>10754</v>
      </c>
      <c r="B2826" s="5" t="s">
        <v>4274</v>
      </c>
      <c r="C2826" s="11" t="s">
        <v>4275</v>
      </c>
      <c r="D2826" s="5" t="s">
        <v>6218</v>
      </c>
      <c r="E2826" s="5">
        <v>100532</v>
      </c>
      <c r="F2826" s="5" t="s">
        <v>9127</v>
      </c>
      <c r="G2826" s="5" t="s">
        <v>9127</v>
      </c>
      <c r="H2826" s="5" t="s">
        <v>6220</v>
      </c>
    </row>
    <row r="2827" spans="1:8" ht="30.75" customHeight="1">
      <c r="A2827" s="6">
        <v>10754</v>
      </c>
      <c r="B2827" s="5" t="s">
        <v>4274</v>
      </c>
      <c r="C2827" s="11" t="s">
        <v>4275</v>
      </c>
      <c r="D2827" s="5" t="s">
        <v>6201</v>
      </c>
      <c r="E2827" s="5">
        <v>102014</v>
      </c>
      <c r="F2827" s="5" t="s">
        <v>9128</v>
      </c>
      <c r="G2827" s="5" t="s">
        <v>11794</v>
      </c>
      <c r="H2827" s="5" t="s">
        <v>6195</v>
      </c>
    </row>
    <row r="2828" spans="1:8" ht="30.75" customHeight="1">
      <c r="A2828" s="6">
        <v>10754</v>
      </c>
      <c r="B2828" s="5" t="s">
        <v>4274</v>
      </c>
      <c r="C2828" s="11" t="s">
        <v>4275</v>
      </c>
      <c r="D2828" s="5" t="s">
        <v>6218</v>
      </c>
      <c r="E2828" s="5">
        <v>100546</v>
      </c>
      <c r="F2828" s="5" t="s">
        <v>9129</v>
      </c>
      <c r="G2828" s="5" t="s">
        <v>11795</v>
      </c>
      <c r="H2828" s="5" t="s">
        <v>6220</v>
      </c>
    </row>
    <row r="2829" spans="1:8" ht="30.75" customHeight="1">
      <c r="A2829" s="6">
        <v>10754</v>
      </c>
      <c r="B2829" s="5" t="s">
        <v>4274</v>
      </c>
      <c r="C2829" s="11" t="s">
        <v>4275</v>
      </c>
      <c r="D2829" s="5" t="s">
        <v>6210</v>
      </c>
      <c r="E2829" s="5">
        <v>101334</v>
      </c>
      <c r="F2829" s="5" t="s">
        <v>9130</v>
      </c>
      <c r="G2829" s="5" t="s">
        <v>11796</v>
      </c>
      <c r="H2829" s="5" t="s">
        <v>9131</v>
      </c>
    </row>
    <row r="2830" spans="1:8" ht="30.75" customHeight="1">
      <c r="A2830" s="6">
        <v>10754</v>
      </c>
      <c r="B2830" s="5" t="s">
        <v>4274</v>
      </c>
      <c r="C2830" s="11" t="s">
        <v>4275</v>
      </c>
      <c r="D2830" s="5" t="s">
        <v>6190</v>
      </c>
      <c r="E2830" s="5">
        <v>102383</v>
      </c>
      <c r="F2830" s="5" t="s">
        <v>9132</v>
      </c>
      <c r="G2830" s="5" t="s">
        <v>11797</v>
      </c>
      <c r="H2830" s="5" t="s">
        <v>6195</v>
      </c>
    </row>
    <row r="2831" spans="1:8" ht="30.75" customHeight="1">
      <c r="A2831" s="6">
        <v>10754</v>
      </c>
      <c r="B2831" s="5" t="s">
        <v>4274</v>
      </c>
      <c r="C2831" s="11" t="s">
        <v>4275</v>
      </c>
      <c r="D2831" s="5" t="s">
        <v>6218</v>
      </c>
      <c r="E2831" s="5">
        <v>100549</v>
      </c>
      <c r="F2831" s="5" t="s">
        <v>9133</v>
      </c>
      <c r="G2831" s="5" t="s">
        <v>11798</v>
      </c>
      <c r="H2831" s="5" t="s">
        <v>6220</v>
      </c>
    </row>
    <row r="2832" spans="1:8" ht="30.75" customHeight="1">
      <c r="A2832" s="6">
        <v>10754</v>
      </c>
      <c r="B2832" s="5" t="s">
        <v>4274</v>
      </c>
      <c r="C2832" s="11" t="s">
        <v>4275</v>
      </c>
      <c r="D2832" s="5" t="s">
        <v>6197</v>
      </c>
      <c r="E2832" s="5">
        <v>103736</v>
      </c>
      <c r="F2832" s="5" t="s">
        <v>9134</v>
      </c>
      <c r="G2832" s="5" t="s">
        <v>11799</v>
      </c>
      <c r="H2832" s="5" t="s">
        <v>6205</v>
      </c>
    </row>
    <row r="2833" spans="1:8" ht="30.75" customHeight="1">
      <c r="A2833" s="6">
        <v>10754</v>
      </c>
      <c r="B2833" s="5" t="s">
        <v>4274</v>
      </c>
      <c r="C2833" s="11" t="s">
        <v>4275</v>
      </c>
      <c r="D2833" s="5" t="s">
        <v>6190</v>
      </c>
      <c r="E2833" s="5">
        <v>101061</v>
      </c>
      <c r="F2833" s="5" t="s">
        <v>9135</v>
      </c>
      <c r="G2833" s="5" t="s">
        <v>11800</v>
      </c>
      <c r="H2833" s="5" t="s">
        <v>6212</v>
      </c>
    </row>
    <row r="2834" spans="1:8" ht="30.75" customHeight="1">
      <c r="A2834" s="6">
        <v>10754</v>
      </c>
      <c r="B2834" s="5" t="s">
        <v>4274</v>
      </c>
      <c r="C2834" s="11" t="s">
        <v>4275</v>
      </c>
      <c r="D2834" s="5" t="s">
        <v>6197</v>
      </c>
      <c r="E2834" s="5">
        <v>105257</v>
      </c>
      <c r="F2834" s="5" t="s">
        <v>9136</v>
      </c>
      <c r="G2834" s="5" t="s">
        <v>11801</v>
      </c>
      <c r="H2834" s="5" t="s">
        <v>6205</v>
      </c>
    </row>
    <row r="2835" spans="1:8" ht="30.75" customHeight="1">
      <c r="A2835" s="6">
        <v>10754</v>
      </c>
      <c r="B2835" s="5" t="s">
        <v>4274</v>
      </c>
      <c r="C2835" s="11" t="s">
        <v>4275</v>
      </c>
      <c r="D2835" s="5" t="s">
        <v>6197</v>
      </c>
      <c r="E2835" s="5">
        <v>102957</v>
      </c>
      <c r="F2835" s="5" t="s">
        <v>9137</v>
      </c>
      <c r="G2835" s="5" t="s">
        <v>11802</v>
      </c>
      <c r="H2835" s="5" t="s">
        <v>6205</v>
      </c>
    </row>
    <row r="2836" spans="1:8" ht="30.75" customHeight="1">
      <c r="A2836" s="6">
        <v>10754</v>
      </c>
      <c r="B2836" s="5" t="s">
        <v>4274</v>
      </c>
      <c r="C2836" s="11" t="s">
        <v>4275</v>
      </c>
      <c r="D2836" s="5" t="s">
        <v>6190</v>
      </c>
      <c r="E2836" s="5">
        <v>101057</v>
      </c>
      <c r="F2836" s="5" t="s">
        <v>9138</v>
      </c>
      <c r="G2836" s="5" t="s">
        <v>11803</v>
      </c>
      <c r="H2836" s="5" t="s">
        <v>6212</v>
      </c>
    </row>
    <row r="2837" spans="1:8" ht="30.75" customHeight="1">
      <c r="A2837" s="6">
        <v>10754</v>
      </c>
      <c r="B2837" s="5" t="s">
        <v>4274</v>
      </c>
      <c r="C2837" s="11" t="s">
        <v>4275</v>
      </c>
      <c r="D2837" s="5" t="s">
        <v>6210</v>
      </c>
      <c r="E2837" s="5">
        <v>101370</v>
      </c>
      <c r="F2837" s="5" t="s">
        <v>9139</v>
      </c>
      <c r="G2837" s="5" t="s">
        <v>11804</v>
      </c>
      <c r="H2837" s="5" t="s">
        <v>9140</v>
      </c>
    </row>
    <row r="2838" spans="1:8" ht="30.75" customHeight="1">
      <c r="A2838" s="6">
        <v>10754</v>
      </c>
      <c r="B2838" s="5" t="s">
        <v>4274</v>
      </c>
      <c r="C2838" s="11" t="s">
        <v>4275</v>
      </c>
      <c r="D2838" s="5" t="s">
        <v>6197</v>
      </c>
      <c r="E2838" s="5">
        <v>102956</v>
      </c>
      <c r="F2838" s="5" t="s">
        <v>9141</v>
      </c>
      <c r="G2838" s="5" t="s">
        <v>11805</v>
      </c>
      <c r="H2838" s="5" t="s">
        <v>6205</v>
      </c>
    </row>
    <row r="2839" spans="1:8" ht="30.75" customHeight="1">
      <c r="A2839" s="6">
        <v>10754</v>
      </c>
      <c r="B2839" s="5" t="s">
        <v>4274</v>
      </c>
      <c r="C2839" s="11" t="s">
        <v>4275</v>
      </c>
      <c r="D2839" s="5" t="s">
        <v>6190</v>
      </c>
      <c r="E2839" s="5">
        <v>101373</v>
      </c>
      <c r="F2839" s="5" t="s">
        <v>9142</v>
      </c>
      <c r="G2839" s="5" t="s">
        <v>11806</v>
      </c>
      <c r="H2839" s="5" t="s">
        <v>6195</v>
      </c>
    </row>
    <row r="2840" spans="1:8" ht="30.75" customHeight="1">
      <c r="A2840" s="6">
        <v>10754</v>
      </c>
      <c r="B2840" s="5" t="s">
        <v>4274</v>
      </c>
      <c r="C2840" s="11" t="s">
        <v>4275</v>
      </c>
      <c r="D2840" s="5" t="s">
        <v>6218</v>
      </c>
      <c r="E2840" s="5">
        <v>100543</v>
      </c>
      <c r="F2840" s="5" t="s">
        <v>9143</v>
      </c>
      <c r="G2840" s="5" t="s">
        <v>11807</v>
      </c>
      <c r="H2840" s="5" t="s">
        <v>6220</v>
      </c>
    </row>
    <row r="2841" spans="1:8" ht="30.75" customHeight="1">
      <c r="A2841" s="6">
        <v>10754</v>
      </c>
      <c r="B2841" s="5" t="s">
        <v>4274</v>
      </c>
      <c r="C2841" s="11" t="s">
        <v>4275</v>
      </c>
      <c r="D2841" s="5" t="s">
        <v>6190</v>
      </c>
      <c r="E2841" s="5">
        <v>101958</v>
      </c>
      <c r="F2841" s="5" t="s">
        <v>9144</v>
      </c>
      <c r="G2841" s="5" t="s">
        <v>9144</v>
      </c>
      <c r="H2841" s="5" t="s">
        <v>6195</v>
      </c>
    </row>
    <row r="2842" spans="1:8" ht="30.75" customHeight="1">
      <c r="A2842" s="6">
        <v>10754</v>
      </c>
      <c r="B2842" s="5" t="s">
        <v>4274</v>
      </c>
      <c r="C2842" s="11" t="s">
        <v>4275</v>
      </c>
      <c r="D2842" s="5" t="s">
        <v>6190</v>
      </c>
      <c r="E2842" s="5">
        <v>101739</v>
      </c>
      <c r="F2842" s="5" t="s">
        <v>9145</v>
      </c>
      <c r="G2842" s="5" t="s">
        <v>11808</v>
      </c>
      <c r="H2842" s="5" t="s">
        <v>6195</v>
      </c>
    </row>
    <row r="2843" spans="1:8" ht="30.75" customHeight="1">
      <c r="A2843" s="6">
        <v>10754</v>
      </c>
      <c r="B2843" s="5" t="s">
        <v>4274</v>
      </c>
      <c r="C2843" s="11" t="s">
        <v>4275</v>
      </c>
      <c r="D2843" s="5" t="s">
        <v>6201</v>
      </c>
      <c r="E2843" s="5">
        <v>102385</v>
      </c>
      <c r="F2843" s="5" t="s">
        <v>9146</v>
      </c>
      <c r="G2843" s="5" t="s">
        <v>11809</v>
      </c>
      <c r="H2843" s="5" t="s">
        <v>6195</v>
      </c>
    </row>
    <row r="2844" spans="1:8" ht="30.75" customHeight="1">
      <c r="A2844" s="6">
        <v>10754</v>
      </c>
      <c r="B2844" s="5" t="s">
        <v>4274</v>
      </c>
      <c r="C2844" s="11" t="s">
        <v>4275</v>
      </c>
      <c r="D2844" s="5" t="s">
        <v>6197</v>
      </c>
      <c r="E2844" s="5">
        <v>105255</v>
      </c>
      <c r="F2844" s="5" t="s">
        <v>9147</v>
      </c>
      <c r="G2844" s="5" t="s">
        <v>11810</v>
      </c>
      <c r="H2844" s="5" t="s">
        <v>6205</v>
      </c>
    </row>
    <row r="2845" spans="1:8" ht="30.75" customHeight="1">
      <c r="A2845" s="6">
        <v>10754</v>
      </c>
      <c r="B2845" s="5" t="s">
        <v>4274</v>
      </c>
      <c r="C2845" s="11" t="s">
        <v>4275</v>
      </c>
      <c r="D2845" s="5" t="s">
        <v>6197</v>
      </c>
      <c r="E2845" s="5">
        <v>105256</v>
      </c>
      <c r="F2845" s="5" t="s">
        <v>9148</v>
      </c>
      <c r="G2845" s="5" t="s">
        <v>11811</v>
      </c>
      <c r="H2845" s="5" t="s">
        <v>6205</v>
      </c>
    </row>
    <row r="2846" spans="1:8" ht="30.75" customHeight="1">
      <c r="A2846" s="6">
        <v>10754</v>
      </c>
      <c r="B2846" s="5" t="s">
        <v>4274</v>
      </c>
      <c r="C2846" s="11" t="s">
        <v>4275</v>
      </c>
      <c r="D2846" s="5" t="s">
        <v>6197</v>
      </c>
      <c r="E2846" s="5">
        <v>103741</v>
      </c>
      <c r="F2846" s="5" t="s">
        <v>9149</v>
      </c>
      <c r="G2846" s="5" t="s">
        <v>11812</v>
      </c>
      <c r="H2846" s="5" t="s">
        <v>6205</v>
      </c>
    </row>
    <row r="2847" spans="1:8" ht="30.75" customHeight="1">
      <c r="A2847" s="6">
        <v>10754</v>
      </c>
      <c r="B2847" s="5" t="s">
        <v>4274</v>
      </c>
      <c r="C2847" s="11" t="s">
        <v>4275</v>
      </c>
      <c r="D2847" s="5" t="s">
        <v>6190</v>
      </c>
      <c r="E2847" s="5">
        <v>101429</v>
      </c>
      <c r="F2847" s="5" t="s">
        <v>9150</v>
      </c>
      <c r="G2847" s="5" t="s">
        <v>11813</v>
      </c>
      <c r="H2847" s="5" t="s">
        <v>6195</v>
      </c>
    </row>
    <row r="2848" spans="1:8" ht="30.75" customHeight="1">
      <c r="A2848" s="6">
        <v>10754</v>
      </c>
      <c r="B2848" s="5" t="s">
        <v>4274</v>
      </c>
      <c r="C2848" s="11" t="s">
        <v>4275</v>
      </c>
      <c r="D2848" s="5" t="s">
        <v>6218</v>
      </c>
      <c r="E2848" s="5">
        <v>100536</v>
      </c>
      <c r="F2848" s="5" t="s">
        <v>9151</v>
      </c>
      <c r="G2848" s="5" t="s">
        <v>9151</v>
      </c>
      <c r="H2848" s="5" t="s">
        <v>6220</v>
      </c>
    </row>
    <row r="2849" spans="1:8" ht="30.75" customHeight="1">
      <c r="A2849" s="6">
        <v>10754</v>
      </c>
      <c r="B2849" s="5" t="s">
        <v>4274</v>
      </c>
      <c r="C2849" s="11" t="s">
        <v>4275</v>
      </c>
      <c r="D2849" s="5" t="s">
        <v>6190</v>
      </c>
      <c r="E2849" s="5">
        <v>102380</v>
      </c>
      <c r="F2849" s="5" t="s">
        <v>9152</v>
      </c>
      <c r="G2849" s="5" t="s">
        <v>11814</v>
      </c>
      <c r="H2849" s="5" t="s">
        <v>6195</v>
      </c>
    </row>
    <row r="2850" spans="1:8" ht="30.75" customHeight="1">
      <c r="A2850" s="6">
        <v>10754</v>
      </c>
      <c r="B2850" s="5" t="s">
        <v>4274</v>
      </c>
      <c r="C2850" s="11" t="s">
        <v>4275</v>
      </c>
      <c r="D2850" s="5" t="s">
        <v>6197</v>
      </c>
      <c r="E2850" s="5">
        <v>101602</v>
      </c>
      <c r="F2850" s="5" t="s">
        <v>9153</v>
      </c>
      <c r="G2850" s="5" t="s">
        <v>11815</v>
      </c>
      <c r="H2850" s="5" t="s">
        <v>6205</v>
      </c>
    </row>
    <row r="2851" spans="1:8" ht="30.75" customHeight="1">
      <c r="A2851" s="6">
        <v>10754</v>
      </c>
      <c r="B2851" s="5" t="s">
        <v>4274</v>
      </c>
      <c r="C2851" s="11" t="s">
        <v>4275</v>
      </c>
      <c r="D2851" s="5" t="s">
        <v>6197</v>
      </c>
      <c r="E2851" s="5">
        <v>106167</v>
      </c>
      <c r="F2851" s="5" t="s">
        <v>9154</v>
      </c>
      <c r="G2851" s="5" t="s">
        <v>11816</v>
      </c>
      <c r="H2851" s="5" t="s">
        <v>6205</v>
      </c>
    </row>
    <row r="2852" spans="1:8" ht="30.75" customHeight="1">
      <c r="A2852" s="6">
        <v>10754</v>
      </c>
      <c r="B2852" s="5" t="s">
        <v>4274</v>
      </c>
      <c r="C2852" s="11" t="s">
        <v>4275</v>
      </c>
      <c r="D2852" s="5" t="s">
        <v>6197</v>
      </c>
      <c r="E2852" s="5">
        <v>103304</v>
      </c>
      <c r="F2852" s="5" t="s">
        <v>9155</v>
      </c>
      <c r="G2852" s="5" t="s">
        <v>11817</v>
      </c>
      <c r="H2852" s="5" t="s">
        <v>6205</v>
      </c>
    </row>
    <row r="2853" spans="1:8" ht="30.75" customHeight="1">
      <c r="A2853" s="6">
        <v>10755</v>
      </c>
      <c r="B2853" s="5" t="s">
        <v>4301</v>
      </c>
      <c r="C2853" s="11" t="s">
        <v>4302</v>
      </c>
      <c r="D2853" s="5" t="s">
        <v>6190</v>
      </c>
      <c r="E2853" s="5">
        <v>101128</v>
      </c>
      <c r="F2853" s="5" t="s">
        <v>9156</v>
      </c>
      <c r="G2853" s="5" t="s">
        <v>11818</v>
      </c>
      <c r="H2853" s="5" t="s">
        <v>6212</v>
      </c>
    </row>
    <row r="2854" spans="1:8" ht="30.75" customHeight="1">
      <c r="A2854" s="6">
        <v>10755</v>
      </c>
      <c r="B2854" s="5" t="s">
        <v>4301</v>
      </c>
      <c r="C2854" s="11" t="s">
        <v>4302</v>
      </c>
      <c r="D2854" s="5" t="s">
        <v>6197</v>
      </c>
      <c r="E2854" s="5">
        <v>103883</v>
      </c>
      <c r="F2854" s="5" t="s">
        <v>9157</v>
      </c>
      <c r="G2854" s="5" t="s">
        <v>11819</v>
      </c>
      <c r="H2854" s="5" t="s">
        <v>6205</v>
      </c>
    </row>
    <row r="2855" spans="1:8" ht="30.75" customHeight="1">
      <c r="A2855" s="6">
        <v>10755</v>
      </c>
      <c r="B2855" s="5" t="s">
        <v>4301</v>
      </c>
      <c r="C2855" s="11" t="s">
        <v>4302</v>
      </c>
      <c r="D2855" s="5" t="s">
        <v>6197</v>
      </c>
      <c r="E2855" s="5">
        <v>105269</v>
      </c>
      <c r="F2855" s="5" t="s">
        <v>9158</v>
      </c>
      <c r="G2855" s="5" t="s">
        <v>11820</v>
      </c>
      <c r="H2855" s="5" t="s">
        <v>6205</v>
      </c>
    </row>
    <row r="2856" spans="1:8" ht="30.75" customHeight="1">
      <c r="A2856" s="6">
        <v>10755</v>
      </c>
      <c r="B2856" s="5" t="s">
        <v>4301</v>
      </c>
      <c r="C2856" s="11" t="s">
        <v>4302</v>
      </c>
      <c r="D2856" s="5" t="s">
        <v>6201</v>
      </c>
      <c r="E2856" s="5">
        <v>102387</v>
      </c>
      <c r="F2856" s="5" t="s">
        <v>9159</v>
      </c>
      <c r="G2856" s="5" t="s">
        <v>11821</v>
      </c>
      <c r="H2856" s="5" t="s">
        <v>6195</v>
      </c>
    </row>
    <row r="2857" spans="1:8" ht="30.75" customHeight="1">
      <c r="A2857" s="6">
        <v>10755</v>
      </c>
      <c r="B2857" s="5" t="s">
        <v>4301</v>
      </c>
      <c r="C2857" s="11" t="s">
        <v>4302</v>
      </c>
      <c r="D2857" s="5" t="s">
        <v>6197</v>
      </c>
      <c r="E2857" s="5">
        <v>103020</v>
      </c>
      <c r="F2857" s="5" t="s">
        <v>9160</v>
      </c>
      <c r="G2857" s="5" t="s">
        <v>11822</v>
      </c>
      <c r="H2857" s="5" t="s">
        <v>6205</v>
      </c>
    </row>
    <row r="2858" spans="1:8" ht="30.75" customHeight="1">
      <c r="A2858" s="6">
        <v>10755</v>
      </c>
      <c r="B2858" s="5" t="s">
        <v>4301</v>
      </c>
      <c r="C2858" s="11" t="s">
        <v>4302</v>
      </c>
      <c r="D2858" s="5" t="s">
        <v>6197</v>
      </c>
      <c r="E2858" s="5">
        <v>105272</v>
      </c>
      <c r="F2858" s="5" t="s">
        <v>9161</v>
      </c>
      <c r="G2858" s="5" t="s">
        <v>11823</v>
      </c>
      <c r="H2858" s="5" t="s">
        <v>6205</v>
      </c>
    </row>
    <row r="2859" spans="1:8" ht="30.75" customHeight="1">
      <c r="A2859" s="6">
        <v>10755</v>
      </c>
      <c r="B2859" s="5" t="s">
        <v>4301</v>
      </c>
      <c r="C2859" s="11" t="s">
        <v>4302</v>
      </c>
      <c r="D2859" s="5" t="s">
        <v>6190</v>
      </c>
      <c r="E2859" s="5">
        <v>101120</v>
      </c>
      <c r="F2859" s="5" t="s">
        <v>9162</v>
      </c>
      <c r="G2859" s="5" t="s">
        <v>11824</v>
      </c>
      <c r="H2859" s="5" t="s">
        <v>6212</v>
      </c>
    </row>
    <row r="2860" spans="1:8" ht="30.75" customHeight="1">
      <c r="A2860" s="6">
        <v>10755</v>
      </c>
      <c r="B2860" s="5" t="s">
        <v>4301</v>
      </c>
      <c r="C2860" s="11" t="s">
        <v>4302</v>
      </c>
      <c r="D2860" s="5" t="s">
        <v>6197</v>
      </c>
      <c r="E2860" s="5">
        <v>103885</v>
      </c>
      <c r="F2860" s="5" t="s">
        <v>9163</v>
      </c>
      <c r="G2860" s="5" t="s">
        <v>11825</v>
      </c>
      <c r="H2860" s="5" t="s">
        <v>6205</v>
      </c>
    </row>
    <row r="2861" spans="1:8" ht="30.75" customHeight="1">
      <c r="A2861" s="6">
        <v>10755</v>
      </c>
      <c r="B2861" s="5" t="s">
        <v>4301</v>
      </c>
      <c r="C2861" s="11" t="s">
        <v>4302</v>
      </c>
      <c r="D2861" s="5" t="s">
        <v>6197</v>
      </c>
      <c r="E2861" s="5">
        <v>105271</v>
      </c>
      <c r="F2861" s="5" t="s">
        <v>9164</v>
      </c>
      <c r="G2861" s="5" t="s">
        <v>11826</v>
      </c>
      <c r="H2861" s="5" t="s">
        <v>6205</v>
      </c>
    </row>
    <row r="2862" spans="1:8" ht="30.75" customHeight="1">
      <c r="A2862" s="6">
        <v>10755</v>
      </c>
      <c r="B2862" s="5" t="s">
        <v>4301</v>
      </c>
      <c r="C2862" s="11" t="s">
        <v>4302</v>
      </c>
      <c r="D2862" s="5" t="s">
        <v>6197</v>
      </c>
      <c r="E2862" s="5">
        <v>101605</v>
      </c>
      <c r="F2862" s="5" t="s">
        <v>9165</v>
      </c>
      <c r="G2862" s="5" t="s">
        <v>11827</v>
      </c>
      <c r="H2862" s="5" t="s">
        <v>6205</v>
      </c>
    </row>
    <row r="2863" spans="1:8" ht="30.75" customHeight="1">
      <c r="A2863" s="6">
        <v>10755</v>
      </c>
      <c r="B2863" s="5" t="s">
        <v>4301</v>
      </c>
      <c r="C2863" s="11" t="s">
        <v>4302</v>
      </c>
      <c r="D2863" s="5" t="s">
        <v>6197</v>
      </c>
      <c r="E2863" s="5">
        <v>106168</v>
      </c>
      <c r="F2863" s="5" t="s">
        <v>9166</v>
      </c>
      <c r="G2863" s="5" t="s">
        <v>11828</v>
      </c>
      <c r="H2863" s="5" t="s">
        <v>6205</v>
      </c>
    </row>
    <row r="2864" spans="1:8" ht="30.75" customHeight="1">
      <c r="A2864" s="6">
        <v>10755</v>
      </c>
      <c r="B2864" s="5" t="s">
        <v>4301</v>
      </c>
      <c r="C2864" s="11" t="s">
        <v>4302</v>
      </c>
      <c r="D2864" s="5" t="s">
        <v>6197</v>
      </c>
      <c r="E2864" s="5">
        <v>103349</v>
      </c>
      <c r="F2864" s="5" t="s">
        <v>9167</v>
      </c>
      <c r="G2864" s="5" t="s">
        <v>11829</v>
      </c>
      <c r="H2864" s="5" t="s">
        <v>6205</v>
      </c>
    </row>
    <row r="2865" spans="1:8" ht="30.75" customHeight="1">
      <c r="A2865" s="6">
        <v>10755</v>
      </c>
      <c r="B2865" s="5" t="s">
        <v>4301</v>
      </c>
      <c r="C2865" s="11" t="s">
        <v>4302</v>
      </c>
      <c r="D2865" s="5" t="s">
        <v>6197</v>
      </c>
      <c r="E2865" s="5">
        <v>103019</v>
      </c>
      <c r="F2865" s="5" t="s">
        <v>9168</v>
      </c>
      <c r="G2865" s="5" t="s">
        <v>11830</v>
      </c>
      <c r="H2865" s="5" t="s">
        <v>6205</v>
      </c>
    </row>
    <row r="2866" spans="1:8" ht="30.75" customHeight="1">
      <c r="A2866" s="6">
        <v>10755</v>
      </c>
      <c r="B2866" s="5" t="s">
        <v>4301</v>
      </c>
      <c r="C2866" s="11" t="s">
        <v>4302</v>
      </c>
      <c r="D2866" s="5" t="s">
        <v>6201</v>
      </c>
      <c r="E2866" s="5">
        <v>102007</v>
      </c>
      <c r="F2866" s="5" t="s">
        <v>9169</v>
      </c>
      <c r="G2866" s="5" t="s">
        <v>11831</v>
      </c>
      <c r="H2866" s="5" t="s">
        <v>6195</v>
      </c>
    </row>
    <row r="2867" spans="1:8" ht="30.75" customHeight="1">
      <c r="A2867" s="6">
        <v>10733</v>
      </c>
      <c r="B2867" s="5" t="s">
        <v>4319</v>
      </c>
      <c r="C2867" s="10" t="s">
        <v>4320</v>
      </c>
      <c r="D2867" s="5" t="s">
        <v>6197</v>
      </c>
      <c r="E2867" s="5">
        <v>104828</v>
      </c>
      <c r="F2867" s="5" t="s">
        <v>9170</v>
      </c>
      <c r="G2867" s="5" t="s">
        <v>11832</v>
      </c>
      <c r="H2867" s="5" t="s">
        <v>6205</v>
      </c>
    </row>
    <row r="2868" spans="1:8" ht="30.75" customHeight="1">
      <c r="A2868" s="6">
        <v>10733</v>
      </c>
      <c r="B2868" s="5" t="s">
        <v>4319</v>
      </c>
      <c r="C2868" s="10" t="s">
        <v>4320</v>
      </c>
      <c r="D2868" s="5" t="s">
        <v>6197</v>
      </c>
      <c r="E2868" s="5">
        <v>104830</v>
      </c>
      <c r="F2868" s="5" t="s">
        <v>9171</v>
      </c>
      <c r="G2868" s="5" t="s">
        <v>11833</v>
      </c>
      <c r="H2868" s="5" t="s">
        <v>6205</v>
      </c>
    </row>
    <row r="2869" spans="1:8" ht="30.75" customHeight="1">
      <c r="A2869" s="6">
        <v>10733</v>
      </c>
      <c r="B2869" s="5" t="s">
        <v>4319</v>
      </c>
      <c r="C2869" s="10" t="s">
        <v>4320</v>
      </c>
      <c r="D2869" s="5" t="s">
        <v>6197</v>
      </c>
      <c r="E2869" s="5">
        <v>104835</v>
      </c>
      <c r="F2869" s="5" t="s">
        <v>9172</v>
      </c>
      <c r="G2869" s="5" t="s">
        <v>11834</v>
      </c>
      <c r="H2869" s="5" t="s">
        <v>6205</v>
      </c>
    </row>
    <row r="2870" spans="1:8" ht="30.75" customHeight="1">
      <c r="A2870" s="6">
        <v>10733</v>
      </c>
      <c r="B2870" s="5" t="s">
        <v>4319</v>
      </c>
      <c r="C2870" s="10" t="s">
        <v>4320</v>
      </c>
      <c r="D2870" s="5" t="s">
        <v>6201</v>
      </c>
      <c r="E2870" s="5">
        <v>104823</v>
      </c>
      <c r="F2870" s="5" t="s">
        <v>9173</v>
      </c>
      <c r="G2870" s="5" t="s">
        <v>11835</v>
      </c>
      <c r="H2870" s="5" t="s">
        <v>6195</v>
      </c>
    </row>
    <row r="2871" spans="1:8" ht="30.75" customHeight="1">
      <c r="A2871" s="6">
        <v>10733</v>
      </c>
      <c r="B2871" s="5" t="s">
        <v>4319</v>
      </c>
      <c r="C2871" s="10" t="s">
        <v>4320</v>
      </c>
      <c r="D2871" s="5" t="s">
        <v>6197</v>
      </c>
      <c r="E2871" s="5">
        <v>103971</v>
      </c>
      <c r="F2871" s="5" t="s">
        <v>9174</v>
      </c>
      <c r="G2871" s="5" t="s">
        <v>11836</v>
      </c>
      <c r="H2871" s="5" t="s">
        <v>6205</v>
      </c>
    </row>
    <row r="2872" spans="1:8" ht="30.75" customHeight="1">
      <c r="A2872" s="6">
        <v>10733</v>
      </c>
      <c r="B2872" s="5" t="s">
        <v>4319</v>
      </c>
      <c r="C2872" s="10" t="s">
        <v>4320</v>
      </c>
      <c r="D2872" s="5" t="s">
        <v>6201</v>
      </c>
      <c r="E2872" s="5">
        <v>104831</v>
      </c>
      <c r="F2872" s="5" t="s">
        <v>9175</v>
      </c>
      <c r="G2872" s="5" t="s">
        <v>11837</v>
      </c>
      <c r="H2872" s="5" t="s">
        <v>6195</v>
      </c>
    </row>
    <row r="2873" spans="1:8" ht="30.75" customHeight="1">
      <c r="A2873" s="6">
        <v>10733</v>
      </c>
      <c r="B2873" s="5" t="s">
        <v>4319</v>
      </c>
      <c r="C2873" s="10" t="s">
        <v>4320</v>
      </c>
      <c r="D2873" s="5" t="s">
        <v>6197</v>
      </c>
      <c r="E2873" s="5">
        <v>104829</v>
      </c>
      <c r="F2873" s="5" t="s">
        <v>9176</v>
      </c>
      <c r="G2873" s="5" t="s">
        <v>11838</v>
      </c>
      <c r="H2873" s="5" t="s">
        <v>6205</v>
      </c>
    </row>
    <row r="2874" spans="1:8" ht="30.75" customHeight="1">
      <c r="A2874" s="6">
        <v>10733</v>
      </c>
      <c r="B2874" s="5" t="s">
        <v>4319</v>
      </c>
      <c r="C2874" s="10" t="s">
        <v>4320</v>
      </c>
      <c r="D2874" s="5" t="s">
        <v>6197</v>
      </c>
      <c r="E2874" s="5">
        <v>105892</v>
      </c>
      <c r="F2874" s="5" t="s">
        <v>9177</v>
      </c>
      <c r="G2874" s="5" t="s">
        <v>11839</v>
      </c>
      <c r="H2874" s="5" t="s">
        <v>6195</v>
      </c>
    </row>
    <row r="2875" spans="1:8" ht="30.75" customHeight="1">
      <c r="A2875" s="6">
        <v>10733</v>
      </c>
      <c r="B2875" s="5" t="s">
        <v>4319</v>
      </c>
      <c r="C2875" s="10" t="s">
        <v>4320</v>
      </c>
      <c r="D2875" s="5" t="s">
        <v>6201</v>
      </c>
      <c r="E2875" s="5">
        <v>104826</v>
      </c>
      <c r="F2875" s="5" t="s">
        <v>9178</v>
      </c>
      <c r="G2875" s="5" t="s">
        <v>11840</v>
      </c>
      <c r="H2875" s="5" t="s">
        <v>6195</v>
      </c>
    </row>
    <row r="2876" spans="1:8" ht="30.75" customHeight="1">
      <c r="A2876" s="6">
        <v>10733</v>
      </c>
      <c r="B2876" s="5" t="s">
        <v>4319</v>
      </c>
      <c r="C2876" s="10" t="s">
        <v>4320</v>
      </c>
      <c r="D2876" s="5" t="s">
        <v>6197</v>
      </c>
      <c r="E2876" s="5">
        <v>104825</v>
      </c>
      <c r="F2876" s="5" t="s">
        <v>9179</v>
      </c>
      <c r="G2876" s="5" t="s">
        <v>11841</v>
      </c>
      <c r="H2876" s="5" t="s">
        <v>6205</v>
      </c>
    </row>
    <row r="2877" spans="1:8" ht="30.75" customHeight="1">
      <c r="A2877" s="6">
        <v>10733</v>
      </c>
      <c r="B2877" s="5" t="s">
        <v>4319</v>
      </c>
      <c r="C2877" s="10" t="s">
        <v>4320</v>
      </c>
      <c r="D2877" s="5" t="s">
        <v>6190</v>
      </c>
      <c r="E2877" s="5">
        <v>101095</v>
      </c>
      <c r="F2877" s="5" t="s">
        <v>9180</v>
      </c>
      <c r="G2877" s="5" t="s">
        <v>11842</v>
      </c>
      <c r="H2877" s="5" t="s">
        <v>6212</v>
      </c>
    </row>
    <row r="2878" spans="1:8" ht="30.75" customHeight="1">
      <c r="A2878" s="6">
        <v>10733</v>
      </c>
      <c r="B2878" s="5" t="s">
        <v>4319</v>
      </c>
      <c r="C2878" s="10" t="s">
        <v>4320</v>
      </c>
      <c r="D2878" s="5" t="s">
        <v>6197</v>
      </c>
      <c r="E2878" s="5">
        <v>104834</v>
      </c>
      <c r="F2878" s="5" t="s">
        <v>9181</v>
      </c>
      <c r="G2878" s="5" t="s">
        <v>11843</v>
      </c>
      <c r="H2878" s="5" t="s">
        <v>6205</v>
      </c>
    </row>
    <row r="2879" spans="1:8" ht="30.75" customHeight="1">
      <c r="A2879" s="6">
        <v>10733</v>
      </c>
      <c r="B2879" s="5" t="s">
        <v>4319</v>
      </c>
      <c r="C2879" s="10" t="s">
        <v>4320</v>
      </c>
      <c r="D2879" s="5" t="s">
        <v>6201</v>
      </c>
      <c r="E2879" s="5">
        <v>104827</v>
      </c>
      <c r="F2879" s="5" t="s">
        <v>9182</v>
      </c>
      <c r="G2879" s="5" t="s">
        <v>11844</v>
      </c>
      <c r="H2879" s="5" t="s">
        <v>6195</v>
      </c>
    </row>
    <row r="2880" spans="1:8" ht="30.75" customHeight="1">
      <c r="A2880" s="6">
        <v>10733</v>
      </c>
      <c r="B2880" s="5" t="s">
        <v>4319</v>
      </c>
      <c r="C2880" s="10" t="s">
        <v>4320</v>
      </c>
      <c r="D2880" s="5" t="s">
        <v>6197</v>
      </c>
      <c r="E2880" s="5">
        <v>104833</v>
      </c>
      <c r="F2880" s="5" t="s">
        <v>9183</v>
      </c>
      <c r="G2880" s="5" t="s">
        <v>11845</v>
      </c>
      <c r="H2880" s="5" t="s">
        <v>6195</v>
      </c>
    </row>
    <row r="2881" spans="1:8" ht="30.75" customHeight="1">
      <c r="A2881" s="6">
        <v>10733</v>
      </c>
      <c r="B2881" s="5" t="s">
        <v>4319</v>
      </c>
      <c r="C2881" s="10" t="s">
        <v>4320</v>
      </c>
      <c r="D2881" s="5" t="s">
        <v>6201</v>
      </c>
      <c r="E2881" s="5">
        <v>102018</v>
      </c>
      <c r="F2881" s="5" t="s">
        <v>9184</v>
      </c>
      <c r="G2881" s="5" t="s">
        <v>11846</v>
      </c>
      <c r="H2881" s="5" t="s">
        <v>6195</v>
      </c>
    </row>
    <row r="2882" spans="1:8" ht="30.75" customHeight="1">
      <c r="A2882" s="6">
        <v>10756</v>
      </c>
      <c r="B2882" s="5" t="s">
        <v>4322</v>
      </c>
      <c r="C2882" s="11" t="s">
        <v>4323</v>
      </c>
      <c r="D2882" s="5" t="s">
        <v>6197</v>
      </c>
      <c r="E2882" s="5">
        <v>103336</v>
      </c>
      <c r="F2882" s="5" t="s">
        <v>9185</v>
      </c>
      <c r="G2882" s="5" t="s">
        <v>11847</v>
      </c>
      <c r="H2882" s="5" t="s">
        <v>6205</v>
      </c>
    </row>
    <row r="2883" spans="1:8" ht="30.75" customHeight="1">
      <c r="A2883" s="6">
        <v>10756</v>
      </c>
      <c r="B2883" s="5" t="s">
        <v>4322</v>
      </c>
      <c r="C2883" s="11" t="s">
        <v>4323</v>
      </c>
      <c r="D2883" s="5" t="s">
        <v>6197</v>
      </c>
      <c r="E2883" s="5">
        <v>103827</v>
      </c>
      <c r="F2883" s="5" t="s">
        <v>9186</v>
      </c>
      <c r="G2883" s="5" t="s">
        <v>11848</v>
      </c>
      <c r="H2883" s="5" t="s">
        <v>6205</v>
      </c>
    </row>
    <row r="2884" spans="1:8" ht="30.75" customHeight="1">
      <c r="A2884" s="6">
        <v>10756</v>
      </c>
      <c r="B2884" s="5" t="s">
        <v>4322</v>
      </c>
      <c r="C2884" s="11" t="s">
        <v>4323</v>
      </c>
      <c r="D2884" s="5" t="s">
        <v>6197</v>
      </c>
      <c r="E2884" s="5">
        <v>105909</v>
      </c>
      <c r="F2884" s="5" t="s">
        <v>9187</v>
      </c>
      <c r="G2884" s="5" t="s">
        <v>11849</v>
      </c>
      <c r="H2884" s="5" t="s">
        <v>6205</v>
      </c>
    </row>
    <row r="2885" spans="1:8" ht="30.75" customHeight="1">
      <c r="A2885" s="6">
        <v>10756</v>
      </c>
      <c r="B2885" s="5" t="s">
        <v>4322</v>
      </c>
      <c r="C2885" s="11" t="s">
        <v>4323</v>
      </c>
      <c r="D2885" s="5" t="s">
        <v>6210</v>
      </c>
      <c r="E2885" s="5">
        <v>101290</v>
      </c>
      <c r="F2885" s="5" t="s">
        <v>9188</v>
      </c>
      <c r="G2885" s="5" t="s">
        <v>11850</v>
      </c>
      <c r="H2885" s="5" t="s">
        <v>8813</v>
      </c>
    </row>
    <row r="2886" spans="1:8" ht="30.75" customHeight="1">
      <c r="A2886" s="6">
        <v>10756</v>
      </c>
      <c r="B2886" s="5" t="s">
        <v>4322</v>
      </c>
      <c r="C2886" s="11" t="s">
        <v>4323</v>
      </c>
      <c r="D2886" s="5" t="s">
        <v>6210</v>
      </c>
      <c r="E2886" s="5">
        <v>100917</v>
      </c>
      <c r="F2886" s="5" t="s">
        <v>9189</v>
      </c>
      <c r="G2886" s="5" t="s">
        <v>11851</v>
      </c>
      <c r="H2886" s="5" t="s">
        <v>9140</v>
      </c>
    </row>
    <row r="2887" spans="1:8" ht="30.75" customHeight="1">
      <c r="A2887" s="6">
        <v>10756</v>
      </c>
      <c r="B2887" s="5" t="s">
        <v>4322</v>
      </c>
      <c r="C2887" s="11" t="s">
        <v>4323</v>
      </c>
      <c r="D2887" s="5" t="s">
        <v>6197</v>
      </c>
      <c r="E2887" s="5">
        <v>103825</v>
      </c>
      <c r="F2887" s="5" t="s">
        <v>9190</v>
      </c>
      <c r="G2887" s="5" t="s">
        <v>11852</v>
      </c>
      <c r="H2887" s="5" t="s">
        <v>6195</v>
      </c>
    </row>
    <row r="2888" spans="1:8" ht="30.75" customHeight="1">
      <c r="A2888" s="6">
        <v>10756</v>
      </c>
      <c r="B2888" s="5" t="s">
        <v>4322</v>
      </c>
      <c r="C2888" s="11" t="s">
        <v>4323</v>
      </c>
      <c r="D2888" s="5" t="s">
        <v>6197</v>
      </c>
      <c r="E2888" s="5">
        <v>103835</v>
      </c>
      <c r="F2888" s="5" t="s">
        <v>9191</v>
      </c>
      <c r="G2888" s="5" t="s">
        <v>11853</v>
      </c>
      <c r="H2888" s="5" t="s">
        <v>6205</v>
      </c>
    </row>
    <row r="2889" spans="1:8" ht="30.75" customHeight="1">
      <c r="A2889" s="6">
        <v>10756</v>
      </c>
      <c r="B2889" s="5" t="s">
        <v>4322</v>
      </c>
      <c r="C2889" s="11" t="s">
        <v>4323</v>
      </c>
      <c r="D2889" s="5" t="s">
        <v>6190</v>
      </c>
      <c r="E2889" s="5">
        <v>102149</v>
      </c>
      <c r="F2889" s="5" t="s">
        <v>9192</v>
      </c>
      <c r="G2889" s="5" t="s">
        <v>11854</v>
      </c>
      <c r="H2889" s="5" t="s">
        <v>6195</v>
      </c>
    </row>
    <row r="2890" spans="1:8" ht="30.75" customHeight="1">
      <c r="A2890" s="6">
        <v>10756</v>
      </c>
      <c r="B2890" s="5" t="s">
        <v>4322</v>
      </c>
      <c r="C2890" s="11" t="s">
        <v>4323</v>
      </c>
      <c r="D2890" s="5" t="s">
        <v>6201</v>
      </c>
      <c r="E2890" s="5">
        <v>111388</v>
      </c>
      <c r="F2890" s="5" t="s">
        <v>9193</v>
      </c>
      <c r="G2890" s="5" t="s">
        <v>11855</v>
      </c>
      <c r="H2890" s="5" t="s">
        <v>8795</v>
      </c>
    </row>
    <row r="2891" spans="1:8" ht="30.75" customHeight="1">
      <c r="A2891" s="6">
        <v>10756</v>
      </c>
      <c r="B2891" s="5" t="s">
        <v>4322</v>
      </c>
      <c r="C2891" s="11" t="s">
        <v>4323</v>
      </c>
      <c r="D2891" s="5" t="s">
        <v>6197</v>
      </c>
      <c r="E2891" s="5">
        <v>103001</v>
      </c>
      <c r="F2891" s="5" t="s">
        <v>9194</v>
      </c>
      <c r="G2891" s="5" t="s">
        <v>11856</v>
      </c>
      <c r="H2891" s="5" t="s">
        <v>6205</v>
      </c>
    </row>
    <row r="2892" spans="1:8" ht="30.75" customHeight="1">
      <c r="A2892" s="6">
        <v>10756</v>
      </c>
      <c r="B2892" s="5" t="s">
        <v>4322</v>
      </c>
      <c r="C2892" s="11" t="s">
        <v>4323</v>
      </c>
      <c r="D2892" s="5" t="s">
        <v>6190</v>
      </c>
      <c r="E2892" s="5">
        <v>107993</v>
      </c>
      <c r="F2892" s="5" t="s">
        <v>9195</v>
      </c>
      <c r="G2892" s="5" t="s">
        <v>9195</v>
      </c>
      <c r="H2892" s="5" t="s">
        <v>6195</v>
      </c>
    </row>
    <row r="2893" spans="1:8" ht="30.75" customHeight="1">
      <c r="A2893" s="6">
        <v>10756</v>
      </c>
      <c r="B2893" s="5" t="s">
        <v>4322</v>
      </c>
      <c r="C2893" s="11" t="s">
        <v>4323</v>
      </c>
      <c r="D2893" s="5" t="s">
        <v>6197</v>
      </c>
      <c r="E2893" s="5">
        <v>105912</v>
      </c>
      <c r="F2893" s="5" t="s">
        <v>9196</v>
      </c>
      <c r="G2893" s="5" t="s">
        <v>11857</v>
      </c>
      <c r="H2893" s="5" t="s">
        <v>6205</v>
      </c>
    </row>
    <row r="2894" spans="1:8" ht="30.75" customHeight="1">
      <c r="A2894" s="6">
        <v>10756</v>
      </c>
      <c r="B2894" s="5" t="s">
        <v>4322</v>
      </c>
      <c r="C2894" s="11" t="s">
        <v>4323</v>
      </c>
      <c r="D2894" s="5" t="s">
        <v>6201</v>
      </c>
      <c r="E2894" s="5">
        <v>105434</v>
      </c>
      <c r="F2894" s="5" t="s">
        <v>9197</v>
      </c>
      <c r="G2894" s="5" t="s">
        <v>11858</v>
      </c>
      <c r="H2894" s="5" t="s">
        <v>8813</v>
      </c>
    </row>
    <row r="2895" spans="1:8" ht="30.75" customHeight="1">
      <c r="A2895" s="6">
        <v>10756</v>
      </c>
      <c r="B2895" s="5" t="s">
        <v>4322</v>
      </c>
      <c r="C2895" s="11" t="s">
        <v>4323</v>
      </c>
      <c r="D2895" s="5" t="s">
        <v>6197</v>
      </c>
      <c r="E2895" s="5">
        <v>104204</v>
      </c>
      <c r="F2895" s="5" t="s">
        <v>9198</v>
      </c>
      <c r="G2895" s="5" t="s">
        <v>11859</v>
      </c>
      <c r="H2895" s="5" t="s">
        <v>6205</v>
      </c>
    </row>
    <row r="2896" spans="1:8" ht="30.75" customHeight="1">
      <c r="A2896" s="6">
        <v>10756</v>
      </c>
      <c r="B2896" s="5" t="s">
        <v>4322</v>
      </c>
      <c r="C2896" s="11" t="s">
        <v>4323</v>
      </c>
      <c r="D2896" s="5" t="s">
        <v>6190</v>
      </c>
      <c r="E2896" s="5">
        <v>104301</v>
      </c>
      <c r="F2896" s="5" t="s">
        <v>9199</v>
      </c>
      <c r="G2896" s="5" t="s">
        <v>11860</v>
      </c>
      <c r="H2896" s="5" t="s">
        <v>6212</v>
      </c>
    </row>
    <row r="2897" spans="1:8" ht="30.75" customHeight="1">
      <c r="A2897" s="6">
        <v>10756</v>
      </c>
      <c r="B2897" s="5" t="s">
        <v>4322</v>
      </c>
      <c r="C2897" s="11" t="s">
        <v>4323</v>
      </c>
      <c r="D2897" s="5" t="s">
        <v>6190</v>
      </c>
      <c r="E2897" s="5">
        <v>102164</v>
      </c>
      <c r="F2897" s="5" t="s">
        <v>9200</v>
      </c>
      <c r="G2897" s="5" t="s">
        <v>11861</v>
      </c>
      <c r="H2897" s="5" t="s">
        <v>6195</v>
      </c>
    </row>
    <row r="2898" spans="1:8" ht="30.75" customHeight="1">
      <c r="A2898" s="6">
        <v>10756</v>
      </c>
      <c r="B2898" s="5" t="s">
        <v>4322</v>
      </c>
      <c r="C2898" s="11" t="s">
        <v>4323</v>
      </c>
      <c r="D2898" s="5" t="s">
        <v>6201</v>
      </c>
      <c r="E2898" s="5">
        <v>107207</v>
      </c>
      <c r="F2898" s="5" t="s">
        <v>9201</v>
      </c>
      <c r="G2898" s="5" t="s">
        <v>11862</v>
      </c>
      <c r="H2898" s="5" t="s">
        <v>9202</v>
      </c>
    </row>
    <row r="2899" spans="1:8" ht="30.75" customHeight="1">
      <c r="A2899" s="6">
        <v>10756</v>
      </c>
      <c r="B2899" s="5" t="s">
        <v>4322</v>
      </c>
      <c r="C2899" s="11" t="s">
        <v>4323</v>
      </c>
      <c r="D2899" s="5" t="s">
        <v>6201</v>
      </c>
      <c r="E2899" s="5">
        <v>111391</v>
      </c>
      <c r="F2899" s="5" t="s">
        <v>9203</v>
      </c>
      <c r="G2899" s="5" t="s">
        <v>11863</v>
      </c>
      <c r="H2899" s="5" t="s">
        <v>8795</v>
      </c>
    </row>
    <row r="2900" spans="1:8" ht="30.75" customHeight="1">
      <c r="A2900" s="6">
        <v>10756</v>
      </c>
      <c r="B2900" s="5" t="s">
        <v>4322</v>
      </c>
      <c r="C2900" s="11" t="s">
        <v>4323</v>
      </c>
      <c r="D2900" s="5" t="s">
        <v>6190</v>
      </c>
      <c r="E2900" s="5">
        <v>101108</v>
      </c>
      <c r="F2900" s="5" t="s">
        <v>9204</v>
      </c>
      <c r="G2900" s="5" t="s">
        <v>11864</v>
      </c>
      <c r="H2900" s="5" t="s">
        <v>6212</v>
      </c>
    </row>
    <row r="2901" spans="1:8" ht="30.75" customHeight="1">
      <c r="A2901" s="6">
        <v>10756</v>
      </c>
      <c r="B2901" s="5" t="s">
        <v>4322</v>
      </c>
      <c r="C2901" s="11" t="s">
        <v>4323</v>
      </c>
      <c r="D2901" s="5" t="s">
        <v>6190</v>
      </c>
      <c r="E2901" s="5">
        <v>102163</v>
      </c>
      <c r="F2901" s="5" t="s">
        <v>9205</v>
      </c>
      <c r="G2901" s="5" t="s">
        <v>11865</v>
      </c>
      <c r="H2901" s="5" t="s">
        <v>6195</v>
      </c>
    </row>
    <row r="2902" spans="1:8" ht="30.75" customHeight="1">
      <c r="A2902" s="6">
        <v>10756</v>
      </c>
      <c r="B2902" s="5" t="s">
        <v>4322</v>
      </c>
      <c r="C2902" s="11" t="s">
        <v>4323</v>
      </c>
      <c r="D2902" s="5" t="s">
        <v>6190</v>
      </c>
      <c r="E2902" s="5">
        <v>102146</v>
      </c>
      <c r="F2902" s="5" t="s">
        <v>9206</v>
      </c>
      <c r="G2902" s="5" t="s">
        <v>9206</v>
      </c>
      <c r="H2902" s="5" t="s">
        <v>6195</v>
      </c>
    </row>
    <row r="2903" spans="1:8" ht="30.75" customHeight="1">
      <c r="A2903" s="6">
        <v>10756</v>
      </c>
      <c r="B2903" s="5" t="s">
        <v>4322</v>
      </c>
      <c r="C2903" s="11" t="s">
        <v>4323</v>
      </c>
      <c r="D2903" s="5" t="s">
        <v>6197</v>
      </c>
      <c r="E2903" s="5">
        <v>105913</v>
      </c>
      <c r="F2903" s="5" t="s">
        <v>9207</v>
      </c>
      <c r="G2903" s="5" t="s">
        <v>11866</v>
      </c>
      <c r="H2903" s="5" t="s">
        <v>6205</v>
      </c>
    </row>
    <row r="2904" spans="1:8" ht="30.75" customHeight="1">
      <c r="A2904" s="6">
        <v>10756</v>
      </c>
      <c r="B2904" s="5" t="s">
        <v>4322</v>
      </c>
      <c r="C2904" s="11" t="s">
        <v>4323</v>
      </c>
      <c r="D2904" s="5" t="s">
        <v>6190</v>
      </c>
      <c r="E2904" s="5">
        <v>107990</v>
      </c>
      <c r="F2904" s="5" t="s">
        <v>9208</v>
      </c>
      <c r="G2904" s="5" t="s">
        <v>9208</v>
      </c>
      <c r="H2904" s="5" t="s">
        <v>6195</v>
      </c>
    </row>
    <row r="2905" spans="1:8" ht="30.75" customHeight="1">
      <c r="A2905" s="6">
        <v>10756</v>
      </c>
      <c r="B2905" s="5" t="s">
        <v>4322</v>
      </c>
      <c r="C2905" s="11" t="s">
        <v>4323</v>
      </c>
      <c r="D2905" s="5" t="s">
        <v>6190</v>
      </c>
      <c r="E2905" s="5">
        <v>107994</v>
      </c>
      <c r="F2905" s="5" t="s">
        <v>9209</v>
      </c>
      <c r="G2905" s="5" t="s">
        <v>9209</v>
      </c>
      <c r="H2905" s="5" t="s">
        <v>6195</v>
      </c>
    </row>
    <row r="2906" spans="1:8" ht="30.75" customHeight="1">
      <c r="A2906" s="6">
        <v>10756</v>
      </c>
      <c r="B2906" s="5" t="s">
        <v>4322</v>
      </c>
      <c r="C2906" s="11" t="s">
        <v>4323</v>
      </c>
      <c r="D2906" s="5" t="s">
        <v>6190</v>
      </c>
      <c r="E2906" s="5">
        <v>107986</v>
      </c>
      <c r="F2906" s="5" t="s">
        <v>9210</v>
      </c>
      <c r="G2906" s="5" t="s">
        <v>9210</v>
      </c>
      <c r="H2906" s="5" t="s">
        <v>6195</v>
      </c>
    </row>
    <row r="2907" spans="1:8" ht="30.75" customHeight="1">
      <c r="A2907" s="6">
        <v>10756</v>
      </c>
      <c r="B2907" s="5" t="s">
        <v>4322</v>
      </c>
      <c r="C2907" s="11" t="s">
        <v>4323</v>
      </c>
      <c r="D2907" s="5" t="s">
        <v>6201</v>
      </c>
      <c r="E2907" s="5">
        <v>104612</v>
      </c>
      <c r="F2907" s="5" t="s">
        <v>9211</v>
      </c>
      <c r="G2907" s="5" t="s">
        <v>11867</v>
      </c>
      <c r="H2907" s="5" t="s">
        <v>6195</v>
      </c>
    </row>
    <row r="2908" spans="1:8" ht="30.75" customHeight="1">
      <c r="A2908" s="6">
        <v>10756</v>
      </c>
      <c r="B2908" s="5" t="s">
        <v>4322</v>
      </c>
      <c r="C2908" s="11" t="s">
        <v>4323</v>
      </c>
      <c r="D2908" s="5" t="s">
        <v>6218</v>
      </c>
      <c r="E2908" s="5">
        <v>100636</v>
      </c>
      <c r="F2908" s="5" t="s">
        <v>9212</v>
      </c>
      <c r="G2908" s="5" t="s">
        <v>11868</v>
      </c>
      <c r="H2908" s="5" t="s">
        <v>6512</v>
      </c>
    </row>
    <row r="2909" spans="1:8" ht="30.75" customHeight="1">
      <c r="A2909" s="6">
        <v>10756</v>
      </c>
      <c r="B2909" s="5" t="s">
        <v>4322</v>
      </c>
      <c r="C2909" s="11" t="s">
        <v>4323</v>
      </c>
      <c r="D2909" s="5" t="s">
        <v>6197</v>
      </c>
      <c r="E2909" s="5">
        <v>102997</v>
      </c>
      <c r="F2909" s="5" t="s">
        <v>9213</v>
      </c>
      <c r="G2909" s="5" t="s">
        <v>11869</v>
      </c>
      <c r="H2909" s="5" t="s">
        <v>6205</v>
      </c>
    </row>
    <row r="2910" spans="1:8" ht="30.75" customHeight="1">
      <c r="A2910" s="6">
        <v>10756</v>
      </c>
      <c r="B2910" s="5" t="s">
        <v>4322</v>
      </c>
      <c r="C2910" s="11" t="s">
        <v>4323</v>
      </c>
      <c r="D2910" s="5" t="s">
        <v>6190</v>
      </c>
      <c r="E2910" s="5">
        <v>102139</v>
      </c>
      <c r="F2910" s="5" t="s">
        <v>9214</v>
      </c>
      <c r="G2910" s="5" t="s">
        <v>11870</v>
      </c>
      <c r="H2910" s="5" t="s">
        <v>6195</v>
      </c>
    </row>
    <row r="2911" spans="1:8" ht="30.75" customHeight="1">
      <c r="A2911" s="6">
        <v>10756</v>
      </c>
      <c r="B2911" s="5" t="s">
        <v>4322</v>
      </c>
      <c r="C2911" s="11" t="s">
        <v>4323</v>
      </c>
      <c r="D2911" s="5" t="s">
        <v>6218</v>
      </c>
      <c r="E2911" s="5">
        <v>100575</v>
      </c>
      <c r="F2911" s="5" t="s">
        <v>9215</v>
      </c>
      <c r="G2911" s="5" t="s">
        <v>11871</v>
      </c>
      <c r="H2911" s="5" t="s">
        <v>6220</v>
      </c>
    </row>
    <row r="2912" spans="1:8" ht="30.75" customHeight="1">
      <c r="A2912" s="6">
        <v>10756</v>
      </c>
      <c r="B2912" s="5" t="s">
        <v>4322</v>
      </c>
      <c r="C2912" s="11" t="s">
        <v>4323</v>
      </c>
      <c r="D2912" s="5" t="s">
        <v>6197</v>
      </c>
      <c r="E2912" s="5">
        <v>105910</v>
      </c>
      <c r="F2912" s="5" t="s">
        <v>9216</v>
      </c>
      <c r="G2912" s="5" t="s">
        <v>11872</v>
      </c>
      <c r="H2912" s="5" t="s">
        <v>6205</v>
      </c>
    </row>
    <row r="2913" spans="1:8" ht="30.75" customHeight="1">
      <c r="A2913" s="6">
        <v>10756</v>
      </c>
      <c r="B2913" s="5" t="s">
        <v>4322</v>
      </c>
      <c r="C2913" s="11" t="s">
        <v>4323</v>
      </c>
      <c r="D2913" s="5" t="s">
        <v>6201</v>
      </c>
      <c r="E2913" s="5">
        <v>103335</v>
      </c>
      <c r="F2913" s="5" t="s">
        <v>9217</v>
      </c>
      <c r="G2913" s="5" t="s">
        <v>11873</v>
      </c>
      <c r="H2913" s="5" t="s">
        <v>6195</v>
      </c>
    </row>
    <row r="2914" spans="1:8" ht="30.75" customHeight="1">
      <c r="A2914" s="6">
        <v>10756</v>
      </c>
      <c r="B2914" s="5" t="s">
        <v>4322</v>
      </c>
      <c r="C2914" s="11" t="s">
        <v>4323</v>
      </c>
      <c r="D2914" s="5" t="s">
        <v>6197</v>
      </c>
      <c r="E2914" s="5">
        <v>103338</v>
      </c>
      <c r="F2914" s="5" t="s">
        <v>9218</v>
      </c>
      <c r="G2914" s="5" t="s">
        <v>11874</v>
      </c>
      <c r="H2914" s="5" t="s">
        <v>6205</v>
      </c>
    </row>
    <row r="2915" spans="1:8" ht="30.75" customHeight="1">
      <c r="A2915" s="6">
        <v>10756</v>
      </c>
      <c r="B2915" s="5" t="s">
        <v>4322</v>
      </c>
      <c r="C2915" s="11" t="s">
        <v>4323</v>
      </c>
      <c r="D2915" s="5" t="s">
        <v>6218</v>
      </c>
      <c r="E2915" s="5">
        <v>100154</v>
      </c>
      <c r="F2915" s="5" t="s">
        <v>9219</v>
      </c>
      <c r="G2915" s="5" t="s">
        <v>11875</v>
      </c>
      <c r="H2915" s="5" t="s">
        <v>6220</v>
      </c>
    </row>
    <row r="2916" spans="1:8" ht="30.75" customHeight="1">
      <c r="A2916" s="6">
        <v>10756</v>
      </c>
      <c r="B2916" s="5" t="s">
        <v>4322</v>
      </c>
      <c r="C2916" s="11" t="s">
        <v>4323</v>
      </c>
      <c r="D2916" s="5" t="s">
        <v>6201</v>
      </c>
      <c r="E2916" s="5">
        <v>102996</v>
      </c>
      <c r="F2916" s="5" t="s">
        <v>9220</v>
      </c>
      <c r="G2916" s="5" t="s">
        <v>11876</v>
      </c>
      <c r="H2916" s="5" t="s">
        <v>6195</v>
      </c>
    </row>
    <row r="2917" spans="1:8" ht="30.75" customHeight="1">
      <c r="A2917" s="6">
        <v>10756</v>
      </c>
      <c r="B2917" s="5" t="s">
        <v>4322</v>
      </c>
      <c r="C2917" s="11" t="s">
        <v>4323</v>
      </c>
      <c r="D2917" s="5" t="s">
        <v>6201</v>
      </c>
      <c r="E2917" s="5">
        <v>102032</v>
      </c>
      <c r="F2917" s="5" t="s">
        <v>9221</v>
      </c>
      <c r="G2917" s="5" t="s">
        <v>11877</v>
      </c>
      <c r="H2917" s="5" t="s">
        <v>6195</v>
      </c>
    </row>
    <row r="2918" spans="1:8" ht="30.75" customHeight="1">
      <c r="A2918" s="6">
        <v>10756</v>
      </c>
      <c r="B2918" s="5" t="s">
        <v>4322</v>
      </c>
      <c r="C2918" s="11" t="s">
        <v>4323</v>
      </c>
      <c r="D2918" s="5" t="s">
        <v>6201</v>
      </c>
      <c r="E2918" s="5">
        <v>104605</v>
      </c>
      <c r="F2918" s="5" t="s">
        <v>9222</v>
      </c>
      <c r="G2918" s="5" t="s">
        <v>11878</v>
      </c>
      <c r="H2918" s="5" t="s">
        <v>6195</v>
      </c>
    </row>
    <row r="2919" spans="1:8" ht="30.75" customHeight="1">
      <c r="A2919" s="6">
        <v>10756</v>
      </c>
      <c r="B2919" s="5" t="s">
        <v>4322</v>
      </c>
      <c r="C2919" s="11" t="s">
        <v>4323</v>
      </c>
      <c r="D2919" s="5" t="s">
        <v>6190</v>
      </c>
      <c r="E2919" s="5">
        <v>101944</v>
      </c>
      <c r="F2919" s="5" t="s">
        <v>9223</v>
      </c>
      <c r="G2919" s="5" t="s">
        <v>11879</v>
      </c>
      <c r="H2919" s="5" t="s">
        <v>6195</v>
      </c>
    </row>
    <row r="2920" spans="1:8" ht="30.75" customHeight="1">
      <c r="A2920" s="6">
        <v>10756</v>
      </c>
      <c r="B2920" s="5" t="s">
        <v>4322</v>
      </c>
      <c r="C2920" s="11" t="s">
        <v>4323</v>
      </c>
      <c r="D2920" s="5" t="s">
        <v>6190</v>
      </c>
      <c r="E2920" s="5">
        <v>107988</v>
      </c>
      <c r="F2920" s="5" t="s">
        <v>9224</v>
      </c>
      <c r="G2920" s="5" t="s">
        <v>9224</v>
      </c>
      <c r="H2920" s="5" t="s">
        <v>6195</v>
      </c>
    </row>
    <row r="2921" spans="1:8" ht="30.75" customHeight="1">
      <c r="A2921" s="6">
        <v>10756</v>
      </c>
      <c r="B2921" s="5" t="s">
        <v>4322</v>
      </c>
      <c r="C2921" s="11" t="s">
        <v>4323</v>
      </c>
      <c r="D2921" s="5" t="s">
        <v>6201</v>
      </c>
      <c r="E2921" s="5">
        <v>111390</v>
      </c>
      <c r="F2921" s="5" t="s">
        <v>9225</v>
      </c>
      <c r="G2921" s="5" t="s">
        <v>11880</v>
      </c>
      <c r="H2921" s="5" t="s">
        <v>6195</v>
      </c>
    </row>
    <row r="2922" spans="1:8" ht="30.75" customHeight="1">
      <c r="A2922" s="6">
        <v>10756</v>
      </c>
      <c r="B2922" s="5" t="s">
        <v>4322</v>
      </c>
      <c r="C2922" s="11" t="s">
        <v>4323</v>
      </c>
      <c r="D2922" s="5" t="s">
        <v>6197</v>
      </c>
      <c r="E2922" s="5">
        <v>103826</v>
      </c>
      <c r="F2922" s="5" t="s">
        <v>9226</v>
      </c>
      <c r="G2922" s="5" t="s">
        <v>11881</v>
      </c>
      <c r="H2922" s="5" t="s">
        <v>6205</v>
      </c>
    </row>
    <row r="2923" spans="1:8" ht="30.75" customHeight="1">
      <c r="A2923" s="6">
        <v>10756</v>
      </c>
      <c r="B2923" s="5" t="s">
        <v>4322</v>
      </c>
      <c r="C2923" s="11" t="s">
        <v>4323</v>
      </c>
      <c r="D2923" s="5" t="s">
        <v>6201</v>
      </c>
      <c r="E2923" s="5">
        <v>107987</v>
      </c>
      <c r="F2923" s="5" t="s">
        <v>9227</v>
      </c>
      <c r="G2923" s="5" t="s">
        <v>9227</v>
      </c>
      <c r="H2923" s="5" t="s">
        <v>6195</v>
      </c>
    </row>
    <row r="2924" spans="1:8" ht="30.75" customHeight="1">
      <c r="A2924" s="6">
        <v>10756</v>
      </c>
      <c r="B2924" s="5" t="s">
        <v>4322</v>
      </c>
      <c r="C2924" s="11" t="s">
        <v>4323</v>
      </c>
      <c r="D2924" s="5" t="s">
        <v>6190</v>
      </c>
      <c r="E2924" s="5">
        <v>107992</v>
      </c>
      <c r="F2924" s="5" t="s">
        <v>9228</v>
      </c>
      <c r="G2924" s="5" t="s">
        <v>9228</v>
      </c>
      <c r="H2924" s="5" t="s">
        <v>6195</v>
      </c>
    </row>
    <row r="2925" spans="1:8" ht="30.75" customHeight="1">
      <c r="A2925" s="6">
        <v>10756</v>
      </c>
      <c r="B2925" s="5" t="s">
        <v>4322</v>
      </c>
      <c r="C2925" s="11" t="s">
        <v>4323</v>
      </c>
      <c r="D2925" s="5" t="s">
        <v>6197</v>
      </c>
      <c r="E2925" s="5">
        <v>105921</v>
      </c>
      <c r="F2925" s="5" t="s">
        <v>9229</v>
      </c>
      <c r="G2925" s="5" t="s">
        <v>11882</v>
      </c>
      <c r="H2925" s="5" t="s">
        <v>6205</v>
      </c>
    </row>
    <row r="2926" spans="1:8" ht="30.75" customHeight="1">
      <c r="A2926" s="6">
        <v>10756</v>
      </c>
      <c r="B2926" s="5" t="s">
        <v>4322</v>
      </c>
      <c r="C2926" s="11" t="s">
        <v>4323</v>
      </c>
      <c r="D2926" s="5" t="s">
        <v>6197</v>
      </c>
      <c r="E2926" s="5">
        <v>103831</v>
      </c>
      <c r="F2926" s="5" t="s">
        <v>9230</v>
      </c>
      <c r="G2926" s="5" t="s">
        <v>11883</v>
      </c>
      <c r="H2926" s="5" t="s">
        <v>6205</v>
      </c>
    </row>
    <row r="2927" spans="1:8" ht="30.75" customHeight="1">
      <c r="A2927" s="6">
        <v>10756</v>
      </c>
      <c r="B2927" s="5" t="s">
        <v>4322</v>
      </c>
      <c r="C2927" s="11" t="s">
        <v>4323</v>
      </c>
      <c r="D2927" s="5" t="s">
        <v>6197</v>
      </c>
      <c r="E2927" s="5">
        <v>105893</v>
      </c>
      <c r="F2927" s="5" t="s">
        <v>9231</v>
      </c>
      <c r="G2927" s="5" t="s">
        <v>11884</v>
      </c>
      <c r="H2927" s="5" t="s">
        <v>6195</v>
      </c>
    </row>
    <row r="2928" spans="1:8" ht="30.75" customHeight="1">
      <c r="A2928" s="6">
        <v>10756</v>
      </c>
      <c r="B2928" s="5" t="s">
        <v>4322</v>
      </c>
      <c r="C2928" s="11" t="s">
        <v>4323</v>
      </c>
      <c r="D2928" s="5" t="s">
        <v>6190</v>
      </c>
      <c r="E2928" s="5">
        <v>101947</v>
      </c>
      <c r="F2928" s="5" t="s">
        <v>9232</v>
      </c>
      <c r="G2928" s="5" t="s">
        <v>11885</v>
      </c>
      <c r="H2928" s="5" t="s">
        <v>6195</v>
      </c>
    </row>
    <row r="2929" spans="1:8" ht="30.75" customHeight="1">
      <c r="A2929" s="6">
        <v>10756</v>
      </c>
      <c r="B2929" s="5" t="s">
        <v>4322</v>
      </c>
      <c r="C2929" s="11" t="s">
        <v>4323</v>
      </c>
      <c r="D2929" s="5" t="s">
        <v>6197</v>
      </c>
      <c r="E2929" s="5">
        <v>103828</v>
      </c>
      <c r="F2929" s="5" t="s">
        <v>9233</v>
      </c>
      <c r="G2929" s="5" t="s">
        <v>11886</v>
      </c>
      <c r="H2929" s="5" t="s">
        <v>6205</v>
      </c>
    </row>
    <row r="2930" spans="1:8" ht="30.75" customHeight="1">
      <c r="A2930" s="6">
        <v>10756</v>
      </c>
      <c r="B2930" s="5" t="s">
        <v>4322</v>
      </c>
      <c r="C2930" s="11" t="s">
        <v>4323</v>
      </c>
      <c r="D2930" s="5" t="s">
        <v>6210</v>
      </c>
      <c r="E2930" s="5">
        <v>101283</v>
      </c>
      <c r="F2930" s="5" t="s">
        <v>9234</v>
      </c>
      <c r="G2930" s="5" t="s">
        <v>11887</v>
      </c>
      <c r="H2930" s="5" t="s">
        <v>8795</v>
      </c>
    </row>
    <row r="2931" spans="1:8" ht="30.75" customHeight="1">
      <c r="A2931" s="6">
        <v>10756</v>
      </c>
      <c r="B2931" s="5" t="s">
        <v>4322</v>
      </c>
      <c r="C2931" s="11" t="s">
        <v>4323</v>
      </c>
      <c r="D2931" s="5" t="s">
        <v>6197</v>
      </c>
      <c r="E2931" s="5">
        <v>100451</v>
      </c>
      <c r="F2931" s="5" t="s">
        <v>9235</v>
      </c>
      <c r="G2931" s="5" t="s">
        <v>11888</v>
      </c>
      <c r="H2931" s="5" t="s">
        <v>6205</v>
      </c>
    </row>
    <row r="2932" spans="1:8" ht="30.75" customHeight="1">
      <c r="A2932" s="6">
        <v>10756</v>
      </c>
      <c r="B2932" s="5" t="s">
        <v>4322</v>
      </c>
      <c r="C2932" s="11" t="s">
        <v>4323</v>
      </c>
      <c r="D2932" s="5" t="s">
        <v>6190</v>
      </c>
      <c r="E2932" s="5">
        <v>107985</v>
      </c>
      <c r="F2932" s="5" t="s">
        <v>9236</v>
      </c>
      <c r="G2932" s="5" t="s">
        <v>9236</v>
      </c>
      <c r="H2932" s="5" t="s">
        <v>6195</v>
      </c>
    </row>
    <row r="2933" spans="1:8" ht="30.75" customHeight="1">
      <c r="A2933" s="6">
        <v>10756</v>
      </c>
      <c r="B2933" s="5" t="s">
        <v>4322</v>
      </c>
      <c r="C2933" s="11" t="s">
        <v>4323</v>
      </c>
      <c r="D2933" s="5" t="s">
        <v>6190</v>
      </c>
      <c r="E2933" s="5">
        <v>110397</v>
      </c>
      <c r="F2933" s="5" t="s">
        <v>9237</v>
      </c>
      <c r="G2933" s="5" t="s">
        <v>11889</v>
      </c>
      <c r="H2933" s="5" t="s">
        <v>6195</v>
      </c>
    </row>
    <row r="2934" spans="1:8" ht="30.75" customHeight="1">
      <c r="A2934" s="6">
        <v>10756</v>
      </c>
      <c r="B2934" s="5" t="s">
        <v>4322</v>
      </c>
      <c r="C2934" s="11" t="s">
        <v>4323</v>
      </c>
      <c r="D2934" s="5" t="s">
        <v>6201</v>
      </c>
      <c r="E2934" s="5">
        <v>111625</v>
      </c>
      <c r="F2934" s="5" t="s">
        <v>9238</v>
      </c>
      <c r="G2934" s="5" t="s">
        <v>11890</v>
      </c>
      <c r="H2934" s="5" t="s">
        <v>6195</v>
      </c>
    </row>
    <row r="2935" spans="1:8" ht="30.75" customHeight="1">
      <c r="A2935" s="6">
        <v>10756</v>
      </c>
      <c r="B2935" s="5" t="s">
        <v>4322</v>
      </c>
      <c r="C2935" s="11" t="s">
        <v>4323</v>
      </c>
      <c r="D2935" s="5" t="s">
        <v>6190</v>
      </c>
      <c r="E2935" s="5">
        <v>107998</v>
      </c>
      <c r="F2935" s="5" t="s">
        <v>9239</v>
      </c>
      <c r="G2935" s="5" t="s">
        <v>9239</v>
      </c>
      <c r="H2935" s="5" t="s">
        <v>6195</v>
      </c>
    </row>
    <row r="2936" spans="1:8" ht="30.75" customHeight="1">
      <c r="A2936" s="6">
        <v>10756</v>
      </c>
      <c r="B2936" s="5" t="s">
        <v>4322</v>
      </c>
      <c r="C2936" s="11" t="s">
        <v>4323</v>
      </c>
      <c r="D2936" s="5" t="s">
        <v>6201</v>
      </c>
      <c r="E2936" s="5">
        <v>101285</v>
      </c>
      <c r="F2936" s="5" t="s">
        <v>9240</v>
      </c>
      <c r="G2936" s="5" t="s">
        <v>11891</v>
      </c>
      <c r="H2936" s="5" t="s">
        <v>8795</v>
      </c>
    </row>
    <row r="2937" spans="1:8" ht="30.75" customHeight="1">
      <c r="A2937" s="6">
        <v>10756</v>
      </c>
      <c r="B2937" s="5" t="s">
        <v>4322</v>
      </c>
      <c r="C2937" s="11" t="s">
        <v>4323</v>
      </c>
      <c r="D2937" s="5" t="s">
        <v>6197</v>
      </c>
      <c r="E2937" s="5">
        <v>102999</v>
      </c>
      <c r="F2937" s="5" t="s">
        <v>9241</v>
      </c>
      <c r="G2937" s="5" t="s">
        <v>11892</v>
      </c>
      <c r="H2937" s="5" t="s">
        <v>6205</v>
      </c>
    </row>
    <row r="2938" spans="1:8" ht="30.75" customHeight="1">
      <c r="A2938" s="6">
        <v>10756</v>
      </c>
      <c r="B2938" s="5" t="s">
        <v>4322</v>
      </c>
      <c r="C2938" s="11" t="s">
        <v>4323</v>
      </c>
      <c r="D2938" s="5" t="s">
        <v>6190</v>
      </c>
      <c r="E2938" s="5">
        <v>102136</v>
      </c>
      <c r="F2938" s="5" t="s">
        <v>9242</v>
      </c>
      <c r="G2938" s="5" t="s">
        <v>11893</v>
      </c>
      <c r="H2938" s="5" t="s">
        <v>6195</v>
      </c>
    </row>
    <row r="2939" spans="1:8" ht="30.75" customHeight="1">
      <c r="A2939" s="6">
        <v>10756</v>
      </c>
      <c r="B2939" s="5" t="s">
        <v>4322</v>
      </c>
      <c r="C2939" s="11" t="s">
        <v>4323</v>
      </c>
      <c r="D2939" s="5" t="s">
        <v>6190</v>
      </c>
      <c r="E2939" s="5">
        <v>107991</v>
      </c>
      <c r="F2939" s="5" t="s">
        <v>9243</v>
      </c>
      <c r="G2939" s="5" t="s">
        <v>9243</v>
      </c>
      <c r="H2939" s="5" t="s">
        <v>6195</v>
      </c>
    </row>
    <row r="2940" spans="1:8" ht="30.75" customHeight="1">
      <c r="A2940" s="6">
        <v>10756</v>
      </c>
      <c r="B2940" s="5" t="s">
        <v>4322</v>
      </c>
      <c r="C2940" s="11" t="s">
        <v>4323</v>
      </c>
      <c r="D2940" s="5" t="s">
        <v>6201</v>
      </c>
      <c r="E2940" s="5">
        <v>107989</v>
      </c>
      <c r="F2940" s="5" t="s">
        <v>9244</v>
      </c>
      <c r="G2940" s="5" t="s">
        <v>9244</v>
      </c>
      <c r="H2940" s="5" t="s">
        <v>6195</v>
      </c>
    </row>
    <row r="2941" spans="1:8" ht="30.75" customHeight="1">
      <c r="A2941" s="6">
        <v>10756</v>
      </c>
      <c r="B2941" s="5" t="s">
        <v>4322</v>
      </c>
      <c r="C2941" s="11" t="s">
        <v>4323</v>
      </c>
      <c r="D2941" s="5" t="s">
        <v>6197</v>
      </c>
      <c r="E2941" s="5">
        <v>105911</v>
      </c>
      <c r="F2941" s="5" t="s">
        <v>9245</v>
      </c>
      <c r="G2941" s="5" t="s">
        <v>11894</v>
      </c>
      <c r="H2941" s="5" t="s">
        <v>6205</v>
      </c>
    </row>
    <row r="2942" spans="1:8" ht="30.75" customHeight="1">
      <c r="A2942" s="6">
        <v>10756</v>
      </c>
      <c r="B2942" s="5" t="s">
        <v>4322</v>
      </c>
      <c r="C2942" s="11" t="s">
        <v>4323</v>
      </c>
      <c r="D2942" s="5" t="s">
        <v>6201</v>
      </c>
      <c r="E2942" s="5">
        <v>107995</v>
      </c>
      <c r="F2942" s="5" t="s">
        <v>9246</v>
      </c>
      <c r="G2942" s="5" t="s">
        <v>9246</v>
      </c>
      <c r="H2942" s="5" t="s">
        <v>6195</v>
      </c>
    </row>
    <row r="2943" spans="1:8" ht="30.75" customHeight="1">
      <c r="A2943" s="6">
        <v>10756</v>
      </c>
      <c r="B2943" s="5" t="s">
        <v>4322</v>
      </c>
      <c r="C2943" s="11" t="s">
        <v>4323</v>
      </c>
      <c r="D2943" s="5" t="s">
        <v>6197</v>
      </c>
      <c r="E2943" s="5">
        <v>103838</v>
      </c>
      <c r="F2943" s="5" t="s">
        <v>9247</v>
      </c>
      <c r="G2943" s="5" t="s">
        <v>11895</v>
      </c>
      <c r="H2943" s="5" t="s">
        <v>6205</v>
      </c>
    </row>
    <row r="2944" spans="1:8" ht="30.75" customHeight="1">
      <c r="A2944" s="6">
        <v>10756</v>
      </c>
      <c r="B2944" s="5" t="s">
        <v>4322</v>
      </c>
      <c r="C2944" s="11" t="s">
        <v>4323</v>
      </c>
      <c r="D2944" s="5" t="s">
        <v>6218</v>
      </c>
      <c r="E2944" s="5">
        <v>107997</v>
      </c>
      <c r="F2944" s="5" t="s">
        <v>9248</v>
      </c>
      <c r="G2944" s="5" t="s">
        <v>9248</v>
      </c>
      <c r="H2944" s="5" t="s">
        <v>6220</v>
      </c>
    </row>
    <row r="2945" spans="1:8" ht="30.75" customHeight="1">
      <c r="A2945" s="6">
        <v>10756</v>
      </c>
      <c r="B2945" s="5" t="s">
        <v>4322</v>
      </c>
      <c r="C2945" s="11" t="s">
        <v>4323</v>
      </c>
      <c r="D2945" s="5" t="s">
        <v>6218</v>
      </c>
      <c r="E2945" s="5">
        <v>100632</v>
      </c>
      <c r="F2945" s="5" t="s">
        <v>9249</v>
      </c>
      <c r="G2945" s="5" t="s">
        <v>11896</v>
      </c>
      <c r="H2945" s="5" t="s">
        <v>6220</v>
      </c>
    </row>
    <row r="2946" spans="1:8" ht="30.75" customHeight="1">
      <c r="A2946" s="6">
        <v>10756</v>
      </c>
      <c r="B2946" s="5" t="s">
        <v>4322</v>
      </c>
      <c r="C2946" s="11" t="s">
        <v>4323</v>
      </c>
      <c r="D2946" s="5" t="s">
        <v>6197</v>
      </c>
      <c r="E2946" s="5">
        <v>101580</v>
      </c>
      <c r="F2946" s="5" t="s">
        <v>9250</v>
      </c>
      <c r="G2946" s="5" t="s">
        <v>11897</v>
      </c>
      <c r="H2946" s="5" t="s">
        <v>6205</v>
      </c>
    </row>
    <row r="2947" spans="1:8" ht="30.75" customHeight="1">
      <c r="A2947" s="6">
        <v>10871</v>
      </c>
      <c r="B2947" s="5" t="s">
        <v>4331</v>
      </c>
      <c r="C2947" s="12" t="s">
        <v>4332</v>
      </c>
      <c r="D2947" s="5" t="s">
        <v>6201</v>
      </c>
      <c r="E2947" s="5">
        <v>105897</v>
      </c>
      <c r="F2947" s="5" t="s">
        <v>9251</v>
      </c>
      <c r="G2947" s="5" t="s">
        <v>11898</v>
      </c>
      <c r="H2947" s="5" t="s">
        <v>6195</v>
      </c>
    </row>
    <row r="2948" spans="1:8" ht="30.75" customHeight="1">
      <c r="A2948" s="6">
        <v>10871</v>
      </c>
      <c r="B2948" s="5" t="s">
        <v>4331</v>
      </c>
      <c r="C2948" s="12" t="s">
        <v>4332</v>
      </c>
      <c r="D2948" s="5" t="s">
        <v>6201</v>
      </c>
      <c r="E2948" s="5">
        <v>105895</v>
      </c>
      <c r="F2948" s="5" t="s">
        <v>9252</v>
      </c>
      <c r="G2948" s="5" t="s">
        <v>11899</v>
      </c>
      <c r="H2948" s="5" t="s">
        <v>6195</v>
      </c>
    </row>
    <row r="2949" spans="1:8" ht="30.75" customHeight="1">
      <c r="A2949" s="6">
        <v>10871</v>
      </c>
      <c r="B2949" s="5" t="s">
        <v>4331</v>
      </c>
      <c r="C2949" s="12" t="s">
        <v>4332</v>
      </c>
      <c r="D2949" s="5" t="s">
        <v>6201</v>
      </c>
      <c r="E2949" s="5">
        <v>105896</v>
      </c>
      <c r="F2949" s="5" t="s">
        <v>9253</v>
      </c>
      <c r="G2949" s="5" t="s">
        <v>11900</v>
      </c>
      <c r="H2949" s="5" t="s">
        <v>6195</v>
      </c>
    </row>
    <row r="2950" spans="1:8" ht="30.75" customHeight="1">
      <c r="A2950" s="6">
        <v>10872</v>
      </c>
      <c r="B2950" s="5" t="s">
        <v>4334</v>
      </c>
      <c r="C2950" s="12" t="s">
        <v>4335</v>
      </c>
      <c r="D2950" s="5" t="s">
        <v>6201</v>
      </c>
      <c r="E2950" s="5">
        <v>105904</v>
      </c>
      <c r="F2950" s="5" t="s">
        <v>9254</v>
      </c>
      <c r="G2950" s="5" t="s">
        <v>11901</v>
      </c>
      <c r="H2950" s="5" t="s">
        <v>6195</v>
      </c>
    </row>
    <row r="2951" spans="1:8" ht="30.75" customHeight="1">
      <c r="A2951" s="6">
        <v>10872</v>
      </c>
      <c r="B2951" s="5" t="s">
        <v>4334</v>
      </c>
      <c r="C2951" s="12" t="s">
        <v>4335</v>
      </c>
      <c r="D2951" s="5" t="s">
        <v>6201</v>
      </c>
      <c r="E2951" s="5">
        <v>105902</v>
      </c>
      <c r="F2951" s="5" t="s">
        <v>9255</v>
      </c>
      <c r="G2951" s="5" t="s">
        <v>11902</v>
      </c>
      <c r="H2951" s="5" t="s">
        <v>6195</v>
      </c>
    </row>
    <row r="2952" spans="1:8" ht="30.75" customHeight="1">
      <c r="A2952" s="6">
        <v>10872</v>
      </c>
      <c r="B2952" s="5" t="s">
        <v>4334</v>
      </c>
      <c r="C2952" s="12" t="s">
        <v>4335</v>
      </c>
      <c r="D2952" s="5" t="s">
        <v>6201</v>
      </c>
      <c r="E2952" s="5">
        <v>105898</v>
      </c>
      <c r="F2952" s="5" t="s">
        <v>9256</v>
      </c>
      <c r="G2952" s="5" t="s">
        <v>11903</v>
      </c>
      <c r="H2952" s="5" t="s">
        <v>6195</v>
      </c>
    </row>
    <row r="2953" spans="1:8" ht="30.75" customHeight="1">
      <c r="A2953" s="6">
        <v>10872</v>
      </c>
      <c r="B2953" s="5" t="s">
        <v>4334</v>
      </c>
      <c r="C2953" s="12" t="s">
        <v>4335</v>
      </c>
      <c r="D2953" s="5" t="s">
        <v>6201</v>
      </c>
      <c r="E2953" s="5">
        <v>105903</v>
      </c>
      <c r="F2953" s="5" t="s">
        <v>9257</v>
      </c>
      <c r="G2953" s="5" t="s">
        <v>11904</v>
      </c>
      <c r="H2953" s="5" t="s">
        <v>6195</v>
      </c>
    </row>
    <row r="2954" spans="1:8" ht="30.75" customHeight="1">
      <c r="A2954" s="6">
        <v>10872</v>
      </c>
      <c r="B2954" s="5" t="s">
        <v>4334</v>
      </c>
      <c r="C2954" s="12" t="s">
        <v>4335</v>
      </c>
      <c r="D2954" s="5" t="s">
        <v>6201</v>
      </c>
      <c r="E2954" s="5">
        <v>105899</v>
      </c>
      <c r="F2954" s="5" t="s">
        <v>9258</v>
      </c>
      <c r="G2954" s="5" t="s">
        <v>11905</v>
      </c>
      <c r="H2954" s="5" t="s">
        <v>6195</v>
      </c>
    </row>
    <row r="2955" spans="1:8" ht="30.75" customHeight="1">
      <c r="A2955" s="6">
        <v>10872</v>
      </c>
      <c r="B2955" s="5" t="s">
        <v>4334</v>
      </c>
      <c r="C2955" s="12" t="s">
        <v>4335</v>
      </c>
      <c r="D2955" s="5" t="s">
        <v>6201</v>
      </c>
      <c r="E2955" s="5">
        <v>105901</v>
      </c>
      <c r="F2955" s="5" t="s">
        <v>9259</v>
      </c>
      <c r="G2955" s="5" t="s">
        <v>11906</v>
      </c>
      <c r="H2955" s="5" t="s">
        <v>6195</v>
      </c>
    </row>
    <row r="2956" spans="1:8" ht="30.75" customHeight="1">
      <c r="A2956" s="6">
        <v>10872</v>
      </c>
      <c r="B2956" s="5" t="s">
        <v>4334</v>
      </c>
      <c r="C2956" s="12" t="s">
        <v>4335</v>
      </c>
      <c r="D2956" s="5" t="s">
        <v>6201</v>
      </c>
      <c r="E2956" s="5">
        <v>105900</v>
      </c>
      <c r="F2956" s="5" t="s">
        <v>9260</v>
      </c>
      <c r="G2956" s="5" t="s">
        <v>11907</v>
      </c>
      <c r="H2956" s="5" t="s">
        <v>6195</v>
      </c>
    </row>
    <row r="2957" spans="1:8" ht="30.75" customHeight="1">
      <c r="A2957" s="6">
        <v>10875</v>
      </c>
      <c r="B2957" s="5" t="s">
        <v>4343</v>
      </c>
      <c r="C2957" s="12" t="s">
        <v>4344</v>
      </c>
      <c r="D2957" s="5" t="s">
        <v>6218</v>
      </c>
      <c r="E2957" s="5">
        <v>105906</v>
      </c>
      <c r="F2957" s="5" t="s">
        <v>9261</v>
      </c>
      <c r="G2957" s="5" t="s">
        <v>11908</v>
      </c>
      <c r="H2957" s="5" t="s">
        <v>6220</v>
      </c>
    </row>
    <row r="2958" spans="1:8" ht="30.75" customHeight="1">
      <c r="A2958" s="6">
        <v>10876</v>
      </c>
      <c r="B2958" s="5" t="s">
        <v>4346</v>
      </c>
      <c r="C2958" s="12" t="s">
        <v>4347</v>
      </c>
      <c r="D2958" s="5" t="s">
        <v>6190</v>
      </c>
      <c r="E2958" s="5">
        <v>105905</v>
      </c>
      <c r="F2958" s="5" t="s">
        <v>9262</v>
      </c>
      <c r="G2958" s="5" t="s">
        <v>11909</v>
      </c>
      <c r="H2958" s="5" t="s">
        <v>6195</v>
      </c>
    </row>
    <row r="2959" spans="1:8" ht="30.75" customHeight="1">
      <c r="A2959" s="6">
        <v>10876</v>
      </c>
      <c r="B2959" s="5" t="s">
        <v>4346</v>
      </c>
      <c r="C2959" s="12" t="s">
        <v>4347</v>
      </c>
      <c r="D2959" s="5" t="s">
        <v>6190</v>
      </c>
      <c r="E2959" s="5">
        <v>104604</v>
      </c>
      <c r="F2959" s="5" t="s">
        <v>9263</v>
      </c>
      <c r="G2959" s="5" t="s">
        <v>11910</v>
      </c>
      <c r="H2959" s="5" t="s">
        <v>6195</v>
      </c>
    </row>
    <row r="2960" spans="1:8" ht="30.75" customHeight="1">
      <c r="A2960" s="6">
        <v>10876</v>
      </c>
      <c r="B2960" s="5" t="s">
        <v>4346</v>
      </c>
      <c r="C2960" s="12" t="s">
        <v>4347</v>
      </c>
      <c r="D2960" s="5" t="s">
        <v>6201</v>
      </c>
      <c r="E2960" s="5">
        <v>105888</v>
      </c>
      <c r="F2960" s="5" t="s">
        <v>9264</v>
      </c>
      <c r="G2960" s="5" t="s">
        <v>11911</v>
      </c>
      <c r="H2960" s="5" t="s">
        <v>6195</v>
      </c>
    </row>
    <row r="2961" spans="1:8" ht="30.75" customHeight="1">
      <c r="A2961" s="6">
        <v>10757</v>
      </c>
      <c r="B2961" s="5" t="s">
        <v>4358</v>
      </c>
      <c r="C2961" s="11" t="s">
        <v>4359</v>
      </c>
      <c r="D2961" s="5" t="s">
        <v>6197</v>
      </c>
      <c r="E2961" s="5">
        <v>105918</v>
      </c>
      <c r="F2961" s="5" t="s">
        <v>9265</v>
      </c>
      <c r="G2961" s="5" t="s">
        <v>11912</v>
      </c>
      <c r="H2961" s="5" t="s">
        <v>6205</v>
      </c>
    </row>
    <row r="2962" spans="1:8" ht="30.75" customHeight="1">
      <c r="A2962" s="6">
        <v>10757</v>
      </c>
      <c r="B2962" s="5" t="s">
        <v>4358</v>
      </c>
      <c r="C2962" s="11" t="s">
        <v>4359</v>
      </c>
      <c r="D2962" s="5" t="s">
        <v>6201</v>
      </c>
      <c r="E2962" s="5">
        <v>104611</v>
      </c>
      <c r="F2962" s="5" t="s">
        <v>9266</v>
      </c>
      <c r="G2962" s="5" t="s">
        <v>11913</v>
      </c>
      <c r="H2962" s="5" t="s">
        <v>6195</v>
      </c>
    </row>
    <row r="2963" spans="1:8" ht="30.75" customHeight="1">
      <c r="A2963" s="6">
        <v>10757</v>
      </c>
      <c r="B2963" s="5" t="s">
        <v>4358</v>
      </c>
      <c r="C2963" s="11" t="s">
        <v>4359</v>
      </c>
      <c r="D2963" s="5" t="s">
        <v>6201</v>
      </c>
      <c r="E2963" s="5">
        <v>102035</v>
      </c>
      <c r="F2963" s="5" t="s">
        <v>9267</v>
      </c>
      <c r="G2963" s="5" t="s">
        <v>11914</v>
      </c>
      <c r="H2963" s="5" t="s">
        <v>6195</v>
      </c>
    </row>
    <row r="2964" spans="1:8" ht="30.75" customHeight="1">
      <c r="A2964" s="6">
        <v>10757</v>
      </c>
      <c r="B2964" s="5" t="s">
        <v>4358</v>
      </c>
      <c r="C2964" s="11" t="s">
        <v>4359</v>
      </c>
      <c r="D2964" s="5" t="s">
        <v>6218</v>
      </c>
      <c r="E2964" s="5">
        <v>100587</v>
      </c>
      <c r="F2964" s="5" t="s">
        <v>9268</v>
      </c>
      <c r="G2964" s="5" t="s">
        <v>11915</v>
      </c>
      <c r="H2964" s="5" t="s">
        <v>6220</v>
      </c>
    </row>
    <row r="2965" spans="1:8" ht="30.75" customHeight="1">
      <c r="A2965" s="6">
        <v>10757</v>
      </c>
      <c r="B2965" s="5" t="s">
        <v>4358</v>
      </c>
      <c r="C2965" s="11" t="s">
        <v>4359</v>
      </c>
      <c r="D2965" s="5" t="s">
        <v>6197</v>
      </c>
      <c r="E2965" s="5">
        <v>110413</v>
      </c>
      <c r="F2965" s="5" t="s">
        <v>9269</v>
      </c>
      <c r="G2965" s="5" t="s">
        <v>11916</v>
      </c>
      <c r="H2965" s="5" t="s">
        <v>6205</v>
      </c>
    </row>
    <row r="2966" spans="1:8" ht="30.75" customHeight="1">
      <c r="A2966" s="6">
        <v>10757</v>
      </c>
      <c r="B2966" s="5" t="s">
        <v>4358</v>
      </c>
      <c r="C2966" s="11" t="s">
        <v>4359</v>
      </c>
      <c r="D2966" s="5" t="s">
        <v>6197</v>
      </c>
      <c r="E2966" s="5">
        <v>104606</v>
      </c>
      <c r="F2966" s="5" t="s">
        <v>9270</v>
      </c>
      <c r="G2966" s="5" t="s">
        <v>11917</v>
      </c>
      <c r="H2966" s="5" t="s">
        <v>6205</v>
      </c>
    </row>
    <row r="2967" spans="1:8" ht="30.75" customHeight="1">
      <c r="A2967" s="6">
        <v>10757</v>
      </c>
      <c r="B2967" s="5" t="s">
        <v>4358</v>
      </c>
      <c r="C2967" s="11" t="s">
        <v>4359</v>
      </c>
      <c r="D2967" s="5" t="s">
        <v>6197</v>
      </c>
      <c r="E2967" s="5">
        <v>103864</v>
      </c>
      <c r="F2967" s="5" t="s">
        <v>9271</v>
      </c>
      <c r="G2967" s="5" t="s">
        <v>11918</v>
      </c>
      <c r="H2967" s="5" t="s">
        <v>6205</v>
      </c>
    </row>
    <row r="2968" spans="1:8" ht="30.75" customHeight="1">
      <c r="A2968" s="6">
        <v>10757</v>
      </c>
      <c r="B2968" s="5" t="s">
        <v>4358</v>
      </c>
      <c r="C2968" s="11" t="s">
        <v>4359</v>
      </c>
      <c r="D2968" s="5" t="s">
        <v>6201</v>
      </c>
      <c r="E2968" s="5">
        <v>104610</v>
      </c>
      <c r="F2968" s="5" t="s">
        <v>9272</v>
      </c>
      <c r="G2968" s="5" t="s">
        <v>11919</v>
      </c>
      <c r="H2968" s="5" t="s">
        <v>6195</v>
      </c>
    </row>
    <row r="2969" spans="1:8" ht="30.75" customHeight="1">
      <c r="A2969" s="6">
        <v>10757</v>
      </c>
      <c r="B2969" s="5" t="s">
        <v>4358</v>
      </c>
      <c r="C2969" s="11" t="s">
        <v>4359</v>
      </c>
      <c r="D2969" s="5" t="s">
        <v>6210</v>
      </c>
      <c r="E2969" s="5">
        <v>101419</v>
      </c>
      <c r="F2969" s="5" t="s">
        <v>9273</v>
      </c>
      <c r="G2969" s="5" t="s">
        <v>11920</v>
      </c>
      <c r="H2969" s="5" t="s">
        <v>9140</v>
      </c>
    </row>
    <row r="2970" spans="1:8" ht="30.75" customHeight="1">
      <c r="A2970" s="6">
        <v>10757</v>
      </c>
      <c r="B2970" s="5" t="s">
        <v>4358</v>
      </c>
      <c r="C2970" s="11" t="s">
        <v>4359</v>
      </c>
      <c r="D2970" s="5" t="s">
        <v>6201</v>
      </c>
      <c r="E2970" s="5">
        <v>104609</v>
      </c>
      <c r="F2970" s="5" t="s">
        <v>9274</v>
      </c>
      <c r="G2970" s="5" t="s">
        <v>11921</v>
      </c>
      <c r="H2970" s="5" t="s">
        <v>6195</v>
      </c>
    </row>
    <row r="2971" spans="1:8" ht="30.75" customHeight="1">
      <c r="A2971" s="6">
        <v>10757</v>
      </c>
      <c r="B2971" s="5" t="s">
        <v>4358</v>
      </c>
      <c r="C2971" s="11" t="s">
        <v>4359</v>
      </c>
      <c r="D2971" s="5" t="s">
        <v>6197</v>
      </c>
      <c r="E2971" s="5">
        <v>104607</v>
      </c>
      <c r="F2971" s="5" t="s">
        <v>9275</v>
      </c>
      <c r="G2971" s="5" t="s">
        <v>11922</v>
      </c>
      <c r="H2971" s="5" t="s">
        <v>6205</v>
      </c>
    </row>
    <row r="2972" spans="1:8" ht="30.75" customHeight="1">
      <c r="A2972" s="6">
        <v>10757</v>
      </c>
      <c r="B2972" s="5" t="s">
        <v>4358</v>
      </c>
      <c r="C2972" s="11" t="s">
        <v>4359</v>
      </c>
      <c r="D2972" s="5" t="s">
        <v>6197</v>
      </c>
      <c r="E2972" s="5">
        <v>102850</v>
      </c>
      <c r="F2972" s="5" t="s">
        <v>9276</v>
      </c>
      <c r="G2972" s="5" t="s">
        <v>11923</v>
      </c>
      <c r="H2972" s="5" t="s">
        <v>6205</v>
      </c>
    </row>
    <row r="2973" spans="1:8" ht="30.75" customHeight="1">
      <c r="A2973" s="6">
        <v>10757</v>
      </c>
      <c r="B2973" s="5" t="s">
        <v>4358</v>
      </c>
      <c r="C2973" s="11" t="s">
        <v>4359</v>
      </c>
      <c r="D2973" s="5" t="s">
        <v>6190</v>
      </c>
      <c r="E2973" s="5">
        <v>101995</v>
      </c>
      <c r="F2973" s="5" t="s">
        <v>9277</v>
      </c>
      <c r="G2973" s="5" t="s">
        <v>11924</v>
      </c>
      <c r="H2973" s="5" t="s">
        <v>6195</v>
      </c>
    </row>
    <row r="2974" spans="1:8" ht="30.75" customHeight="1">
      <c r="A2974" s="6">
        <v>10757</v>
      </c>
      <c r="B2974" s="5" t="s">
        <v>4358</v>
      </c>
      <c r="C2974" s="11" t="s">
        <v>4359</v>
      </c>
      <c r="D2974" s="5" t="s">
        <v>6197</v>
      </c>
      <c r="E2974" s="5">
        <v>105917</v>
      </c>
      <c r="F2974" s="5" t="s">
        <v>9278</v>
      </c>
      <c r="G2974" s="5" t="s">
        <v>11925</v>
      </c>
      <c r="H2974" s="5" t="s">
        <v>6205</v>
      </c>
    </row>
    <row r="2975" spans="1:8" ht="30.75" customHeight="1">
      <c r="A2975" s="6">
        <v>10757</v>
      </c>
      <c r="B2975" s="5" t="s">
        <v>4358</v>
      </c>
      <c r="C2975" s="11" t="s">
        <v>4359</v>
      </c>
      <c r="D2975" s="5" t="s">
        <v>6190</v>
      </c>
      <c r="E2975" s="5">
        <v>101262</v>
      </c>
      <c r="F2975" s="5" t="s">
        <v>9279</v>
      </c>
      <c r="G2975" s="5" t="s">
        <v>11926</v>
      </c>
      <c r="H2975" s="5" t="s">
        <v>6212</v>
      </c>
    </row>
    <row r="2976" spans="1:8" ht="30.75" customHeight="1">
      <c r="A2976" s="6">
        <v>10757</v>
      </c>
      <c r="B2976" s="5" t="s">
        <v>4358</v>
      </c>
      <c r="C2976" s="11" t="s">
        <v>4359</v>
      </c>
      <c r="D2976" s="5" t="s">
        <v>6197</v>
      </c>
      <c r="E2976" s="5">
        <v>103865</v>
      </c>
      <c r="F2976" s="5" t="s">
        <v>9280</v>
      </c>
      <c r="G2976" s="5" t="s">
        <v>11927</v>
      </c>
      <c r="H2976" s="5" t="s">
        <v>6205</v>
      </c>
    </row>
    <row r="2977" spans="1:8" ht="30.75" customHeight="1">
      <c r="A2977" s="6">
        <v>10757</v>
      </c>
      <c r="B2977" s="5" t="s">
        <v>4358</v>
      </c>
      <c r="C2977" s="11" t="s">
        <v>4359</v>
      </c>
      <c r="D2977" s="5" t="s">
        <v>6190</v>
      </c>
      <c r="E2977" s="5">
        <v>101119</v>
      </c>
      <c r="F2977" s="5" t="s">
        <v>9281</v>
      </c>
      <c r="G2977" s="5" t="s">
        <v>11928</v>
      </c>
      <c r="H2977" s="5" t="s">
        <v>6212</v>
      </c>
    </row>
    <row r="2978" spans="1:8" ht="30.75" customHeight="1">
      <c r="A2978" s="6">
        <v>10757</v>
      </c>
      <c r="B2978" s="5" t="s">
        <v>4358</v>
      </c>
      <c r="C2978" s="11" t="s">
        <v>4359</v>
      </c>
      <c r="D2978" s="5" t="s">
        <v>6197</v>
      </c>
      <c r="E2978" s="5">
        <v>105916</v>
      </c>
      <c r="F2978" s="5" t="s">
        <v>9282</v>
      </c>
      <c r="G2978" s="5" t="s">
        <v>11929</v>
      </c>
      <c r="H2978" s="5" t="s">
        <v>6205</v>
      </c>
    </row>
    <row r="2979" spans="1:8" ht="30.75" customHeight="1">
      <c r="A2979" s="6">
        <v>10757</v>
      </c>
      <c r="B2979" s="5" t="s">
        <v>4358</v>
      </c>
      <c r="C2979" s="11" t="s">
        <v>4359</v>
      </c>
      <c r="D2979" s="5" t="s">
        <v>6210</v>
      </c>
      <c r="E2979" s="5">
        <v>100952</v>
      </c>
      <c r="F2979" s="5" t="s">
        <v>9283</v>
      </c>
      <c r="G2979" s="5" t="s">
        <v>11930</v>
      </c>
      <c r="H2979" s="5" t="s">
        <v>9284</v>
      </c>
    </row>
    <row r="2980" spans="1:8" ht="30.75" customHeight="1">
      <c r="A2980" s="6">
        <v>10757</v>
      </c>
      <c r="B2980" s="5" t="s">
        <v>4358</v>
      </c>
      <c r="C2980" s="11" t="s">
        <v>4359</v>
      </c>
      <c r="D2980" s="5" t="s">
        <v>6197</v>
      </c>
      <c r="E2980" s="5">
        <v>105919</v>
      </c>
      <c r="F2980" s="5" t="s">
        <v>9285</v>
      </c>
      <c r="G2980" s="5" t="s">
        <v>11931</v>
      </c>
      <c r="H2980" s="5" t="s">
        <v>6205</v>
      </c>
    </row>
    <row r="2981" spans="1:8" ht="30.75" customHeight="1">
      <c r="A2981" s="6">
        <v>10757</v>
      </c>
      <c r="B2981" s="5" t="s">
        <v>4358</v>
      </c>
      <c r="C2981" s="11" t="s">
        <v>4359</v>
      </c>
      <c r="D2981" s="5" t="s">
        <v>6190</v>
      </c>
      <c r="E2981" s="5">
        <v>102650</v>
      </c>
      <c r="F2981" s="5" t="s">
        <v>9286</v>
      </c>
      <c r="G2981" s="5" t="s">
        <v>11932</v>
      </c>
      <c r="H2981" s="5" t="s">
        <v>6195</v>
      </c>
    </row>
    <row r="2982" spans="1:8" ht="30.75" customHeight="1">
      <c r="A2982" s="6">
        <v>10757</v>
      </c>
      <c r="B2982" s="5" t="s">
        <v>4358</v>
      </c>
      <c r="C2982" s="11" t="s">
        <v>4359</v>
      </c>
      <c r="D2982" s="5" t="s">
        <v>6197</v>
      </c>
      <c r="E2982" s="5">
        <v>103873</v>
      </c>
      <c r="F2982" s="5" t="s">
        <v>9287</v>
      </c>
      <c r="G2982" s="5" t="s">
        <v>11933</v>
      </c>
      <c r="H2982" s="5" t="s">
        <v>6205</v>
      </c>
    </row>
    <row r="2983" spans="1:8" ht="30.75" customHeight="1">
      <c r="A2983" s="6">
        <v>10757</v>
      </c>
      <c r="B2983" s="5" t="s">
        <v>4358</v>
      </c>
      <c r="C2983" s="11" t="s">
        <v>4359</v>
      </c>
      <c r="D2983" s="5" t="s">
        <v>6201</v>
      </c>
      <c r="E2983" s="5">
        <v>111010</v>
      </c>
      <c r="F2983" s="5" t="s">
        <v>9288</v>
      </c>
      <c r="G2983" s="5" t="s">
        <v>11934</v>
      </c>
      <c r="H2983" s="5" t="s">
        <v>9289</v>
      </c>
    </row>
    <row r="2984" spans="1:8" ht="30.75" customHeight="1">
      <c r="A2984" s="6">
        <v>10757</v>
      </c>
      <c r="B2984" s="5" t="s">
        <v>4358</v>
      </c>
      <c r="C2984" s="11" t="s">
        <v>4359</v>
      </c>
      <c r="D2984" s="5" t="s">
        <v>6197</v>
      </c>
      <c r="E2984" s="5">
        <v>101583</v>
      </c>
      <c r="F2984" s="5" t="s">
        <v>9290</v>
      </c>
      <c r="G2984" s="5" t="s">
        <v>11935</v>
      </c>
      <c r="H2984" s="5" t="s">
        <v>6205</v>
      </c>
    </row>
    <row r="2985" spans="1:8" ht="30.75" customHeight="1">
      <c r="A2985" s="6">
        <v>10757</v>
      </c>
      <c r="B2985" s="5" t="s">
        <v>4358</v>
      </c>
      <c r="C2985" s="11" t="s">
        <v>4359</v>
      </c>
      <c r="D2985" s="5" t="s">
        <v>6197</v>
      </c>
      <c r="E2985" s="5">
        <v>105922</v>
      </c>
      <c r="F2985" s="5" t="s">
        <v>9291</v>
      </c>
      <c r="G2985" s="5" t="s">
        <v>11936</v>
      </c>
      <c r="H2985" s="5" t="s">
        <v>6205</v>
      </c>
    </row>
    <row r="2986" spans="1:8" ht="30.75" customHeight="1">
      <c r="A2986" s="6">
        <v>10757</v>
      </c>
      <c r="B2986" s="5" t="s">
        <v>4358</v>
      </c>
      <c r="C2986" s="11" t="s">
        <v>4359</v>
      </c>
      <c r="D2986" s="5" t="s">
        <v>6190</v>
      </c>
      <c r="E2986" s="5">
        <v>110407</v>
      </c>
      <c r="F2986" s="5" t="s">
        <v>9292</v>
      </c>
      <c r="G2986" s="5" t="s">
        <v>11937</v>
      </c>
      <c r="H2986" s="5" t="s">
        <v>6195</v>
      </c>
    </row>
    <row r="2987" spans="1:8" ht="30.75" customHeight="1">
      <c r="A2987" s="6">
        <v>10757</v>
      </c>
      <c r="B2987" s="5" t="s">
        <v>4358</v>
      </c>
      <c r="C2987" s="11" t="s">
        <v>4359</v>
      </c>
      <c r="D2987" s="5" t="s">
        <v>6197</v>
      </c>
      <c r="E2987" s="5">
        <v>103863</v>
      </c>
      <c r="F2987" s="5" t="s">
        <v>9293</v>
      </c>
      <c r="G2987" s="5" t="s">
        <v>11938</v>
      </c>
      <c r="H2987" s="5" t="s">
        <v>6195</v>
      </c>
    </row>
    <row r="2988" spans="1:8" ht="30.75" customHeight="1">
      <c r="A2988" s="6">
        <v>10757</v>
      </c>
      <c r="B2988" s="5" t="s">
        <v>4358</v>
      </c>
      <c r="C2988" s="11" t="s">
        <v>4359</v>
      </c>
      <c r="D2988" s="5" t="s">
        <v>6197</v>
      </c>
      <c r="E2988" s="5">
        <v>103866</v>
      </c>
      <c r="F2988" s="5" t="s">
        <v>9294</v>
      </c>
      <c r="G2988" s="5" t="s">
        <v>11939</v>
      </c>
      <c r="H2988" s="5" t="s">
        <v>6205</v>
      </c>
    </row>
    <row r="2989" spans="1:8" ht="30.75" customHeight="1">
      <c r="A2989" s="6">
        <v>10757</v>
      </c>
      <c r="B2989" s="5" t="s">
        <v>4358</v>
      </c>
      <c r="C2989" s="11" t="s">
        <v>4359</v>
      </c>
      <c r="D2989" s="5" t="s">
        <v>6197</v>
      </c>
      <c r="E2989" s="5">
        <v>103869</v>
      </c>
      <c r="F2989" s="5" t="s">
        <v>9295</v>
      </c>
      <c r="G2989" s="5" t="s">
        <v>11940</v>
      </c>
      <c r="H2989" s="5" t="s">
        <v>6205</v>
      </c>
    </row>
    <row r="2990" spans="1:8" ht="30.75" customHeight="1">
      <c r="A2990" s="6">
        <v>10757</v>
      </c>
      <c r="B2990" s="5" t="s">
        <v>4358</v>
      </c>
      <c r="C2990" s="11" t="s">
        <v>4359</v>
      </c>
      <c r="D2990" s="5" t="s">
        <v>6197</v>
      </c>
      <c r="E2990" s="5">
        <v>103345</v>
      </c>
      <c r="F2990" s="5" t="s">
        <v>9296</v>
      </c>
      <c r="G2990" s="5" t="s">
        <v>11941</v>
      </c>
      <c r="H2990" s="5" t="s">
        <v>6205</v>
      </c>
    </row>
    <row r="2991" spans="1:8" ht="30.75" customHeight="1">
      <c r="A2991" s="6">
        <v>10757</v>
      </c>
      <c r="B2991" s="5" t="s">
        <v>4358</v>
      </c>
      <c r="C2991" s="11" t="s">
        <v>4359</v>
      </c>
      <c r="D2991" s="5" t="s">
        <v>6197</v>
      </c>
      <c r="E2991" s="5">
        <v>105894</v>
      </c>
      <c r="F2991" s="5" t="s">
        <v>9297</v>
      </c>
      <c r="G2991" s="5" t="s">
        <v>11942</v>
      </c>
      <c r="H2991" s="5" t="s">
        <v>6195</v>
      </c>
    </row>
    <row r="2992" spans="1:8" ht="30.75" customHeight="1">
      <c r="A2992" s="6">
        <v>10757</v>
      </c>
      <c r="B2992" s="5" t="s">
        <v>4358</v>
      </c>
      <c r="C2992" s="11" t="s">
        <v>4359</v>
      </c>
      <c r="D2992" s="5" t="s">
        <v>6197</v>
      </c>
      <c r="E2992" s="5">
        <v>105915</v>
      </c>
      <c r="F2992" s="5" t="s">
        <v>9298</v>
      </c>
      <c r="G2992" s="5" t="s">
        <v>11943</v>
      </c>
      <c r="H2992" s="5" t="s">
        <v>6205</v>
      </c>
    </row>
    <row r="2993" spans="1:8" ht="30.75" customHeight="1">
      <c r="A2993" s="6">
        <v>10757</v>
      </c>
      <c r="B2993" s="5" t="s">
        <v>4358</v>
      </c>
      <c r="C2993" s="11" t="s">
        <v>4359</v>
      </c>
      <c r="D2993" s="5" t="s">
        <v>6210</v>
      </c>
      <c r="E2993" s="5">
        <v>110405</v>
      </c>
      <c r="F2993" s="5" t="s">
        <v>9299</v>
      </c>
      <c r="G2993" s="5" t="s">
        <v>11944</v>
      </c>
      <c r="H2993" s="5" t="s">
        <v>9289</v>
      </c>
    </row>
    <row r="2994" spans="1:8" ht="30.75" customHeight="1">
      <c r="A2994" s="6">
        <v>10757</v>
      </c>
      <c r="B2994" s="5" t="s">
        <v>4358</v>
      </c>
      <c r="C2994" s="11" t="s">
        <v>4359</v>
      </c>
      <c r="D2994" s="5" t="s">
        <v>6201</v>
      </c>
      <c r="E2994" s="5">
        <v>104608</v>
      </c>
      <c r="F2994" s="5" t="s">
        <v>9300</v>
      </c>
      <c r="G2994" s="5" t="s">
        <v>11945</v>
      </c>
      <c r="H2994" s="5" t="s">
        <v>6195</v>
      </c>
    </row>
    <row r="2995" spans="1:8" ht="30.75" customHeight="1">
      <c r="A2995" s="6">
        <v>10757</v>
      </c>
      <c r="B2995" s="5" t="s">
        <v>4358</v>
      </c>
      <c r="C2995" s="11" t="s">
        <v>4359</v>
      </c>
      <c r="D2995" s="5" t="s">
        <v>6197</v>
      </c>
      <c r="E2995" s="5">
        <v>103013</v>
      </c>
      <c r="F2995" s="5" t="s">
        <v>9301</v>
      </c>
      <c r="G2995" s="5" t="s">
        <v>11946</v>
      </c>
      <c r="H2995" s="5" t="s">
        <v>6205</v>
      </c>
    </row>
    <row r="2996" spans="1:8" ht="30.75" customHeight="1">
      <c r="A2996" s="6">
        <v>10880</v>
      </c>
      <c r="B2996" s="5" t="s">
        <v>4361</v>
      </c>
      <c r="C2996" s="12" t="s">
        <v>4362</v>
      </c>
      <c r="D2996" s="5" t="s">
        <v>6201</v>
      </c>
      <c r="E2996" s="5">
        <v>105875</v>
      </c>
      <c r="F2996" s="5" t="s">
        <v>9302</v>
      </c>
      <c r="G2996" s="5" t="s">
        <v>11947</v>
      </c>
      <c r="H2996" s="5" t="s">
        <v>6195</v>
      </c>
    </row>
    <row r="2997" spans="1:8" ht="30.75" customHeight="1">
      <c r="A2997" s="6">
        <v>10883</v>
      </c>
      <c r="B2997" s="5" t="s">
        <v>4370</v>
      </c>
      <c r="C2997" s="12" t="s">
        <v>4371</v>
      </c>
      <c r="D2997" s="5" t="s">
        <v>6201</v>
      </c>
      <c r="E2997" s="5">
        <v>105878</v>
      </c>
      <c r="F2997" s="5" t="s">
        <v>9303</v>
      </c>
      <c r="G2997" s="5" t="s">
        <v>11948</v>
      </c>
      <c r="H2997" s="5" t="s">
        <v>6195</v>
      </c>
    </row>
    <row r="2998" spans="1:8" ht="30.75" customHeight="1">
      <c r="A2998" s="6">
        <v>10884</v>
      </c>
      <c r="B2998" s="5" t="s">
        <v>4373</v>
      </c>
      <c r="C2998" s="12" t="s">
        <v>4374</v>
      </c>
      <c r="D2998" s="5" t="s">
        <v>6201</v>
      </c>
      <c r="E2998" s="5">
        <v>105879</v>
      </c>
      <c r="F2998" s="5" t="s">
        <v>9304</v>
      </c>
      <c r="G2998" s="5" t="s">
        <v>11949</v>
      </c>
      <c r="H2998" s="5" t="s">
        <v>6195</v>
      </c>
    </row>
    <row r="2999" spans="1:8" ht="30.75" customHeight="1">
      <c r="A2999" s="6">
        <v>10734</v>
      </c>
      <c r="B2999" s="5" t="s">
        <v>4397</v>
      </c>
      <c r="C2999" s="10" t="s">
        <v>4398</v>
      </c>
      <c r="D2999" s="5" t="s">
        <v>6197</v>
      </c>
      <c r="E2999" s="5">
        <v>104806</v>
      </c>
      <c r="F2999" s="5" t="s">
        <v>9305</v>
      </c>
      <c r="G2999" s="5" t="s">
        <v>11950</v>
      </c>
      <c r="H2999" s="5" t="s">
        <v>6205</v>
      </c>
    </row>
    <row r="3000" spans="1:8" ht="30.75" customHeight="1">
      <c r="A3000" s="6">
        <v>10734</v>
      </c>
      <c r="B3000" s="5" t="s">
        <v>4397</v>
      </c>
      <c r="C3000" s="10" t="s">
        <v>4398</v>
      </c>
      <c r="D3000" s="5" t="s">
        <v>6210</v>
      </c>
      <c r="E3000" s="5">
        <v>104820</v>
      </c>
      <c r="F3000" s="5" t="s">
        <v>9306</v>
      </c>
      <c r="G3000" s="5" t="s">
        <v>11951</v>
      </c>
      <c r="H3000" s="5" t="s">
        <v>9307</v>
      </c>
    </row>
    <row r="3001" spans="1:8" ht="30.75" customHeight="1">
      <c r="A3001" s="6">
        <v>10734</v>
      </c>
      <c r="B3001" s="5" t="s">
        <v>4397</v>
      </c>
      <c r="C3001" s="10" t="s">
        <v>4398</v>
      </c>
      <c r="D3001" s="5" t="s">
        <v>6190</v>
      </c>
      <c r="E3001" s="5">
        <v>101167</v>
      </c>
      <c r="F3001" s="5" t="s">
        <v>9308</v>
      </c>
      <c r="G3001" s="5" t="s">
        <v>11952</v>
      </c>
      <c r="H3001" s="5" t="s">
        <v>6212</v>
      </c>
    </row>
    <row r="3002" spans="1:8" ht="30.75" customHeight="1">
      <c r="A3002" s="6">
        <v>10734</v>
      </c>
      <c r="B3002" s="5" t="s">
        <v>4397</v>
      </c>
      <c r="C3002" s="10" t="s">
        <v>4398</v>
      </c>
      <c r="D3002" s="5" t="s">
        <v>6210</v>
      </c>
      <c r="E3002" s="5">
        <v>104617</v>
      </c>
      <c r="F3002" s="5" t="s">
        <v>9309</v>
      </c>
      <c r="G3002" s="5" t="s">
        <v>11953</v>
      </c>
      <c r="H3002" s="5" t="s">
        <v>9310</v>
      </c>
    </row>
    <row r="3003" spans="1:8" ht="30.75" customHeight="1">
      <c r="A3003" s="6">
        <v>10734</v>
      </c>
      <c r="B3003" s="5" t="s">
        <v>4397</v>
      </c>
      <c r="C3003" s="10" t="s">
        <v>4398</v>
      </c>
      <c r="D3003" s="5" t="s">
        <v>6201</v>
      </c>
      <c r="E3003" s="5">
        <v>102045</v>
      </c>
      <c r="F3003" s="5" t="s">
        <v>9311</v>
      </c>
      <c r="G3003" s="5" t="s">
        <v>11954</v>
      </c>
      <c r="H3003" s="5" t="s">
        <v>6195</v>
      </c>
    </row>
    <row r="3004" spans="1:8" ht="30.75" customHeight="1">
      <c r="A3004" s="6">
        <v>10734</v>
      </c>
      <c r="B3004" s="5" t="s">
        <v>4397</v>
      </c>
      <c r="C3004" s="10" t="s">
        <v>4398</v>
      </c>
      <c r="D3004" s="5" t="s">
        <v>6197</v>
      </c>
      <c r="E3004" s="5">
        <v>104893</v>
      </c>
      <c r="F3004" s="5" t="s">
        <v>9312</v>
      </c>
      <c r="G3004" s="5" t="s">
        <v>11955</v>
      </c>
      <c r="H3004" s="5" t="s">
        <v>6205</v>
      </c>
    </row>
    <row r="3005" spans="1:8" ht="30.75" customHeight="1">
      <c r="A3005" s="6">
        <v>10734</v>
      </c>
      <c r="B3005" s="5" t="s">
        <v>4397</v>
      </c>
      <c r="C3005" s="10" t="s">
        <v>4398</v>
      </c>
      <c r="D3005" s="5" t="s">
        <v>6197</v>
      </c>
      <c r="E3005" s="5">
        <v>109674</v>
      </c>
      <c r="F3005" s="5" t="s">
        <v>9313</v>
      </c>
      <c r="G3005" s="5" t="s">
        <v>11956</v>
      </c>
      <c r="H3005" s="5" t="s">
        <v>6205</v>
      </c>
    </row>
    <row r="3006" spans="1:8" ht="30.75" customHeight="1">
      <c r="A3006" s="6">
        <v>10734</v>
      </c>
      <c r="B3006" s="5" t="s">
        <v>4397</v>
      </c>
      <c r="C3006" s="10" t="s">
        <v>4398</v>
      </c>
      <c r="D3006" s="5" t="s">
        <v>6190</v>
      </c>
      <c r="E3006" s="5">
        <v>103152</v>
      </c>
      <c r="F3006" s="5" t="s">
        <v>9314</v>
      </c>
      <c r="G3006" s="5" t="s">
        <v>9314</v>
      </c>
      <c r="H3006" s="5" t="s">
        <v>6195</v>
      </c>
    </row>
    <row r="3007" spans="1:8" ht="30.75" customHeight="1">
      <c r="A3007" s="6">
        <v>10734</v>
      </c>
      <c r="B3007" s="5" t="s">
        <v>4397</v>
      </c>
      <c r="C3007" s="10" t="s">
        <v>4398</v>
      </c>
      <c r="D3007" s="5" t="s">
        <v>6197</v>
      </c>
      <c r="E3007" s="5">
        <v>104816</v>
      </c>
      <c r="F3007" s="5" t="s">
        <v>9315</v>
      </c>
      <c r="G3007" s="5" t="s">
        <v>11957</v>
      </c>
      <c r="H3007" s="5" t="s">
        <v>6205</v>
      </c>
    </row>
    <row r="3008" spans="1:8" ht="30.75" customHeight="1">
      <c r="A3008" s="6">
        <v>10734</v>
      </c>
      <c r="B3008" s="5" t="s">
        <v>4397</v>
      </c>
      <c r="C3008" s="10" t="s">
        <v>4398</v>
      </c>
      <c r="D3008" s="5" t="s">
        <v>6201</v>
      </c>
      <c r="E3008" s="5">
        <v>104812</v>
      </c>
      <c r="F3008" s="5" t="s">
        <v>9316</v>
      </c>
      <c r="G3008" s="5" t="s">
        <v>11958</v>
      </c>
      <c r="H3008" s="5" t="s">
        <v>9307</v>
      </c>
    </row>
    <row r="3009" spans="1:8" ht="30.75" customHeight="1">
      <c r="A3009" s="6">
        <v>10759</v>
      </c>
      <c r="B3009" s="5" t="s">
        <v>4429</v>
      </c>
      <c r="C3009" s="11" t="s">
        <v>4430</v>
      </c>
      <c r="D3009" s="5" t="s">
        <v>6201</v>
      </c>
      <c r="E3009" s="5">
        <v>104811</v>
      </c>
      <c r="F3009" s="5" t="s">
        <v>9317</v>
      </c>
      <c r="G3009" s="5" t="s">
        <v>11959</v>
      </c>
      <c r="H3009" s="5" t="s">
        <v>9318</v>
      </c>
    </row>
    <row r="3010" spans="1:8" ht="30.75" customHeight="1">
      <c r="A3010" s="6">
        <v>10759</v>
      </c>
      <c r="B3010" s="5" t="s">
        <v>4429</v>
      </c>
      <c r="C3010" s="11" t="s">
        <v>4430</v>
      </c>
      <c r="D3010" s="5" t="s">
        <v>6190</v>
      </c>
      <c r="E3010" s="5">
        <v>104819</v>
      </c>
      <c r="F3010" s="5" t="s">
        <v>9319</v>
      </c>
      <c r="G3010" s="5" t="s">
        <v>11960</v>
      </c>
      <c r="H3010" s="5" t="s">
        <v>9318</v>
      </c>
    </row>
    <row r="3011" spans="1:8" ht="30.75" customHeight="1">
      <c r="A3011" s="6">
        <v>10759</v>
      </c>
      <c r="B3011" s="5" t="s">
        <v>4429</v>
      </c>
      <c r="C3011" s="11" t="s">
        <v>4430</v>
      </c>
      <c r="D3011" s="5" t="s">
        <v>6218</v>
      </c>
      <c r="E3011" s="5">
        <v>105533</v>
      </c>
      <c r="F3011" s="5" t="s">
        <v>9320</v>
      </c>
      <c r="G3011" s="5" t="s">
        <v>11961</v>
      </c>
      <c r="H3011" s="5" t="s">
        <v>6512</v>
      </c>
    </row>
    <row r="3012" spans="1:8" ht="30.75" customHeight="1">
      <c r="A3012" s="6">
        <v>10759</v>
      </c>
      <c r="B3012" s="5" t="s">
        <v>4429</v>
      </c>
      <c r="C3012" s="11" t="s">
        <v>4430</v>
      </c>
      <c r="D3012" s="5" t="s">
        <v>6218</v>
      </c>
      <c r="E3012" s="5">
        <v>106546</v>
      </c>
      <c r="F3012" s="5" t="s">
        <v>9321</v>
      </c>
      <c r="G3012" s="5" t="s">
        <v>11962</v>
      </c>
      <c r="H3012" s="5" t="s">
        <v>6434</v>
      </c>
    </row>
    <row r="3013" spans="1:8" ht="30.75" customHeight="1">
      <c r="A3013" s="6">
        <v>10759</v>
      </c>
      <c r="B3013" s="5" t="s">
        <v>4429</v>
      </c>
      <c r="C3013" s="11" t="s">
        <v>4430</v>
      </c>
      <c r="D3013" s="5" t="s">
        <v>6218</v>
      </c>
      <c r="E3013" s="5">
        <v>105534</v>
      </c>
      <c r="F3013" s="5" t="s">
        <v>9322</v>
      </c>
      <c r="G3013" s="5" t="s">
        <v>11963</v>
      </c>
      <c r="H3013" s="5" t="s">
        <v>6512</v>
      </c>
    </row>
    <row r="3014" spans="1:8" ht="30.75" customHeight="1">
      <c r="A3014" s="6">
        <v>10759</v>
      </c>
      <c r="B3014" s="5" t="s">
        <v>4429</v>
      </c>
      <c r="C3014" s="11" t="s">
        <v>4430</v>
      </c>
      <c r="D3014" s="5" t="s">
        <v>6218</v>
      </c>
      <c r="E3014" s="5">
        <v>100175</v>
      </c>
      <c r="F3014" s="5" t="s">
        <v>9323</v>
      </c>
      <c r="G3014" s="5" t="s">
        <v>11964</v>
      </c>
      <c r="H3014" s="5" t="s">
        <v>6512</v>
      </c>
    </row>
    <row r="3015" spans="1:8" ht="30.75" customHeight="1">
      <c r="A3015" s="6">
        <v>10759</v>
      </c>
      <c r="B3015" s="5" t="s">
        <v>4429</v>
      </c>
      <c r="C3015" s="11" t="s">
        <v>4430</v>
      </c>
      <c r="D3015" s="5" t="s">
        <v>6218</v>
      </c>
      <c r="E3015" s="5">
        <v>104809</v>
      </c>
      <c r="F3015" s="5" t="s">
        <v>9324</v>
      </c>
      <c r="G3015" s="5" t="s">
        <v>11965</v>
      </c>
      <c r="H3015" s="5" t="s">
        <v>6220</v>
      </c>
    </row>
    <row r="3016" spans="1:8" ht="30.75" customHeight="1">
      <c r="A3016" s="6">
        <v>10759</v>
      </c>
      <c r="B3016" s="5" t="s">
        <v>4429</v>
      </c>
      <c r="C3016" s="11" t="s">
        <v>4430</v>
      </c>
      <c r="D3016" s="5" t="s">
        <v>6218</v>
      </c>
      <c r="E3016" s="5">
        <v>100171</v>
      </c>
      <c r="F3016" s="5" t="s">
        <v>9325</v>
      </c>
      <c r="G3016" s="5" t="s">
        <v>9325</v>
      </c>
      <c r="H3016" s="5" t="s">
        <v>6512</v>
      </c>
    </row>
    <row r="3017" spans="1:8" ht="30.75" customHeight="1">
      <c r="A3017" s="6">
        <v>10759</v>
      </c>
      <c r="B3017" s="5" t="s">
        <v>4429</v>
      </c>
      <c r="C3017" s="11" t="s">
        <v>4430</v>
      </c>
      <c r="D3017" s="5" t="s">
        <v>6197</v>
      </c>
      <c r="E3017" s="5">
        <v>104814</v>
      </c>
      <c r="F3017" s="5" t="s">
        <v>9326</v>
      </c>
      <c r="G3017" s="5" t="s">
        <v>11966</v>
      </c>
      <c r="H3017" s="5" t="s">
        <v>6205</v>
      </c>
    </row>
    <row r="3018" spans="1:8" ht="30.75" customHeight="1">
      <c r="A3018" s="6">
        <v>10759</v>
      </c>
      <c r="B3018" s="5" t="s">
        <v>4429</v>
      </c>
      <c r="C3018" s="11" t="s">
        <v>4430</v>
      </c>
      <c r="D3018" s="5" t="s">
        <v>6190</v>
      </c>
      <c r="E3018" s="5">
        <v>104818</v>
      </c>
      <c r="F3018" s="5" t="s">
        <v>9327</v>
      </c>
      <c r="G3018" s="5" t="s">
        <v>11967</v>
      </c>
      <c r="H3018" s="5" t="s">
        <v>9318</v>
      </c>
    </row>
    <row r="3019" spans="1:8" ht="30.75" customHeight="1">
      <c r="A3019" s="6">
        <v>10759</v>
      </c>
      <c r="B3019" s="5" t="s">
        <v>4429</v>
      </c>
      <c r="C3019" s="11" t="s">
        <v>4430</v>
      </c>
      <c r="D3019" s="5" t="s">
        <v>6201</v>
      </c>
      <c r="E3019" s="5">
        <v>104810</v>
      </c>
      <c r="F3019" s="5" t="s">
        <v>9328</v>
      </c>
      <c r="G3019" s="5" t="s">
        <v>11968</v>
      </c>
      <c r="H3019" s="5" t="s">
        <v>9318</v>
      </c>
    </row>
    <row r="3020" spans="1:8" ht="30.75" customHeight="1">
      <c r="A3020" s="6">
        <v>10759</v>
      </c>
      <c r="B3020" s="5" t="s">
        <v>4429</v>
      </c>
      <c r="C3020" s="11" t="s">
        <v>4430</v>
      </c>
      <c r="D3020" s="5" t="s">
        <v>6197</v>
      </c>
      <c r="E3020" s="5">
        <v>104815</v>
      </c>
      <c r="F3020" s="5" t="s">
        <v>9329</v>
      </c>
      <c r="G3020" s="5" t="s">
        <v>11969</v>
      </c>
      <c r="H3020" s="5" t="s">
        <v>6205</v>
      </c>
    </row>
    <row r="3021" spans="1:8" ht="30.75" customHeight="1">
      <c r="A3021" s="6">
        <v>11208</v>
      </c>
      <c r="B3021" s="5" t="s">
        <v>4507</v>
      </c>
      <c r="C3021" s="11" t="s">
        <v>4508</v>
      </c>
      <c r="D3021" s="5" t="s">
        <v>6210</v>
      </c>
      <c r="E3021" s="5">
        <v>104821</v>
      </c>
      <c r="F3021" s="5" t="s">
        <v>9330</v>
      </c>
      <c r="G3021" s="5" t="s">
        <v>11970</v>
      </c>
      <c r="H3021" s="5" t="s">
        <v>9331</v>
      </c>
    </row>
    <row r="3022" spans="1:8" ht="30.75" customHeight="1">
      <c r="A3022" s="6">
        <v>10735</v>
      </c>
      <c r="B3022" s="5" t="s">
        <v>4585</v>
      </c>
      <c r="C3022" s="10" t="s">
        <v>4586</v>
      </c>
      <c r="D3022" s="5" t="s">
        <v>6197</v>
      </c>
      <c r="E3022" s="5">
        <v>104014</v>
      </c>
      <c r="F3022" s="5" t="s">
        <v>9332</v>
      </c>
      <c r="G3022" s="5" t="s">
        <v>11971</v>
      </c>
      <c r="H3022" s="5" t="s">
        <v>6195</v>
      </c>
    </row>
    <row r="3023" spans="1:8" ht="30.75" customHeight="1">
      <c r="A3023" s="6">
        <v>10735</v>
      </c>
      <c r="B3023" s="5" t="s">
        <v>4585</v>
      </c>
      <c r="C3023" s="10" t="s">
        <v>4586</v>
      </c>
      <c r="D3023" s="5" t="s">
        <v>6201</v>
      </c>
      <c r="E3023" s="5">
        <v>105545</v>
      </c>
      <c r="F3023" s="5" t="s">
        <v>9333</v>
      </c>
      <c r="G3023" s="5" t="s">
        <v>11972</v>
      </c>
      <c r="H3023" s="5" t="s">
        <v>6287</v>
      </c>
    </row>
    <row r="3024" spans="1:8" ht="30.75" customHeight="1">
      <c r="A3024" s="6">
        <v>10735</v>
      </c>
      <c r="B3024" s="5" t="s">
        <v>4585</v>
      </c>
      <c r="C3024" s="10" t="s">
        <v>4586</v>
      </c>
      <c r="D3024" s="5" t="s">
        <v>6197</v>
      </c>
      <c r="E3024" s="5">
        <v>104019</v>
      </c>
      <c r="F3024" s="5" t="s">
        <v>9334</v>
      </c>
      <c r="G3024" s="5" t="s">
        <v>11973</v>
      </c>
      <c r="H3024" s="5" t="s">
        <v>6205</v>
      </c>
    </row>
    <row r="3025" spans="1:8" ht="30.75" customHeight="1">
      <c r="A3025" s="6">
        <v>10735</v>
      </c>
      <c r="B3025" s="5" t="s">
        <v>4585</v>
      </c>
      <c r="C3025" s="10" t="s">
        <v>4586</v>
      </c>
      <c r="D3025" s="5" t="s">
        <v>6197</v>
      </c>
      <c r="E3025" s="5">
        <v>106274</v>
      </c>
      <c r="F3025" s="5" t="s">
        <v>9335</v>
      </c>
      <c r="G3025" s="5" t="s">
        <v>11974</v>
      </c>
      <c r="H3025" s="5" t="s">
        <v>6205</v>
      </c>
    </row>
    <row r="3026" spans="1:8" ht="30.75" customHeight="1">
      <c r="A3026" s="6">
        <v>10735</v>
      </c>
      <c r="B3026" s="5" t="s">
        <v>4585</v>
      </c>
      <c r="C3026" s="10" t="s">
        <v>4586</v>
      </c>
      <c r="D3026" s="5" t="s">
        <v>6201</v>
      </c>
      <c r="E3026" s="5">
        <v>102217</v>
      </c>
      <c r="F3026" s="5" t="s">
        <v>9336</v>
      </c>
      <c r="G3026" s="5" t="s">
        <v>11975</v>
      </c>
      <c r="H3026" s="5" t="s">
        <v>6195</v>
      </c>
    </row>
    <row r="3027" spans="1:8" ht="30.75" customHeight="1">
      <c r="A3027" s="6">
        <v>10735</v>
      </c>
      <c r="B3027" s="5" t="s">
        <v>4585</v>
      </c>
      <c r="C3027" s="10" t="s">
        <v>4586</v>
      </c>
      <c r="D3027" s="5" t="s">
        <v>6201</v>
      </c>
      <c r="E3027" s="5">
        <v>102041</v>
      </c>
      <c r="F3027" s="5" t="s">
        <v>9337</v>
      </c>
      <c r="G3027" s="5" t="s">
        <v>11976</v>
      </c>
      <c r="H3027" s="5" t="s">
        <v>6195</v>
      </c>
    </row>
    <row r="3028" spans="1:8" ht="30.75" customHeight="1">
      <c r="A3028" s="6">
        <v>10735</v>
      </c>
      <c r="B3028" s="5" t="s">
        <v>4585</v>
      </c>
      <c r="C3028" s="10" t="s">
        <v>4586</v>
      </c>
      <c r="D3028" s="5" t="s">
        <v>6197</v>
      </c>
      <c r="E3028" s="5">
        <v>103378</v>
      </c>
      <c r="F3028" s="5" t="s">
        <v>9338</v>
      </c>
      <c r="G3028" s="5" t="s">
        <v>11977</v>
      </c>
      <c r="H3028" s="5" t="s">
        <v>6205</v>
      </c>
    </row>
    <row r="3029" spans="1:8" ht="30.75" customHeight="1">
      <c r="A3029" s="6">
        <v>10735</v>
      </c>
      <c r="B3029" s="5" t="s">
        <v>4585</v>
      </c>
      <c r="C3029" s="10" t="s">
        <v>4586</v>
      </c>
      <c r="D3029" s="5" t="s">
        <v>6197</v>
      </c>
      <c r="E3029" s="5">
        <v>103051</v>
      </c>
      <c r="F3029" s="5" t="s">
        <v>9339</v>
      </c>
      <c r="G3029" s="5" t="s">
        <v>11978</v>
      </c>
      <c r="H3029" s="5" t="s">
        <v>6205</v>
      </c>
    </row>
    <row r="3030" spans="1:8" ht="30.75" customHeight="1">
      <c r="A3030" s="6">
        <v>10735</v>
      </c>
      <c r="B3030" s="5" t="s">
        <v>4585</v>
      </c>
      <c r="C3030" s="10" t="s">
        <v>4586</v>
      </c>
      <c r="D3030" s="5" t="s">
        <v>6197</v>
      </c>
      <c r="E3030" s="5">
        <v>106281</v>
      </c>
      <c r="F3030" s="5" t="s">
        <v>9340</v>
      </c>
      <c r="G3030" s="5" t="s">
        <v>11979</v>
      </c>
      <c r="H3030" s="5" t="s">
        <v>6205</v>
      </c>
    </row>
    <row r="3031" spans="1:8" ht="30.75" customHeight="1">
      <c r="A3031" s="6">
        <v>10735</v>
      </c>
      <c r="B3031" s="5" t="s">
        <v>4585</v>
      </c>
      <c r="C3031" s="10" t="s">
        <v>4586</v>
      </c>
      <c r="D3031" s="5" t="s">
        <v>6197</v>
      </c>
      <c r="E3031" s="5">
        <v>106283</v>
      </c>
      <c r="F3031" s="5" t="s">
        <v>9341</v>
      </c>
      <c r="G3031" s="5" t="s">
        <v>11980</v>
      </c>
      <c r="H3031" s="5" t="s">
        <v>6205</v>
      </c>
    </row>
    <row r="3032" spans="1:8" ht="30.75" customHeight="1">
      <c r="A3032" s="6">
        <v>10735</v>
      </c>
      <c r="B3032" s="5" t="s">
        <v>4585</v>
      </c>
      <c r="C3032" s="10" t="s">
        <v>4586</v>
      </c>
      <c r="D3032" s="5" t="s">
        <v>6197</v>
      </c>
      <c r="E3032" s="5">
        <v>104015</v>
      </c>
      <c r="F3032" s="5" t="s">
        <v>9342</v>
      </c>
      <c r="G3032" s="5" t="s">
        <v>11981</v>
      </c>
      <c r="H3032" s="5" t="s">
        <v>6205</v>
      </c>
    </row>
    <row r="3033" spans="1:8" ht="30.75" customHeight="1">
      <c r="A3033" s="6">
        <v>10735</v>
      </c>
      <c r="B3033" s="5" t="s">
        <v>4585</v>
      </c>
      <c r="C3033" s="10" t="s">
        <v>4586</v>
      </c>
      <c r="D3033" s="5" t="s">
        <v>6190</v>
      </c>
      <c r="E3033" s="5">
        <v>101163</v>
      </c>
      <c r="F3033" s="5" t="s">
        <v>9343</v>
      </c>
      <c r="G3033" s="5" t="s">
        <v>11982</v>
      </c>
      <c r="H3033" s="5" t="s">
        <v>6212</v>
      </c>
    </row>
    <row r="3034" spans="1:8" ht="30.75" customHeight="1">
      <c r="A3034" s="6">
        <v>10735</v>
      </c>
      <c r="B3034" s="5" t="s">
        <v>4585</v>
      </c>
      <c r="C3034" s="10" t="s">
        <v>4586</v>
      </c>
      <c r="D3034" s="5" t="s">
        <v>6197</v>
      </c>
      <c r="E3034" s="5">
        <v>106282</v>
      </c>
      <c r="F3034" s="5" t="s">
        <v>9344</v>
      </c>
      <c r="G3034" s="5" t="s">
        <v>11983</v>
      </c>
      <c r="H3034" s="5" t="s">
        <v>6205</v>
      </c>
    </row>
    <row r="3035" spans="1:8" ht="30.75" customHeight="1">
      <c r="A3035" s="6">
        <v>10735</v>
      </c>
      <c r="B3035" s="5" t="s">
        <v>4585</v>
      </c>
      <c r="C3035" s="10" t="s">
        <v>4586</v>
      </c>
      <c r="D3035" s="5" t="s">
        <v>6197</v>
      </c>
      <c r="E3035" s="5">
        <v>104016</v>
      </c>
      <c r="F3035" s="5" t="s">
        <v>9345</v>
      </c>
      <c r="G3035" s="5" t="s">
        <v>11984</v>
      </c>
      <c r="H3035" s="5" t="s">
        <v>6205</v>
      </c>
    </row>
    <row r="3036" spans="1:8" ht="30.75" customHeight="1">
      <c r="A3036" s="6">
        <v>10762</v>
      </c>
      <c r="B3036" s="5" t="s">
        <v>4588</v>
      </c>
      <c r="C3036" s="11" t="s">
        <v>4589</v>
      </c>
      <c r="D3036" s="5" t="s">
        <v>6201</v>
      </c>
      <c r="E3036" s="5">
        <v>102372</v>
      </c>
      <c r="F3036" s="5" t="s">
        <v>9346</v>
      </c>
      <c r="G3036" s="5" t="s">
        <v>11985</v>
      </c>
      <c r="H3036" s="5" t="s">
        <v>6195</v>
      </c>
    </row>
    <row r="3037" spans="1:8" ht="30.75" customHeight="1">
      <c r="A3037" s="6">
        <v>10762</v>
      </c>
      <c r="B3037" s="5" t="s">
        <v>4588</v>
      </c>
      <c r="C3037" s="11" t="s">
        <v>4589</v>
      </c>
      <c r="D3037" s="5" t="s">
        <v>6197</v>
      </c>
      <c r="E3037" s="5">
        <v>103280</v>
      </c>
      <c r="F3037" s="5" t="s">
        <v>9347</v>
      </c>
      <c r="G3037" s="5" t="s">
        <v>11986</v>
      </c>
      <c r="H3037" s="5" t="s">
        <v>6205</v>
      </c>
    </row>
    <row r="3038" spans="1:8" ht="30.75" customHeight="1">
      <c r="A3038" s="6">
        <v>10762</v>
      </c>
      <c r="B3038" s="5" t="s">
        <v>4588</v>
      </c>
      <c r="C3038" s="11" t="s">
        <v>4589</v>
      </c>
      <c r="D3038" s="5" t="s">
        <v>6197</v>
      </c>
      <c r="E3038" s="5">
        <v>102918</v>
      </c>
      <c r="F3038" s="5" t="s">
        <v>9348</v>
      </c>
      <c r="G3038" s="5" t="s">
        <v>11987</v>
      </c>
      <c r="H3038" s="5" t="s">
        <v>6205</v>
      </c>
    </row>
    <row r="3039" spans="1:8" ht="30.75" customHeight="1">
      <c r="A3039" s="6">
        <v>10762</v>
      </c>
      <c r="B3039" s="5" t="s">
        <v>4588</v>
      </c>
      <c r="C3039" s="11" t="s">
        <v>4589</v>
      </c>
      <c r="D3039" s="5" t="s">
        <v>6197</v>
      </c>
      <c r="E3039" s="5">
        <v>103673</v>
      </c>
      <c r="F3039" s="5" t="s">
        <v>9349</v>
      </c>
      <c r="G3039" s="5" t="s">
        <v>11988</v>
      </c>
      <c r="H3039" s="5" t="s">
        <v>6205</v>
      </c>
    </row>
    <row r="3040" spans="1:8" ht="30.75" customHeight="1">
      <c r="A3040" s="6">
        <v>10762</v>
      </c>
      <c r="B3040" s="5" t="s">
        <v>4588</v>
      </c>
      <c r="C3040" s="11" t="s">
        <v>4589</v>
      </c>
      <c r="D3040" s="5" t="s">
        <v>6201</v>
      </c>
      <c r="E3040" s="5">
        <v>102006</v>
      </c>
      <c r="F3040" s="5" t="s">
        <v>9350</v>
      </c>
      <c r="G3040" s="5" t="s">
        <v>11989</v>
      </c>
      <c r="H3040" s="5" t="s">
        <v>6195</v>
      </c>
    </row>
    <row r="3041" spans="1:8" ht="30.75" customHeight="1">
      <c r="A3041" s="6">
        <v>10762</v>
      </c>
      <c r="B3041" s="5" t="s">
        <v>4588</v>
      </c>
      <c r="C3041" s="11" t="s">
        <v>4589</v>
      </c>
      <c r="D3041" s="5" t="s">
        <v>6201</v>
      </c>
      <c r="E3041" s="5">
        <v>102373</v>
      </c>
      <c r="F3041" s="5" t="s">
        <v>9351</v>
      </c>
      <c r="G3041" s="5" t="s">
        <v>11990</v>
      </c>
      <c r="H3041" s="5" t="s">
        <v>6195</v>
      </c>
    </row>
    <row r="3042" spans="1:8" ht="30.75" customHeight="1">
      <c r="A3042" s="6">
        <v>10762</v>
      </c>
      <c r="B3042" s="5" t="s">
        <v>4588</v>
      </c>
      <c r="C3042" s="11" t="s">
        <v>4589</v>
      </c>
      <c r="D3042" s="5" t="s">
        <v>6190</v>
      </c>
      <c r="E3042" s="5">
        <v>101018</v>
      </c>
      <c r="F3042" s="5" t="s">
        <v>9352</v>
      </c>
      <c r="G3042" s="5" t="s">
        <v>11991</v>
      </c>
      <c r="H3042" s="5" t="s">
        <v>6212</v>
      </c>
    </row>
    <row r="3043" spans="1:8" ht="30.75" customHeight="1">
      <c r="A3043" s="6">
        <v>10762</v>
      </c>
      <c r="B3043" s="5" t="s">
        <v>4588</v>
      </c>
      <c r="C3043" s="11" t="s">
        <v>4589</v>
      </c>
      <c r="D3043" s="5" t="s">
        <v>6197</v>
      </c>
      <c r="E3043" s="5">
        <v>101554</v>
      </c>
      <c r="F3043" s="5" t="s">
        <v>9353</v>
      </c>
      <c r="G3043" s="5" t="s">
        <v>11992</v>
      </c>
      <c r="H3043" s="5" t="s">
        <v>6205</v>
      </c>
    </row>
    <row r="3044" spans="1:8" ht="30.75" customHeight="1">
      <c r="A3044" s="6">
        <v>21574</v>
      </c>
      <c r="B3044" s="5" t="s">
        <v>4606</v>
      </c>
      <c r="C3044" s="11" t="s">
        <v>4607</v>
      </c>
      <c r="D3044" s="5" t="s">
        <v>6190</v>
      </c>
      <c r="E3044" s="5">
        <v>100899</v>
      </c>
      <c r="F3044" s="5" t="s">
        <v>9354</v>
      </c>
      <c r="G3044" s="5" t="s">
        <v>11993</v>
      </c>
      <c r="H3044" s="5" t="s">
        <v>9355</v>
      </c>
    </row>
    <row r="3045" spans="1:8" ht="30.75" customHeight="1">
      <c r="A3045" s="6">
        <v>21574</v>
      </c>
      <c r="B3045" s="5" t="s">
        <v>4606</v>
      </c>
      <c r="C3045" s="11" t="s">
        <v>4607</v>
      </c>
      <c r="D3045" s="5" t="s">
        <v>6201</v>
      </c>
      <c r="E3045" s="5">
        <v>102401</v>
      </c>
      <c r="F3045" s="5" t="s">
        <v>9356</v>
      </c>
      <c r="G3045" s="5" t="s">
        <v>11994</v>
      </c>
      <c r="H3045" s="5" t="s">
        <v>6195</v>
      </c>
    </row>
    <row r="3046" spans="1:8" ht="30.75" customHeight="1">
      <c r="A3046" s="6">
        <v>21574</v>
      </c>
      <c r="B3046" s="5" t="s">
        <v>4606</v>
      </c>
      <c r="C3046" s="11" t="s">
        <v>4607</v>
      </c>
      <c r="D3046" s="5" t="s">
        <v>6190</v>
      </c>
      <c r="E3046" s="5">
        <v>102392</v>
      </c>
      <c r="F3046" s="5" t="s">
        <v>9357</v>
      </c>
      <c r="G3046" s="5" t="s">
        <v>11995</v>
      </c>
      <c r="H3046" s="5" t="s">
        <v>6195</v>
      </c>
    </row>
    <row r="3047" spans="1:8" ht="30.75" customHeight="1">
      <c r="A3047" s="6">
        <v>21574</v>
      </c>
      <c r="B3047" s="5" t="s">
        <v>4606</v>
      </c>
      <c r="C3047" s="11" t="s">
        <v>4607</v>
      </c>
      <c r="D3047" s="5" t="s">
        <v>6218</v>
      </c>
      <c r="E3047" s="5">
        <v>100140</v>
      </c>
      <c r="F3047" s="5" t="s">
        <v>9358</v>
      </c>
      <c r="G3047" s="5" t="s">
        <v>9358</v>
      </c>
      <c r="H3047" s="5" t="s">
        <v>6220</v>
      </c>
    </row>
    <row r="3048" spans="1:8" ht="30.75" customHeight="1">
      <c r="A3048" s="6">
        <v>21574</v>
      </c>
      <c r="B3048" s="5" t="s">
        <v>4606</v>
      </c>
      <c r="C3048" s="11" t="s">
        <v>4607</v>
      </c>
      <c r="D3048" s="5" t="s">
        <v>6218</v>
      </c>
      <c r="E3048" s="5">
        <v>100144</v>
      </c>
      <c r="F3048" s="5" t="s">
        <v>9359</v>
      </c>
      <c r="G3048" s="5" t="s">
        <v>9359</v>
      </c>
      <c r="H3048" s="5" t="s">
        <v>6220</v>
      </c>
    </row>
    <row r="3049" spans="1:8" ht="30.75" customHeight="1">
      <c r="A3049" s="6">
        <v>21574</v>
      </c>
      <c r="B3049" s="5" t="s">
        <v>4606</v>
      </c>
      <c r="C3049" s="11" t="s">
        <v>4607</v>
      </c>
      <c r="D3049" s="5" t="s">
        <v>6190</v>
      </c>
      <c r="E3049" s="5">
        <v>101375</v>
      </c>
      <c r="F3049" s="5" t="s">
        <v>9360</v>
      </c>
      <c r="G3049" s="5" t="s">
        <v>11996</v>
      </c>
      <c r="H3049" s="5" t="s">
        <v>9361</v>
      </c>
    </row>
    <row r="3050" spans="1:8" ht="30.75" customHeight="1">
      <c r="A3050" s="6">
        <v>21574</v>
      </c>
      <c r="B3050" s="5" t="s">
        <v>4606</v>
      </c>
      <c r="C3050" s="11" t="s">
        <v>4607</v>
      </c>
      <c r="D3050" s="5" t="s">
        <v>6218</v>
      </c>
      <c r="E3050" s="5">
        <v>100148</v>
      </c>
      <c r="F3050" s="5" t="s">
        <v>9362</v>
      </c>
      <c r="G3050" s="5" t="s">
        <v>9362</v>
      </c>
      <c r="H3050" s="5" t="s">
        <v>6220</v>
      </c>
    </row>
    <row r="3051" spans="1:8" ht="30.75" customHeight="1">
      <c r="A3051" s="6">
        <v>21574</v>
      </c>
      <c r="B3051" s="5" t="s">
        <v>4606</v>
      </c>
      <c r="C3051" s="11" t="s">
        <v>4607</v>
      </c>
      <c r="D3051" s="5" t="s">
        <v>6201</v>
      </c>
      <c r="E3051" s="5">
        <v>102398</v>
      </c>
      <c r="F3051" s="5" t="s">
        <v>9363</v>
      </c>
      <c r="G3051" s="5" t="s">
        <v>11997</v>
      </c>
      <c r="H3051" s="5" t="s">
        <v>6195</v>
      </c>
    </row>
    <row r="3052" spans="1:8" ht="30.75" customHeight="1">
      <c r="A3052" s="6">
        <v>21574</v>
      </c>
      <c r="B3052" s="5" t="s">
        <v>4606</v>
      </c>
      <c r="C3052" s="11" t="s">
        <v>4607</v>
      </c>
      <c r="D3052" s="5" t="s">
        <v>6201</v>
      </c>
      <c r="E3052" s="5">
        <v>101912</v>
      </c>
      <c r="F3052" s="5" t="s">
        <v>9364</v>
      </c>
      <c r="G3052" s="5" t="s">
        <v>11998</v>
      </c>
      <c r="H3052" s="5" t="s">
        <v>6195</v>
      </c>
    </row>
    <row r="3053" spans="1:8" ht="30.75" customHeight="1">
      <c r="A3053" s="6">
        <v>10764</v>
      </c>
      <c r="B3053" s="5" t="s">
        <v>4615</v>
      </c>
      <c r="C3053" s="11" t="s">
        <v>4616</v>
      </c>
      <c r="D3053" s="5" t="s">
        <v>6197</v>
      </c>
      <c r="E3053" s="5">
        <v>103016</v>
      </c>
      <c r="F3053" s="5" t="s">
        <v>9365</v>
      </c>
      <c r="G3053" s="5" t="s">
        <v>11999</v>
      </c>
      <c r="H3053" s="5" t="s">
        <v>6205</v>
      </c>
    </row>
    <row r="3054" spans="1:8" ht="30.75" customHeight="1">
      <c r="A3054" s="6">
        <v>10764</v>
      </c>
      <c r="B3054" s="5" t="s">
        <v>4615</v>
      </c>
      <c r="C3054" s="11" t="s">
        <v>4616</v>
      </c>
      <c r="D3054" s="5" t="s">
        <v>6197</v>
      </c>
      <c r="E3054" s="5">
        <v>103879</v>
      </c>
      <c r="F3054" s="5" t="s">
        <v>9366</v>
      </c>
      <c r="G3054" s="5" t="s">
        <v>12000</v>
      </c>
      <c r="H3054" s="5" t="s">
        <v>6205</v>
      </c>
    </row>
    <row r="3055" spans="1:8" ht="30.75" customHeight="1">
      <c r="A3055" s="6">
        <v>10764</v>
      </c>
      <c r="B3055" s="5" t="s">
        <v>4615</v>
      </c>
      <c r="C3055" s="11" t="s">
        <v>4616</v>
      </c>
      <c r="D3055" s="5" t="s">
        <v>6197</v>
      </c>
      <c r="E3055" s="5">
        <v>101584</v>
      </c>
      <c r="F3055" s="5" t="s">
        <v>9367</v>
      </c>
      <c r="G3055" s="5" t="s">
        <v>12001</v>
      </c>
      <c r="H3055" s="5" t="s">
        <v>6205</v>
      </c>
    </row>
    <row r="3056" spans="1:8" ht="30.75" customHeight="1">
      <c r="A3056" s="6">
        <v>10764</v>
      </c>
      <c r="B3056" s="5" t="s">
        <v>4615</v>
      </c>
      <c r="C3056" s="11" t="s">
        <v>4616</v>
      </c>
      <c r="D3056" s="5" t="s">
        <v>6190</v>
      </c>
      <c r="E3056" s="5">
        <v>102391</v>
      </c>
      <c r="F3056" s="5" t="s">
        <v>9368</v>
      </c>
      <c r="G3056" s="5" t="s">
        <v>12002</v>
      </c>
      <c r="H3056" s="5" t="s">
        <v>6195</v>
      </c>
    </row>
    <row r="3057" spans="1:8" ht="30.75" customHeight="1">
      <c r="A3057" s="6">
        <v>10764</v>
      </c>
      <c r="B3057" s="5" t="s">
        <v>4615</v>
      </c>
      <c r="C3057" s="11" t="s">
        <v>4616</v>
      </c>
      <c r="D3057" s="5" t="s">
        <v>6197</v>
      </c>
      <c r="E3057" s="5">
        <v>103347</v>
      </c>
      <c r="F3057" s="5" t="s">
        <v>9369</v>
      </c>
      <c r="G3057" s="5" t="s">
        <v>12003</v>
      </c>
      <c r="H3057" s="5" t="s">
        <v>6205</v>
      </c>
    </row>
    <row r="3058" spans="1:8" ht="30.75" customHeight="1">
      <c r="A3058" s="6">
        <v>10764</v>
      </c>
      <c r="B3058" s="5" t="s">
        <v>4615</v>
      </c>
      <c r="C3058" s="11" t="s">
        <v>4616</v>
      </c>
      <c r="D3058" s="5" t="s">
        <v>6201</v>
      </c>
      <c r="E3058" s="5">
        <v>102036</v>
      </c>
      <c r="F3058" s="5" t="s">
        <v>9370</v>
      </c>
      <c r="G3058" s="5" t="s">
        <v>12004</v>
      </c>
      <c r="H3058" s="5" t="s">
        <v>6195</v>
      </c>
    </row>
    <row r="3059" spans="1:8" ht="30.75" customHeight="1">
      <c r="A3059" s="6">
        <v>10764</v>
      </c>
      <c r="B3059" s="5" t="s">
        <v>4615</v>
      </c>
      <c r="C3059" s="11" t="s">
        <v>4616</v>
      </c>
      <c r="D3059" s="5" t="s">
        <v>6201</v>
      </c>
      <c r="E3059" s="5">
        <v>100770</v>
      </c>
      <c r="F3059" s="5" t="s">
        <v>9371</v>
      </c>
      <c r="G3059" s="5" t="s">
        <v>12005</v>
      </c>
      <c r="H3059" s="5" t="s">
        <v>6195</v>
      </c>
    </row>
    <row r="3060" spans="1:8" ht="30.75" customHeight="1">
      <c r="A3060" s="6">
        <v>10764</v>
      </c>
      <c r="B3060" s="5" t="s">
        <v>4615</v>
      </c>
      <c r="C3060" s="11" t="s">
        <v>4616</v>
      </c>
      <c r="D3060" s="5" t="s">
        <v>6190</v>
      </c>
      <c r="E3060" s="5">
        <v>101125</v>
      </c>
      <c r="F3060" s="5" t="s">
        <v>9372</v>
      </c>
      <c r="G3060" s="5" t="s">
        <v>12006</v>
      </c>
      <c r="H3060" s="5" t="s">
        <v>6212</v>
      </c>
    </row>
    <row r="3061" spans="1:8" ht="30.75" customHeight="1">
      <c r="A3061" s="6">
        <v>10736</v>
      </c>
      <c r="B3061" s="5" t="s">
        <v>4630</v>
      </c>
      <c r="C3061" s="10" t="s">
        <v>4631</v>
      </c>
      <c r="D3061" s="5" t="s">
        <v>6201</v>
      </c>
      <c r="E3061" s="5">
        <v>102043</v>
      </c>
      <c r="F3061" s="5" t="s">
        <v>9373</v>
      </c>
      <c r="G3061" s="5" t="s">
        <v>12007</v>
      </c>
      <c r="H3061" s="5" t="s">
        <v>6195</v>
      </c>
    </row>
    <row r="3062" spans="1:8" ht="30.75" customHeight="1">
      <c r="A3062" s="6">
        <v>10736</v>
      </c>
      <c r="B3062" s="5" t="s">
        <v>4630</v>
      </c>
      <c r="C3062" s="10" t="s">
        <v>4631</v>
      </c>
      <c r="D3062" s="5" t="s">
        <v>6197</v>
      </c>
      <c r="E3062" s="5">
        <v>104894</v>
      </c>
      <c r="F3062" s="5" t="s">
        <v>9374</v>
      </c>
      <c r="G3062" s="5" t="s">
        <v>12008</v>
      </c>
      <c r="H3062" s="5" t="s">
        <v>6205</v>
      </c>
    </row>
    <row r="3063" spans="1:8" ht="30.75" customHeight="1">
      <c r="A3063" s="6">
        <v>10736</v>
      </c>
      <c r="B3063" s="5" t="s">
        <v>4630</v>
      </c>
      <c r="C3063" s="10" t="s">
        <v>4631</v>
      </c>
      <c r="D3063" s="5" t="s">
        <v>6190</v>
      </c>
      <c r="E3063" s="5">
        <v>101165</v>
      </c>
      <c r="F3063" s="5" t="s">
        <v>9375</v>
      </c>
      <c r="G3063" s="5" t="s">
        <v>12009</v>
      </c>
      <c r="H3063" s="5" t="s">
        <v>6212</v>
      </c>
    </row>
    <row r="3064" spans="1:8" ht="30.75" customHeight="1">
      <c r="A3064" s="6">
        <v>10736</v>
      </c>
      <c r="B3064" s="5" t="s">
        <v>4630</v>
      </c>
      <c r="C3064" s="10" t="s">
        <v>4631</v>
      </c>
      <c r="D3064" s="5" t="s">
        <v>6197</v>
      </c>
      <c r="E3064" s="5">
        <v>109675</v>
      </c>
      <c r="F3064" s="5" t="s">
        <v>9376</v>
      </c>
      <c r="G3064" s="5" t="s">
        <v>12010</v>
      </c>
      <c r="H3064" s="5" t="s">
        <v>6205</v>
      </c>
    </row>
    <row r="3065" spans="1:8" ht="30.75" customHeight="1">
      <c r="A3065" s="6">
        <v>10736</v>
      </c>
      <c r="B3065" s="5" t="s">
        <v>4630</v>
      </c>
      <c r="C3065" s="10" t="s">
        <v>4631</v>
      </c>
      <c r="D3065" s="5" t="s">
        <v>6197</v>
      </c>
      <c r="E3065" s="5">
        <v>104807</v>
      </c>
      <c r="F3065" s="5" t="s">
        <v>9377</v>
      </c>
      <c r="G3065" s="5" t="s">
        <v>12011</v>
      </c>
      <c r="H3065" s="5" t="s">
        <v>6205</v>
      </c>
    </row>
    <row r="3066" spans="1:8" ht="30.75" customHeight="1">
      <c r="A3066" s="6">
        <v>10766</v>
      </c>
      <c r="B3066" s="5" t="s">
        <v>4645</v>
      </c>
      <c r="C3066" s="11" t="s">
        <v>4646</v>
      </c>
      <c r="D3066" s="5" t="s">
        <v>6201</v>
      </c>
      <c r="E3066" s="5">
        <v>105544</v>
      </c>
      <c r="F3066" s="5" t="s">
        <v>9378</v>
      </c>
      <c r="G3066" s="5" t="s">
        <v>12012</v>
      </c>
      <c r="H3066" s="5" t="s">
        <v>6287</v>
      </c>
    </row>
    <row r="3067" spans="1:8" ht="30.75" customHeight="1">
      <c r="A3067" s="6">
        <v>19207</v>
      </c>
      <c r="B3067" s="5" t="s">
        <v>35</v>
      </c>
      <c r="C3067" s="5" t="s">
        <v>36</v>
      </c>
      <c r="D3067" s="5" t="s">
        <v>6201</v>
      </c>
      <c r="E3067" s="5">
        <v>106153</v>
      </c>
      <c r="F3067" s="5" t="s">
        <v>9379</v>
      </c>
      <c r="G3067" s="5" t="s">
        <v>12013</v>
      </c>
      <c r="H3067" s="5" t="s">
        <v>6195</v>
      </c>
    </row>
    <row r="3068" spans="1:8" ht="30.75" customHeight="1">
      <c r="A3068" s="6">
        <v>19207</v>
      </c>
      <c r="B3068" s="5" t="s">
        <v>35</v>
      </c>
      <c r="C3068" s="5" t="s">
        <v>36</v>
      </c>
      <c r="D3068" s="5" t="s">
        <v>6201</v>
      </c>
      <c r="E3068" s="5">
        <v>105124</v>
      </c>
      <c r="F3068" s="5" t="s">
        <v>9380</v>
      </c>
      <c r="G3068" s="5" t="s">
        <v>12014</v>
      </c>
      <c r="H3068" s="5" t="s">
        <v>9381</v>
      </c>
    </row>
    <row r="3069" spans="1:8" ht="30.75" customHeight="1">
      <c r="A3069" s="6">
        <v>10955</v>
      </c>
      <c r="B3069" s="5" t="s">
        <v>4724</v>
      </c>
      <c r="C3069" s="12" t="s">
        <v>4725</v>
      </c>
      <c r="D3069" s="5" t="s">
        <v>6197</v>
      </c>
      <c r="E3069" s="5">
        <v>106152</v>
      </c>
      <c r="F3069" s="5" t="s">
        <v>9382</v>
      </c>
      <c r="G3069" s="5" t="s">
        <v>12015</v>
      </c>
      <c r="H3069" s="5" t="s">
        <v>6195</v>
      </c>
    </row>
    <row r="3070" spans="1:8" ht="30.75" customHeight="1">
      <c r="A3070" s="6">
        <v>10943</v>
      </c>
      <c r="B3070" s="5" t="s">
        <v>4733</v>
      </c>
      <c r="C3070" s="11" t="s">
        <v>4734</v>
      </c>
      <c r="D3070" s="5" t="s">
        <v>6197</v>
      </c>
      <c r="E3070" s="5">
        <v>106155</v>
      </c>
      <c r="F3070" s="5" t="s">
        <v>9383</v>
      </c>
      <c r="G3070" s="5" t="s">
        <v>12016</v>
      </c>
      <c r="H3070" s="5" t="s">
        <v>6205</v>
      </c>
    </row>
    <row r="3071" spans="1:8" ht="30.75" customHeight="1">
      <c r="A3071" s="6">
        <v>19238</v>
      </c>
      <c r="B3071" s="5" t="s">
        <v>4843</v>
      </c>
      <c r="C3071" s="10" t="s">
        <v>4844</v>
      </c>
      <c r="D3071" s="5" t="s">
        <v>6197</v>
      </c>
      <c r="E3071" s="5">
        <v>106156</v>
      </c>
      <c r="F3071" s="5" t="s">
        <v>9384</v>
      </c>
      <c r="G3071" s="5" t="s">
        <v>12017</v>
      </c>
      <c r="H3071" s="5" t="s">
        <v>6205</v>
      </c>
    </row>
    <row r="3072" spans="1:8" ht="30.75" customHeight="1">
      <c r="A3072" s="6">
        <v>19253</v>
      </c>
      <c r="B3072" s="5" t="s">
        <v>4896</v>
      </c>
      <c r="C3072" s="11" t="s">
        <v>4897</v>
      </c>
      <c r="D3072" s="5" t="s">
        <v>6197</v>
      </c>
      <c r="E3072" s="5">
        <v>110555</v>
      </c>
      <c r="F3072" s="5" t="s">
        <v>9385</v>
      </c>
      <c r="G3072" s="5" t="s">
        <v>9385</v>
      </c>
      <c r="H3072" s="5" t="s">
        <v>6195</v>
      </c>
    </row>
    <row r="3073" spans="1:8" ht="30.75" customHeight="1">
      <c r="A3073" s="6">
        <v>21576</v>
      </c>
      <c r="B3073" s="5" t="s">
        <v>4914</v>
      </c>
      <c r="C3073" s="10" t="s">
        <v>4915</v>
      </c>
      <c r="D3073" s="5" t="s">
        <v>6201</v>
      </c>
      <c r="E3073" s="5">
        <v>106154</v>
      </c>
      <c r="F3073" s="5" t="s">
        <v>9386</v>
      </c>
      <c r="G3073" s="5" t="s">
        <v>12018</v>
      </c>
      <c r="H3073" s="5" t="s">
        <v>6195</v>
      </c>
    </row>
    <row r="3074" spans="1:8" ht="30.75" customHeight="1">
      <c r="A3074" s="6">
        <v>16437</v>
      </c>
      <c r="B3074" s="5" t="s">
        <v>37</v>
      </c>
      <c r="C3074" s="5" t="s">
        <v>38</v>
      </c>
      <c r="D3074" s="5" t="s">
        <v>6190</v>
      </c>
      <c r="E3074" s="5">
        <v>110870</v>
      </c>
      <c r="F3074" s="5" t="s">
        <v>9387</v>
      </c>
      <c r="G3074" s="5" t="s">
        <v>9387</v>
      </c>
      <c r="H3074" s="5" t="s">
        <v>6195</v>
      </c>
    </row>
    <row r="3075" spans="1:8" ht="30.75" customHeight="1">
      <c r="A3075" s="6">
        <v>16437</v>
      </c>
      <c r="B3075" s="5" t="s">
        <v>37</v>
      </c>
      <c r="C3075" s="5" t="s">
        <v>38</v>
      </c>
      <c r="D3075" s="5" t="s">
        <v>6190</v>
      </c>
      <c r="E3075" s="5">
        <v>110864</v>
      </c>
      <c r="F3075" s="5" t="s">
        <v>9388</v>
      </c>
      <c r="G3075" s="5" t="s">
        <v>12019</v>
      </c>
      <c r="H3075" s="5" t="s">
        <v>6195</v>
      </c>
    </row>
    <row r="3076" spans="1:8" ht="30.75" customHeight="1">
      <c r="A3076" s="6">
        <v>16437</v>
      </c>
      <c r="B3076" s="5" t="s">
        <v>37</v>
      </c>
      <c r="C3076" s="5" t="s">
        <v>38</v>
      </c>
      <c r="D3076" s="5" t="s">
        <v>6218</v>
      </c>
      <c r="E3076" s="5">
        <v>110876</v>
      </c>
      <c r="F3076" s="5" t="s">
        <v>9389</v>
      </c>
      <c r="G3076" s="5" t="s">
        <v>9389</v>
      </c>
      <c r="H3076" s="5" t="s">
        <v>6434</v>
      </c>
    </row>
    <row r="3077" spans="1:8" ht="30.75" customHeight="1">
      <c r="A3077" s="6">
        <v>16437</v>
      </c>
      <c r="B3077" s="5" t="s">
        <v>37</v>
      </c>
      <c r="C3077" s="5" t="s">
        <v>38</v>
      </c>
      <c r="D3077" s="5" t="s">
        <v>6201</v>
      </c>
      <c r="E3077" s="5">
        <v>110859</v>
      </c>
      <c r="F3077" s="5" t="s">
        <v>9390</v>
      </c>
      <c r="G3077" s="5" t="s">
        <v>12020</v>
      </c>
      <c r="H3077" s="5" t="s">
        <v>6195</v>
      </c>
    </row>
    <row r="3078" spans="1:8" ht="30.75" customHeight="1">
      <c r="A3078" s="6">
        <v>16437</v>
      </c>
      <c r="B3078" s="5" t="s">
        <v>37</v>
      </c>
      <c r="C3078" s="5" t="s">
        <v>38</v>
      </c>
      <c r="D3078" s="5" t="s">
        <v>6197</v>
      </c>
      <c r="E3078" s="5">
        <v>111154</v>
      </c>
      <c r="F3078" s="5" t="s">
        <v>9391</v>
      </c>
      <c r="G3078" s="5" t="s">
        <v>12021</v>
      </c>
      <c r="H3078" s="5" t="s">
        <v>6205</v>
      </c>
    </row>
    <row r="3079" spans="1:8" ht="30.75" customHeight="1">
      <c r="A3079" s="6">
        <v>16437</v>
      </c>
      <c r="B3079" s="5" t="s">
        <v>37</v>
      </c>
      <c r="C3079" s="5" t="s">
        <v>38</v>
      </c>
      <c r="D3079" s="5" t="s">
        <v>6197</v>
      </c>
      <c r="E3079" s="5">
        <v>110868</v>
      </c>
      <c r="F3079" s="5" t="s">
        <v>9392</v>
      </c>
      <c r="G3079" s="5" t="s">
        <v>9392</v>
      </c>
      <c r="H3079" s="5" t="s">
        <v>6195</v>
      </c>
    </row>
    <row r="3080" spans="1:8" ht="30.75" customHeight="1">
      <c r="A3080" s="6">
        <v>16437</v>
      </c>
      <c r="B3080" s="5" t="s">
        <v>37</v>
      </c>
      <c r="C3080" s="5" t="s">
        <v>38</v>
      </c>
      <c r="D3080" s="5" t="s">
        <v>6190</v>
      </c>
      <c r="E3080" s="5">
        <v>110862</v>
      </c>
      <c r="F3080" s="5" t="s">
        <v>9393</v>
      </c>
      <c r="G3080" s="5" t="s">
        <v>12022</v>
      </c>
      <c r="H3080" s="5" t="s">
        <v>6195</v>
      </c>
    </row>
    <row r="3081" spans="1:8" ht="30.75" customHeight="1">
      <c r="A3081" s="6">
        <v>16437</v>
      </c>
      <c r="B3081" s="5" t="s">
        <v>37</v>
      </c>
      <c r="C3081" s="5" t="s">
        <v>38</v>
      </c>
      <c r="D3081" s="5" t="s">
        <v>6201</v>
      </c>
      <c r="E3081" s="5">
        <v>110874</v>
      </c>
      <c r="F3081" s="5" t="s">
        <v>9394</v>
      </c>
      <c r="G3081" s="5" t="s">
        <v>9394</v>
      </c>
      <c r="H3081" s="5" t="s">
        <v>6195</v>
      </c>
    </row>
    <row r="3082" spans="1:8" ht="30.75" customHeight="1">
      <c r="A3082" s="6">
        <v>16437</v>
      </c>
      <c r="B3082" s="5" t="s">
        <v>37</v>
      </c>
      <c r="C3082" s="5" t="s">
        <v>38</v>
      </c>
      <c r="D3082" s="5" t="s">
        <v>6201</v>
      </c>
      <c r="E3082" s="5">
        <v>110857</v>
      </c>
      <c r="F3082" s="5" t="s">
        <v>9395</v>
      </c>
      <c r="G3082" s="5" t="s">
        <v>12023</v>
      </c>
      <c r="H3082" s="5" t="s">
        <v>6195</v>
      </c>
    </row>
    <row r="3083" spans="1:8" ht="30.75" customHeight="1">
      <c r="A3083" s="6">
        <v>16437</v>
      </c>
      <c r="B3083" s="5" t="s">
        <v>37</v>
      </c>
      <c r="C3083" s="5" t="s">
        <v>38</v>
      </c>
      <c r="D3083" s="5" t="s">
        <v>6190</v>
      </c>
      <c r="E3083" s="5">
        <v>110861</v>
      </c>
      <c r="F3083" s="5" t="s">
        <v>9396</v>
      </c>
      <c r="G3083" s="5" t="s">
        <v>12024</v>
      </c>
      <c r="H3083" s="5" t="s">
        <v>6195</v>
      </c>
    </row>
    <row r="3084" spans="1:8" ht="30.75" customHeight="1">
      <c r="A3084" s="6">
        <v>16437</v>
      </c>
      <c r="B3084" s="5" t="s">
        <v>37</v>
      </c>
      <c r="C3084" s="5" t="s">
        <v>38</v>
      </c>
      <c r="D3084" s="5" t="s">
        <v>6190</v>
      </c>
      <c r="E3084" s="5">
        <v>110860</v>
      </c>
      <c r="F3084" s="5" t="s">
        <v>9397</v>
      </c>
      <c r="G3084" s="5" t="s">
        <v>12025</v>
      </c>
      <c r="H3084" s="5" t="s">
        <v>6195</v>
      </c>
    </row>
    <row r="3085" spans="1:8" ht="30.75" customHeight="1">
      <c r="A3085" s="6">
        <v>16437</v>
      </c>
      <c r="B3085" s="5" t="s">
        <v>37</v>
      </c>
      <c r="C3085" s="5" t="s">
        <v>38</v>
      </c>
      <c r="D3085" s="5" t="s">
        <v>6190</v>
      </c>
      <c r="E3085" s="5">
        <v>110863</v>
      </c>
      <c r="F3085" s="5" t="s">
        <v>9398</v>
      </c>
      <c r="G3085" s="5" t="s">
        <v>12026</v>
      </c>
      <c r="H3085" s="5" t="s">
        <v>6195</v>
      </c>
    </row>
    <row r="3086" spans="1:8" ht="30.75" customHeight="1">
      <c r="A3086" s="6">
        <v>16437</v>
      </c>
      <c r="B3086" s="5" t="s">
        <v>37</v>
      </c>
      <c r="C3086" s="5" t="s">
        <v>38</v>
      </c>
      <c r="D3086" s="5" t="s">
        <v>6218</v>
      </c>
      <c r="E3086" s="5">
        <v>110877</v>
      </c>
      <c r="F3086" s="5" t="s">
        <v>9399</v>
      </c>
      <c r="G3086" s="5" t="s">
        <v>12027</v>
      </c>
      <c r="H3086" s="5" t="s">
        <v>6434</v>
      </c>
    </row>
    <row r="3087" spans="1:8" ht="30.75" customHeight="1">
      <c r="A3087" s="6">
        <v>16437</v>
      </c>
      <c r="B3087" s="5" t="s">
        <v>37</v>
      </c>
      <c r="C3087" s="5" t="s">
        <v>38</v>
      </c>
      <c r="D3087" s="5" t="s">
        <v>6190</v>
      </c>
      <c r="E3087" s="5">
        <v>110869</v>
      </c>
      <c r="F3087" s="5" t="s">
        <v>9400</v>
      </c>
      <c r="G3087" s="5" t="s">
        <v>9400</v>
      </c>
      <c r="H3087" s="5" t="s">
        <v>6195</v>
      </c>
    </row>
    <row r="3088" spans="1:8" ht="30.75" customHeight="1">
      <c r="A3088" s="6">
        <v>16437</v>
      </c>
      <c r="B3088" s="5" t="s">
        <v>37</v>
      </c>
      <c r="C3088" s="5" t="s">
        <v>38</v>
      </c>
      <c r="D3088" s="5" t="s">
        <v>6218</v>
      </c>
      <c r="E3088" s="5">
        <v>110871</v>
      </c>
      <c r="F3088" s="5" t="s">
        <v>9401</v>
      </c>
      <c r="G3088" s="5" t="s">
        <v>12028</v>
      </c>
      <c r="H3088" s="5" t="s">
        <v>6434</v>
      </c>
    </row>
    <row r="3089" spans="1:8" ht="30.75" customHeight="1">
      <c r="A3089" s="6">
        <v>16437</v>
      </c>
      <c r="B3089" s="5" t="s">
        <v>37</v>
      </c>
      <c r="C3089" s="5" t="s">
        <v>38</v>
      </c>
      <c r="D3089" s="5" t="s">
        <v>6197</v>
      </c>
      <c r="E3089" s="5">
        <v>110856</v>
      </c>
      <c r="F3089" s="5" t="s">
        <v>9402</v>
      </c>
      <c r="G3089" s="5" t="s">
        <v>12029</v>
      </c>
      <c r="H3089" s="5" t="s">
        <v>6195</v>
      </c>
    </row>
    <row r="3090" spans="1:8" ht="30.75" customHeight="1">
      <c r="A3090" s="6">
        <v>16437</v>
      </c>
      <c r="B3090" s="5" t="s">
        <v>37</v>
      </c>
      <c r="C3090" s="5" t="s">
        <v>38</v>
      </c>
      <c r="D3090" s="5" t="s">
        <v>6201</v>
      </c>
      <c r="E3090" s="5">
        <v>110867</v>
      </c>
      <c r="F3090" s="5" t="s">
        <v>9403</v>
      </c>
      <c r="G3090" s="5" t="s">
        <v>12030</v>
      </c>
      <c r="H3090" s="5" t="s">
        <v>6195</v>
      </c>
    </row>
    <row r="3091" spans="1:8" ht="30.75" customHeight="1">
      <c r="A3091" s="6">
        <v>16437</v>
      </c>
      <c r="B3091" s="5" t="s">
        <v>37</v>
      </c>
      <c r="C3091" s="5" t="s">
        <v>38</v>
      </c>
      <c r="D3091" s="5" t="s">
        <v>6197</v>
      </c>
      <c r="E3091" s="5">
        <v>110872</v>
      </c>
      <c r="F3091" s="5" t="s">
        <v>9404</v>
      </c>
      <c r="G3091" s="5" t="s">
        <v>9404</v>
      </c>
      <c r="H3091" s="5" t="s">
        <v>6195</v>
      </c>
    </row>
    <row r="3092" spans="1:8" ht="30.75" customHeight="1">
      <c r="A3092" s="6">
        <v>16437</v>
      </c>
      <c r="B3092" s="5" t="s">
        <v>37</v>
      </c>
      <c r="C3092" s="5" t="s">
        <v>38</v>
      </c>
      <c r="D3092" s="5" t="s">
        <v>6201</v>
      </c>
      <c r="E3092" s="5">
        <v>110875</v>
      </c>
      <c r="F3092" s="5" t="s">
        <v>9405</v>
      </c>
      <c r="G3092" s="5" t="s">
        <v>9405</v>
      </c>
      <c r="H3092" s="5" t="s">
        <v>6195</v>
      </c>
    </row>
    <row r="3093" spans="1:8" ht="30.75" customHeight="1">
      <c r="A3093" s="6">
        <v>16437</v>
      </c>
      <c r="B3093" s="5" t="s">
        <v>37</v>
      </c>
      <c r="C3093" s="5" t="s">
        <v>38</v>
      </c>
      <c r="D3093" s="5" t="s">
        <v>6201</v>
      </c>
      <c r="E3093" s="5">
        <v>110873</v>
      </c>
      <c r="F3093" s="5" t="s">
        <v>9406</v>
      </c>
      <c r="G3093" s="5" t="s">
        <v>9406</v>
      </c>
      <c r="H3093" s="5" t="s">
        <v>6195</v>
      </c>
    </row>
    <row r="3094" spans="1:8" ht="30.75" customHeight="1">
      <c r="A3094" s="6">
        <v>16437</v>
      </c>
      <c r="B3094" s="5" t="s">
        <v>37</v>
      </c>
      <c r="C3094" s="5" t="s">
        <v>38</v>
      </c>
      <c r="D3094" s="5" t="s">
        <v>6201</v>
      </c>
      <c r="E3094" s="5">
        <v>110858</v>
      </c>
      <c r="F3094" s="5" t="s">
        <v>9407</v>
      </c>
      <c r="G3094" s="5" t="s">
        <v>12031</v>
      </c>
      <c r="H3094" s="5" t="s">
        <v>6195</v>
      </c>
    </row>
    <row r="3095" spans="1:8" ht="30.75" customHeight="1">
      <c r="A3095" s="6">
        <v>17060</v>
      </c>
      <c r="B3095" s="5" t="s">
        <v>4993</v>
      </c>
      <c r="C3095" s="10" t="s">
        <v>4994</v>
      </c>
      <c r="D3095" s="5" t="s">
        <v>6190</v>
      </c>
      <c r="E3095" s="5">
        <v>107805</v>
      </c>
      <c r="F3095" s="5" t="s">
        <v>9408</v>
      </c>
      <c r="G3095" s="5" t="s">
        <v>12032</v>
      </c>
      <c r="H3095" s="5" t="s">
        <v>6212</v>
      </c>
    </row>
    <row r="3096" spans="1:8" ht="30.75" customHeight="1">
      <c r="A3096" s="6">
        <v>17060</v>
      </c>
      <c r="B3096" s="5" t="s">
        <v>4993</v>
      </c>
      <c r="C3096" s="10" t="s">
        <v>4994</v>
      </c>
      <c r="D3096" s="5" t="s">
        <v>6201</v>
      </c>
      <c r="E3096" s="5">
        <v>107808</v>
      </c>
      <c r="F3096" s="5" t="s">
        <v>9409</v>
      </c>
      <c r="G3096" s="5" t="s">
        <v>12033</v>
      </c>
      <c r="H3096" s="5" t="s">
        <v>6195</v>
      </c>
    </row>
    <row r="3097" spans="1:8" ht="30.75" customHeight="1">
      <c r="A3097" s="6">
        <v>17060</v>
      </c>
      <c r="B3097" s="5" t="s">
        <v>4993</v>
      </c>
      <c r="C3097" s="10" t="s">
        <v>4994</v>
      </c>
      <c r="D3097" s="5" t="s">
        <v>6201</v>
      </c>
      <c r="E3097" s="5">
        <v>106536</v>
      </c>
      <c r="F3097" s="5" t="s">
        <v>9410</v>
      </c>
      <c r="G3097" s="5" t="s">
        <v>12034</v>
      </c>
      <c r="H3097" s="5" t="s">
        <v>6195</v>
      </c>
    </row>
    <row r="3098" spans="1:8" ht="30.75" customHeight="1">
      <c r="A3098" s="6">
        <v>17060</v>
      </c>
      <c r="B3098" s="5" t="s">
        <v>4993</v>
      </c>
      <c r="C3098" s="10" t="s">
        <v>4994</v>
      </c>
      <c r="D3098" s="5" t="s">
        <v>6201</v>
      </c>
      <c r="E3098" s="5">
        <v>107812</v>
      </c>
      <c r="F3098" s="5" t="s">
        <v>9411</v>
      </c>
      <c r="G3098" s="5" t="s">
        <v>12035</v>
      </c>
      <c r="H3098" s="5" t="s">
        <v>6195</v>
      </c>
    </row>
    <row r="3099" spans="1:8" ht="30.75" customHeight="1">
      <c r="A3099" s="6">
        <v>17060</v>
      </c>
      <c r="B3099" s="5" t="s">
        <v>4993</v>
      </c>
      <c r="C3099" s="10" t="s">
        <v>4994</v>
      </c>
      <c r="D3099" s="5" t="s">
        <v>6201</v>
      </c>
      <c r="E3099" s="5">
        <v>107809</v>
      </c>
      <c r="F3099" s="5" t="s">
        <v>9412</v>
      </c>
      <c r="G3099" s="5" t="s">
        <v>12036</v>
      </c>
      <c r="H3099" s="5" t="s">
        <v>6195</v>
      </c>
    </row>
    <row r="3100" spans="1:8" ht="30.75" customHeight="1">
      <c r="A3100" s="6">
        <v>17060</v>
      </c>
      <c r="B3100" s="5" t="s">
        <v>4993</v>
      </c>
      <c r="C3100" s="10" t="s">
        <v>4994</v>
      </c>
      <c r="D3100" s="5" t="s">
        <v>6201</v>
      </c>
      <c r="E3100" s="5">
        <v>107810</v>
      </c>
      <c r="F3100" s="5" t="s">
        <v>9413</v>
      </c>
      <c r="G3100" s="5" t="s">
        <v>12037</v>
      </c>
      <c r="H3100" s="5" t="s">
        <v>6195</v>
      </c>
    </row>
    <row r="3101" spans="1:8" ht="30.75" customHeight="1">
      <c r="A3101" s="6">
        <v>17060</v>
      </c>
      <c r="B3101" s="5" t="s">
        <v>4993</v>
      </c>
      <c r="C3101" s="10" t="s">
        <v>4994</v>
      </c>
      <c r="D3101" s="5" t="s">
        <v>6201</v>
      </c>
      <c r="E3101" s="5">
        <v>107811</v>
      </c>
      <c r="F3101" s="5" t="s">
        <v>9414</v>
      </c>
      <c r="G3101" s="5" t="s">
        <v>12038</v>
      </c>
      <c r="H3101" s="5" t="s">
        <v>6195</v>
      </c>
    </row>
    <row r="3102" spans="1:8" ht="30.75" customHeight="1">
      <c r="A3102" s="6">
        <v>17060</v>
      </c>
      <c r="B3102" s="5" t="s">
        <v>4993</v>
      </c>
      <c r="C3102" s="10" t="s">
        <v>4994</v>
      </c>
      <c r="D3102" s="5" t="s">
        <v>6197</v>
      </c>
      <c r="E3102" s="5">
        <v>110865</v>
      </c>
      <c r="F3102" s="5" t="s">
        <v>9415</v>
      </c>
      <c r="G3102" s="5" t="s">
        <v>9415</v>
      </c>
      <c r="H3102" s="5" t="s">
        <v>6195</v>
      </c>
    </row>
    <row r="3103" spans="1:8" ht="30.75" customHeight="1">
      <c r="A3103" s="6">
        <v>17060</v>
      </c>
      <c r="B3103" s="5" t="s">
        <v>4993</v>
      </c>
      <c r="C3103" s="10" t="s">
        <v>4994</v>
      </c>
      <c r="D3103" s="5" t="s">
        <v>6201</v>
      </c>
      <c r="E3103" s="5">
        <v>107813</v>
      </c>
      <c r="F3103" s="5" t="s">
        <v>9416</v>
      </c>
      <c r="G3103" s="5" t="s">
        <v>12039</v>
      </c>
      <c r="H3103" s="5" t="s">
        <v>6195</v>
      </c>
    </row>
    <row r="3104" spans="1:8" ht="30.75" customHeight="1">
      <c r="A3104" s="6">
        <v>17060</v>
      </c>
      <c r="B3104" s="5" t="s">
        <v>4993</v>
      </c>
      <c r="C3104" s="10" t="s">
        <v>4994</v>
      </c>
      <c r="D3104" s="5" t="s">
        <v>6201</v>
      </c>
      <c r="E3104" s="5">
        <v>111098</v>
      </c>
      <c r="F3104" s="5" t="s">
        <v>9417</v>
      </c>
      <c r="G3104" s="5" t="s">
        <v>12040</v>
      </c>
      <c r="H3104" s="5" t="s">
        <v>6205</v>
      </c>
    </row>
    <row r="3105" spans="1:8" ht="30.75" customHeight="1">
      <c r="A3105" s="6">
        <v>17060</v>
      </c>
      <c r="B3105" s="5" t="s">
        <v>4993</v>
      </c>
      <c r="C3105" s="10" t="s">
        <v>4994</v>
      </c>
      <c r="D3105" s="5" t="s">
        <v>6201</v>
      </c>
      <c r="E3105" s="5">
        <v>107806</v>
      </c>
      <c r="F3105" s="5" t="s">
        <v>9418</v>
      </c>
      <c r="G3105" s="5" t="s">
        <v>12041</v>
      </c>
      <c r="H3105" s="5" t="s">
        <v>6195</v>
      </c>
    </row>
    <row r="3106" spans="1:8" ht="30.75" customHeight="1">
      <c r="A3106" s="6">
        <v>17060</v>
      </c>
      <c r="B3106" s="5" t="s">
        <v>4993</v>
      </c>
      <c r="C3106" s="10" t="s">
        <v>4994</v>
      </c>
      <c r="D3106" s="5" t="s">
        <v>6201</v>
      </c>
      <c r="E3106" s="5">
        <v>107814</v>
      </c>
      <c r="F3106" s="5" t="s">
        <v>9419</v>
      </c>
      <c r="G3106" s="5" t="s">
        <v>12042</v>
      </c>
      <c r="H3106" s="5" t="s">
        <v>6195</v>
      </c>
    </row>
    <row r="3107" spans="1:8" ht="30.75" customHeight="1">
      <c r="A3107" s="6">
        <v>17060</v>
      </c>
      <c r="B3107" s="5" t="s">
        <v>4993</v>
      </c>
      <c r="C3107" s="10" t="s">
        <v>4994</v>
      </c>
      <c r="D3107" s="5" t="s">
        <v>6197</v>
      </c>
      <c r="E3107" s="5">
        <v>110866</v>
      </c>
      <c r="F3107" s="5" t="s">
        <v>9420</v>
      </c>
      <c r="G3107" s="5" t="s">
        <v>12043</v>
      </c>
      <c r="H3107" s="5" t="s">
        <v>6195</v>
      </c>
    </row>
    <row r="3108" spans="1:8" ht="30.75" customHeight="1">
      <c r="A3108" s="6">
        <v>17060</v>
      </c>
      <c r="B3108" s="5" t="s">
        <v>4993</v>
      </c>
      <c r="C3108" s="10" t="s">
        <v>4994</v>
      </c>
      <c r="D3108" s="5" t="s">
        <v>6201</v>
      </c>
      <c r="E3108" s="5">
        <v>107807</v>
      </c>
      <c r="F3108" s="5" t="s">
        <v>9421</v>
      </c>
      <c r="G3108" s="5" t="s">
        <v>12044</v>
      </c>
      <c r="H3108" s="5" t="s">
        <v>6195</v>
      </c>
    </row>
    <row r="3109" spans="1:8" ht="30.75" customHeight="1">
      <c r="A3109" s="6">
        <v>17060</v>
      </c>
      <c r="B3109" s="5" t="s">
        <v>4993</v>
      </c>
      <c r="C3109" s="10" t="s">
        <v>4994</v>
      </c>
      <c r="D3109" s="5" t="s">
        <v>6197</v>
      </c>
      <c r="E3109" s="5">
        <v>111097</v>
      </c>
      <c r="F3109" s="5" t="s">
        <v>9422</v>
      </c>
      <c r="G3109" s="5" t="s">
        <v>12045</v>
      </c>
      <c r="H3109" s="5" t="s">
        <v>6205</v>
      </c>
    </row>
    <row r="3110" spans="1:8" ht="30.75" customHeight="1">
      <c r="A3110" s="6">
        <v>11216</v>
      </c>
      <c r="B3110" s="5" t="s">
        <v>5140</v>
      </c>
      <c r="C3110" s="10" t="s">
        <v>5141</v>
      </c>
      <c r="D3110" s="5" t="s">
        <v>6197</v>
      </c>
      <c r="E3110" s="5">
        <v>101494</v>
      </c>
      <c r="F3110" s="5" t="s">
        <v>9423</v>
      </c>
      <c r="G3110" s="5" t="s">
        <v>12046</v>
      </c>
      <c r="H3110" s="5" t="s">
        <v>6205</v>
      </c>
    </row>
    <row r="3111" spans="1:8" ht="30.75" customHeight="1">
      <c r="A3111" s="6">
        <v>11216</v>
      </c>
      <c r="B3111" s="5" t="s">
        <v>5140</v>
      </c>
      <c r="C3111" s="10" t="s">
        <v>5141</v>
      </c>
      <c r="D3111" s="5" t="s">
        <v>6201</v>
      </c>
      <c r="E3111" s="5">
        <v>104558</v>
      </c>
      <c r="F3111" s="5" t="s">
        <v>9424</v>
      </c>
      <c r="G3111" s="5" t="s">
        <v>12047</v>
      </c>
      <c r="H3111" s="5" t="s">
        <v>6195</v>
      </c>
    </row>
    <row r="3112" spans="1:8" ht="30.75" customHeight="1">
      <c r="A3112" s="6">
        <v>11216</v>
      </c>
      <c r="B3112" s="5" t="s">
        <v>5140</v>
      </c>
      <c r="C3112" s="10" t="s">
        <v>5141</v>
      </c>
      <c r="D3112" s="5" t="s">
        <v>6197</v>
      </c>
      <c r="E3112" s="5">
        <v>106427</v>
      </c>
      <c r="F3112" s="5" t="s">
        <v>9425</v>
      </c>
      <c r="G3112" s="5" t="s">
        <v>12048</v>
      </c>
      <c r="H3112" s="5" t="s">
        <v>6205</v>
      </c>
    </row>
    <row r="3113" spans="1:8" ht="30.75" customHeight="1">
      <c r="A3113" s="6">
        <v>11216</v>
      </c>
      <c r="B3113" s="5" t="s">
        <v>5140</v>
      </c>
      <c r="C3113" s="10" t="s">
        <v>5141</v>
      </c>
      <c r="D3113" s="5" t="s">
        <v>6201</v>
      </c>
      <c r="E3113" s="5">
        <v>102192</v>
      </c>
      <c r="F3113" s="5" t="s">
        <v>9426</v>
      </c>
      <c r="G3113" s="5" t="s">
        <v>12049</v>
      </c>
      <c r="H3113" s="5" t="s">
        <v>6195</v>
      </c>
    </row>
    <row r="3114" spans="1:8" ht="30.75" customHeight="1">
      <c r="A3114" s="6">
        <v>11216</v>
      </c>
      <c r="B3114" s="5" t="s">
        <v>5140</v>
      </c>
      <c r="C3114" s="10" t="s">
        <v>5141</v>
      </c>
      <c r="D3114" s="5" t="s">
        <v>6197</v>
      </c>
      <c r="E3114" s="5">
        <v>103295</v>
      </c>
      <c r="F3114" s="5" t="s">
        <v>9427</v>
      </c>
      <c r="G3114" s="5" t="s">
        <v>12050</v>
      </c>
      <c r="H3114" s="5" t="s">
        <v>6205</v>
      </c>
    </row>
    <row r="3115" spans="1:8" ht="30.75" customHeight="1">
      <c r="A3115" s="6">
        <v>11216</v>
      </c>
      <c r="B3115" s="5" t="s">
        <v>5140</v>
      </c>
      <c r="C3115" s="10" t="s">
        <v>5141</v>
      </c>
      <c r="D3115" s="5" t="s">
        <v>6218</v>
      </c>
      <c r="E3115" s="5">
        <v>103455</v>
      </c>
      <c r="F3115" s="5" t="s">
        <v>9428</v>
      </c>
      <c r="G3115" s="5" t="s">
        <v>12051</v>
      </c>
      <c r="H3115" s="5" t="s">
        <v>6258</v>
      </c>
    </row>
    <row r="3116" spans="1:8" ht="30.75" customHeight="1">
      <c r="A3116" s="6">
        <v>11216</v>
      </c>
      <c r="B3116" s="5" t="s">
        <v>5140</v>
      </c>
      <c r="C3116" s="10" t="s">
        <v>5141</v>
      </c>
      <c r="D3116" s="5" t="s">
        <v>6218</v>
      </c>
      <c r="E3116" s="5">
        <v>103447</v>
      </c>
      <c r="F3116" s="5" t="s">
        <v>9429</v>
      </c>
      <c r="G3116" s="5" t="s">
        <v>12052</v>
      </c>
      <c r="H3116" s="5" t="s">
        <v>6258</v>
      </c>
    </row>
    <row r="3117" spans="1:8" ht="30.75" customHeight="1">
      <c r="A3117" s="6">
        <v>11216</v>
      </c>
      <c r="B3117" s="5" t="s">
        <v>5140</v>
      </c>
      <c r="C3117" s="10" t="s">
        <v>5141</v>
      </c>
      <c r="D3117" s="5" t="s">
        <v>6218</v>
      </c>
      <c r="E3117" s="5">
        <v>103451</v>
      </c>
      <c r="F3117" s="5" t="s">
        <v>9430</v>
      </c>
      <c r="G3117" s="5" t="s">
        <v>12053</v>
      </c>
      <c r="H3117" s="5" t="s">
        <v>6258</v>
      </c>
    </row>
    <row r="3118" spans="1:8" ht="30.75" customHeight="1">
      <c r="A3118" s="6">
        <v>11216</v>
      </c>
      <c r="B3118" s="5" t="s">
        <v>5140</v>
      </c>
      <c r="C3118" s="10" t="s">
        <v>5141</v>
      </c>
      <c r="D3118" s="5" t="s">
        <v>6218</v>
      </c>
      <c r="E3118" s="5">
        <v>103443</v>
      </c>
      <c r="F3118" s="5" t="s">
        <v>9431</v>
      </c>
      <c r="G3118" s="5" t="s">
        <v>12054</v>
      </c>
      <c r="H3118" s="5" t="s">
        <v>6258</v>
      </c>
    </row>
    <row r="3119" spans="1:8" ht="30.75" customHeight="1">
      <c r="A3119" s="6">
        <v>11216</v>
      </c>
      <c r="B3119" s="5" t="s">
        <v>5140</v>
      </c>
      <c r="C3119" s="10" t="s">
        <v>5141</v>
      </c>
      <c r="D3119" s="5" t="s">
        <v>6197</v>
      </c>
      <c r="E3119" s="5">
        <v>102943</v>
      </c>
      <c r="F3119" s="5" t="s">
        <v>9432</v>
      </c>
      <c r="G3119" s="5" t="s">
        <v>12055</v>
      </c>
      <c r="H3119" s="5" t="s">
        <v>6205</v>
      </c>
    </row>
    <row r="3120" spans="1:8" ht="30.75" customHeight="1">
      <c r="A3120" s="6">
        <v>11216</v>
      </c>
      <c r="B3120" s="5" t="s">
        <v>5140</v>
      </c>
      <c r="C3120" s="10" t="s">
        <v>5141</v>
      </c>
      <c r="D3120" s="5" t="s">
        <v>6218</v>
      </c>
      <c r="E3120" s="5">
        <v>103439</v>
      </c>
      <c r="F3120" s="5" t="s">
        <v>9433</v>
      </c>
      <c r="G3120" s="5" t="s">
        <v>12056</v>
      </c>
      <c r="H3120" s="5" t="s">
        <v>6258</v>
      </c>
    </row>
    <row r="3121" spans="1:8" ht="30.75" customHeight="1">
      <c r="A3121" s="6">
        <v>11216</v>
      </c>
      <c r="B3121" s="5" t="s">
        <v>5140</v>
      </c>
      <c r="C3121" s="10" t="s">
        <v>5141</v>
      </c>
      <c r="D3121" s="5" t="s">
        <v>6197</v>
      </c>
      <c r="E3121" s="5">
        <v>103725</v>
      </c>
      <c r="F3121" s="5" t="s">
        <v>9434</v>
      </c>
      <c r="G3121" s="5" t="s">
        <v>12057</v>
      </c>
      <c r="H3121" s="5" t="s">
        <v>6205</v>
      </c>
    </row>
    <row r="3122" spans="1:8" ht="30.75" customHeight="1">
      <c r="A3122" s="6">
        <v>11216</v>
      </c>
      <c r="B3122" s="5" t="s">
        <v>5140</v>
      </c>
      <c r="C3122" s="10" t="s">
        <v>5141</v>
      </c>
      <c r="D3122" s="5" t="s">
        <v>6201</v>
      </c>
      <c r="E3122" s="5">
        <v>102733</v>
      </c>
      <c r="F3122" s="5" t="s">
        <v>9435</v>
      </c>
      <c r="G3122" s="5" t="s">
        <v>12058</v>
      </c>
      <c r="H3122" s="5" t="s">
        <v>6195</v>
      </c>
    </row>
    <row r="3123" spans="1:8" ht="30.75" customHeight="1">
      <c r="A3123" s="6">
        <v>11216</v>
      </c>
      <c r="B3123" s="5" t="s">
        <v>5140</v>
      </c>
      <c r="C3123" s="10" t="s">
        <v>5141</v>
      </c>
      <c r="D3123" s="5" t="s">
        <v>6197</v>
      </c>
      <c r="E3123" s="5">
        <v>101697</v>
      </c>
      <c r="F3123" s="5" t="s">
        <v>9436</v>
      </c>
      <c r="G3123" s="5" t="s">
        <v>12059</v>
      </c>
      <c r="H3123" s="5" t="s">
        <v>6205</v>
      </c>
    </row>
    <row r="3124" spans="1:8" ht="30.75" customHeight="1">
      <c r="A3124" s="6">
        <v>11216</v>
      </c>
      <c r="B3124" s="5" t="s">
        <v>5140</v>
      </c>
      <c r="C3124" s="10" t="s">
        <v>5141</v>
      </c>
      <c r="D3124" s="5" t="s">
        <v>6190</v>
      </c>
      <c r="E3124" s="5">
        <v>100831</v>
      </c>
      <c r="F3124" s="5" t="s">
        <v>9437</v>
      </c>
      <c r="G3124" s="5" t="s">
        <v>12060</v>
      </c>
      <c r="H3124" s="5" t="s">
        <v>7107</v>
      </c>
    </row>
    <row r="3125" spans="1:8" ht="30.75" customHeight="1">
      <c r="A3125" s="6">
        <v>11216</v>
      </c>
      <c r="B3125" s="5" t="s">
        <v>5140</v>
      </c>
      <c r="C3125" s="10" t="s">
        <v>5141</v>
      </c>
      <c r="D3125" s="5" t="s">
        <v>6190</v>
      </c>
      <c r="E3125" s="5">
        <v>101318</v>
      </c>
      <c r="F3125" s="5" t="s">
        <v>9438</v>
      </c>
      <c r="G3125" s="5" t="s">
        <v>12061</v>
      </c>
      <c r="H3125" s="5" t="s">
        <v>6212</v>
      </c>
    </row>
    <row r="3126" spans="1:8" ht="30.75" customHeight="1">
      <c r="A3126" s="6">
        <v>11216</v>
      </c>
      <c r="B3126" s="5" t="s">
        <v>5140</v>
      </c>
      <c r="C3126" s="10" t="s">
        <v>5141</v>
      </c>
      <c r="D3126" s="5" t="s">
        <v>6197</v>
      </c>
      <c r="E3126" s="5">
        <v>101622</v>
      </c>
      <c r="F3126" s="5" t="s">
        <v>9439</v>
      </c>
      <c r="G3126" s="5" t="s">
        <v>12062</v>
      </c>
      <c r="H3126" s="5" t="s">
        <v>6205</v>
      </c>
    </row>
    <row r="3127" spans="1:8" ht="30.75" customHeight="1">
      <c r="A3127" s="6">
        <v>10012</v>
      </c>
      <c r="B3127" s="5" t="s">
        <v>39</v>
      </c>
      <c r="C3127" s="5" t="s">
        <v>40</v>
      </c>
      <c r="D3127" s="5" t="s">
        <v>6201</v>
      </c>
      <c r="E3127" s="5">
        <v>106538</v>
      </c>
      <c r="F3127" s="5" t="s">
        <v>9440</v>
      </c>
      <c r="G3127" s="5" t="s">
        <v>12063</v>
      </c>
      <c r="H3127" s="5" t="s">
        <v>6195</v>
      </c>
    </row>
    <row r="3128" spans="1:8" ht="30.75" customHeight="1">
      <c r="A3128" s="6">
        <v>10012</v>
      </c>
      <c r="B3128" s="5" t="s">
        <v>39</v>
      </c>
      <c r="C3128" s="5" t="s">
        <v>40</v>
      </c>
      <c r="D3128" s="5" t="s">
        <v>6201</v>
      </c>
      <c r="E3128" s="5">
        <v>106529</v>
      </c>
      <c r="F3128" s="5" t="s">
        <v>9441</v>
      </c>
      <c r="G3128" s="5" t="s">
        <v>12064</v>
      </c>
      <c r="H3128" s="5" t="s">
        <v>6195</v>
      </c>
    </row>
    <row r="3129" spans="1:8" ht="30.75" customHeight="1">
      <c r="A3129" s="6">
        <v>10012</v>
      </c>
      <c r="B3129" s="5" t="s">
        <v>39</v>
      </c>
      <c r="C3129" s="5" t="s">
        <v>40</v>
      </c>
      <c r="D3129" s="5" t="s">
        <v>6197</v>
      </c>
      <c r="E3129" s="5">
        <v>106528</v>
      </c>
      <c r="F3129" s="5" t="s">
        <v>9442</v>
      </c>
      <c r="G3129" s="5" t="s">
        <v>12065</v>
      </c>
      <c r="H3129" s="5" t="s">
        <v>6195</v>
      </c>
    </row>
    <row r="3130" spans="1:8" ht="30.75" customHeight="1">
      <c r="A3130" s="6">
        <v>10012</v>
      </c>
      <c r="B3130" s="5" t="s">
        <v>39</v>
      </c>
      <c r="C3130" s="5" t="s">
        <v>40</v>
      </c>
      <c r="D3130" s="5" t="s">
        <v>6218</v>
      </c>
      <c r="E3130" s="5">
        <v>106540</v>
      </c>
      <c r="F3130" s="5" t="s">
        <v>9443</v>
      </c>
      <c r="G3130" s="5" t="s">
        <v>12066</v>
      </c>
      <c r="H3130" s="5" t="s">
        <v>6220</v>
      </c>
    </row>
    <row r="3131" spans="1:8" ht="30.75" customHeight="1">
      <c r="A3131" s="6">
        <v>10012</v>
      </c>
      <c r="B3131" s="5" t="s">
        <v>39</v>
      </c>
      <c r="C3131" s="5" t="s">
        <v>40</v>
      </c>
      <c r="D3131" s="5" t="s">
        <v>6201</v>
      </c>
      <c r="E3131" s="5">
        <v>106530</v>
      </c>
      <c r="F3131" s="5" t="s">
        <v>9444</v>
      </c>
      <c r="G3131" s="5" t="s">
        <v>12067</v>
      </c>
      <c r="H3131" s="5" t="s">
        <v>6195</v>
      </c>
    </row>
    <row r="3132" spans="1:8" ht="30.75" customHeight="1">
      <c r="A3132" s="6">
        <v>10012</v>
      </c>
      <c r="B3132" s="5" t="s">
        <v>39</v>
      </c>
      <c r="C3132" s="5" t="s">
        <v>40</v>
      </c>
      <c r="D3132" s="5" t="s">
        <v>6201</v>
      </c>
      <c r="E3132" s="5">
        <v>106534</v>
      </c>
      <c r="F3132" s="5" t="s">
        <v>9445</v>
      </c>
      <c r="G3132" s="5" t="s">
        <v>12068</v>
      </c>
      <c r="H3132" s="5" t="s">
        <v>6195</v>
      </c>
    </row>
    <row r="3133" spans="1:8" ht="30.75" customHeight="1">
      <c r="A3133" s="6">
        <v>10012</v>
      </c>
      <c r="B3133" s="5" t="s">
        <v>39</v>
      </c>
      <c r="C3133" s="5" t="s">
        <v>40</v>
      </c>
      <c r="D3133" s="5" t="s">
        <v>6201</v>
      </c>
      <c r="E3133" s="5">
        <v>106532</v>
      </c>
      <c r="F3133" s="5" t="s">
        <v>9446</v>
      </c>
      <c r="G3133" s="5" t="s">
        <v>12069</v>
      </c>
      <c r="H3133" s="5" t="s">
        <v>6195</v>
      </c>
    </row>
    <row r="3134" spans="1:8" ht="30.75" customHeight="1">
      <c r="A3134" s="6">
        <v>10012</v>
      </c>
      <c r="B3134" s="5" t="s">
        <v>39</v>
      </c>
      <c r="C3134" s="5" t="s">
        <v>40</v>
      </c>
      <c r="D3134" s="5" t="s">
        <v>6210</v>
      </c>
      <c r="E3134" s="5">
        <v>106526</v>
      </c>
      <c r="F3134" s="5" t="s">
        <v>9447</v>
      </c>
      <c r="G3134" s="5" t="s">
        <v>12070</v>
      </c>
      <c r="H3134" s="5" t="s">
        <v>6212</v>
      </c>
    </row>
    <row r="3135" spans="1:8" ht="30.75" customHeight="1">
      <c r="A3135" s="6">
        <v>10012</v>
      </c>
      <c r="B3135" s="5" t="s">
        <v>39</v>
      </c>
      <c r="C3135" s="5" t="s">
        <v>40</v>
      </c>
      <c r="D3135" s="5" t="s">
        <v>6210</v>
      </c>
      <c r="E3135" s="5">
        <v>106541</v>
      </c>
      <c r="F3135" s="5" t="s">
        <v>9448</v>
      </c>
      <c r="G3135" s="5" t="s">
        <v>12071</v>
      </c>
      <c r="H3135" s="5" t="s">
        <v>6195</v>
      </c>
    </row>
    <row r="3136" spans="1:8" ht="30.75" customHeight="1">
      <c r="A3136" s="6">
        <v>10012</v>
      </c>
      <c r="B3136" s="5" t="s">
        <v>39</v>
      </c>
      <c r="C3136" s="5" t="s">
        <v>40</v>
      </c>
      <c r="D3136" s="5" t="s">
        <v>6201</v>
      </c>
      <c r="E3136" s="5">
        <v>106535</v>
      </c>
      <c r="F3136" s="5" t="s">
        <v>9449</v>
      </c>
      <c r="G3136" s="5" t="s">
        <v>12072</v>
      </c>
      <c r="H3136" s="5" t="s">
        <v>6195</v>
      </c>
    </row>
    <row r="3137" spans="1:8" ht="30.75" customHeight="1">
      <c r="A3137" s="6">
        <v>10012</v>
      </c>
      <c r="B3137" s="5" t="s">
        <v>39</v>
      </c>
      <c r="C3137" s="5" t="s">
        <v>40</v>
      </c>
      <c r="D3137" s="5" t="s">
        <v>6201</v>
      </c>
      <c r="E3137" s="5">
        <v>106533</v>
      </c>
      <c r="F3137" s="5" t="s">
        <v>9450</v>
      </c>
      <c r="G3137" s="5" t="s">
        <v>12073</v>
      </c>
      <c r="H3137" s="5" t="s">
        <v>6195</v>
      </c>
    </row>
    <row r="3138" spans="1:8" ht="30.75" customHeight="1">
      <c r="A3138" s="6">
        <v>10012</v>
      </c>
      <c r="B3138" s="5" t="s">
        <v>39</v>
      </c>
      <c r="C3138" s="5" t="s">
        <v>40</v>
      </c>
      <c r="D3138" s="5" t="s">
        <v>6218</v>
      </c>
      <c r="E3138" s="5">
        <v>106539</v>
      </c>
      <c r="F3138" s="5" t="s">
        <v>9451</v>
      </c>
      <c r="G3138" s="5" t="s">
        <v>12074</v>
      </c>
      <c r="H3138" s="5" t="s">
        <v>6220</v>
      </c>
    </row>
    <row r="3139" spans="1:8" ht="30.75" customHeight="1">
      <c r="A3139" s="6">
        <v>10012</v>
      </c>
      <c r="B3139" s="5" t="s">
        <v>39</v>
      </c>
      <c r="C3139" s="5" t="s">
        <v>40</v>
      </c>
      <c r="D3139" s="5" t="s">
        <v>6197</v>
      </c>
      <c r="E3139" s="5">
        <v>106527</v>
      </c>
      <c r="F3139" s="5" t="s">
        <v>9452</v>
      </c>
      <c r="G3139" s="5" t="s">
        <v>12075</v>
      </c>
      <c r="H3139" s="5" t="s">
        <v>6195</v>
      </c>
    </row>
    <row r="3140" spans="1:8" ht="30.75" customHeight="1">
      <c r="A3140" s="6">
        <v>10012</v>
      </c>
      <c r="B3140" s="5" t="s">
        <v>39</v>
      </c>
      <c r="C3140" s="5" t="s">
        <v>40</v>
      </c>
      <c r="D3140" s="5" t="s">
        <v>6201</v>
      </c>
      <c r="E3140" s="5">
        <v>106531</v>
      </c>
      <c r="F3140" s="5" t="s">
        <v>9453</v>
      </c>
      <c r="G3140" s="5" t="s">
        <v>12076</v>
      </c>
      <c r="H3140" s="5" t="s">
        <v>6195</v>
      </c>
    </row>
    <row r="3141" spans="1:8" ht="30.75" customHeight="1">
      <c r="A3141" s="6">
        <v>11013</v>
      </c>
      <c r="B3141" s="5" t="s">
        <v>5234</v>
      </c>
      <c r="C3141" s="10" t="s">
        <v>5235</v>
      </c>
      <c r="D3141" s="5" t="s">
        <v>6197</v>
      </c>
      <c r="E3141" s="5">
        <v>106542</v>
      </c>
      <c r="F3141" s="5" t="s">
        <v>9454</v>
      </c>
      <c r="G3141" s="5" t="s">
        <v>12077</v>
      </c>
      <c r="H3141" s="5" t="s">
        <v>6212</v>
      </c>
    </row>
    <row r="3142" spans="1:8" ht="30.75" customHeight="1">
      <c r="A3142" s="6">
        <v>11013</v>
      </c>
      <c r="B3142" s="5" t="s">
        <v>5234</v>
      </c>
      <c r="C3142" s="10" t="s">
        <v>5235</v>
      </c>
      <c r="D3142" s="5" t="s">
        <v>6197</v>
      </c>
      <c r="E3142" s="5">
        <v>106544</v>
      </c>
      <c r="F3142" s="5" t="s">
        <v>9455</v>
      </c>
      <c r="G3142" s="5" t="s">
        <v>12078</v>
      </c>
      <c r="H3142" s="5" t="s">
        <v>6195</v>
      </c>
    </row>
    <row r="3143" spans="1:8" ht="30.75" customHeight="1">
      <c r="A3143" s="6">
        <v>11013</v>
      </c>
      <c r="B3143" s="5" t="s">
        <v>5234</v>
      </c>
      <c r="C3143" s="10" t="s">
        <v>5235</v>
      </c>
      <c r="D3143" s="5" t="s">
        <v>6197</v>
      </c>
      <c r="E3143" s="5">
        <v>106543</v>
      </c>
      <c r="F3143" s="5" t="s">
        <v>9456</v>
      </c>
      <c r="G3143" s="5" t="s">
        <v>12079</v>
      </c>
      <c r="H3143" s="5" t="s">
        <v>6195</v>
      </c>
    </row>
    <row r="3144" spans="1:8" ht="30.75" customHeight="1">
      <c r="A3144" s="6">
        <v>11013</v>
      </c>
      <c r="B3144" s="5" t="s">
        <v>5234</v>
      </c>
      <c r="C3144" s="10" t="s">
        <v>5235</v>
      </c>
      <c r="D3144" s="5" t="s">
        <v>6201</v>
      </c>
      <c r="E3144" s="5">
        <v>106537</v>
      </c>
      <c r="F3144" s="5" t="s">
        <v>9457</v>
      </c>
      <c r="G3144" s="5" t="s">
        <v>12080</v>
      </c>
      <c r="H3144" s="5" t="s">
        <v>6195</v>
      </c>
    </row>
    <row r="3145" spans="1:8" ht="30.75" customHeight="1">
      <c r="A3145" s="6">
        <v>17471</v>
      </c>
      <c r="B3145" s="5" t="s">
        <v>5508</v>
      </c>
      <c r="C3145" s="10" t="s">
        <v>5509</v>
      </c>
      <c r="D3145" s="5" t="s">
        <v>6190</v>
      </c>
      <c r="E3145" s="5">
        <v>111759</v>
      </c>
      <c r="F3145" s="5" t="s">
        <v>9458</v>
      </c>
      <c r="G3145" s="5" t="s">
        <v>12081</v>
      </c>
      <c r="H3145" s="5" t="s">
        <v>6195</v>
      </c>
    </row>
    <row r="3146" spans="1:8" ht="30.75" customHeight="1">
      <c r="A3146" s="6">
        <v>17471</v>
      </c>
      <c r="B3146" s="5" t="s">
        <v>5508</v>
      </c>
      <c r="C3146" s="10" t="s">
        <v>5509</v>
      </c>
      <c r="D3146" s="5" t="s">
        <v>6190</v>
      </c>
      <c r="E3146" s="5">
        <v>111760</v>
      </c>
      <c r="F3146" s="5" t="s">
        <v>9459</v>
      </c>
      <c r="G3146" s="5" t="s">
        <v>12082</v>
      </c>
      <c r="H3146" s="5" t="s">
        <v>6195</v>
      </c>
    </row>
    <row r="3147" spans="1:8" ht="30.75" customHeight="1">
      <c r="A3147" s="6">
        <v>17471</v>
      </c>
      <c r="B3147" s="5" t="s">
        <v>5508</v>
      </c>
      <c r="C3147" s="10" t="s">
        <v>5509</v>
      </c>
      <c r="D3147" s="5" t="s">
        <v>6197</v>
      </c>
      <c r="E3147" s="5">
        <v>111756</v>
      </c>
      <c r="F3147" s="5" t="s">
        <v>9460</v>
      </c>
      <c r="G3147" s="5" t="s">
        <v>12083</v>
      </c>
      <c r="H3147" s="5" t="s">
        <v>6195</v>
      </c>
    </row>
    <row r="3148" spans="1:8" ht="30.75" customHeight="1">
      <c r="A3148" s="6">
        <v>17471</v>
      </c>
      <c r="B3148" s="5" t="s">
        <v>5508</v>
      </c>
      <c r="C3148" s="10" t="s">
        <v>5509</v>
      </c>
      <c r="D3148" s="5" t="s">
        <v>6190</v>
      </c>
      <c r="E3148" s="5">
        <v>111757</v>
      </c>
      <c r="F3148" s="5" t="s">
        <v>9461</v>
      </c>
      <c r="G3148" s="5" t="s">
        <v>12084</v>
      </c>
      <c r="H3148" s="5" t="s">
        <v>6195</v>
      </c>
    </row>
    <row r="3149" spans="1:8" ht="30.75" customHeight="1">
      <c r="A3149" s="6">
        <v>17471</v>
      </c>
      <c r="B3149" s="5" t="s">
        <v>5508</v>
      </c>
      <c r="C3149" s="10" t="s">
        <v>5509</v>
      </c>
      <c r="D3149" s="5" t="s">
        <v>6190</v>
      </c>
      <c r="E3149" s="5">
        <v>111761</v>
      </c>
      <c r="F3149" s="5" t="s">
        <v>9462</v>
      </c>
      <c r="G3149" s="5" t="s">
        <v>12085</v>
      </c>
      <c r="H3149" s="5" t="s">
        <v>6195</v>
      </c>
    </row>
    <row r="3150" spans="1:8" ht="30.75" customHeight="1">
      <c r="A3150" s="6">
        <v>17471</v>
      </c>
      <c r="B3150" s="5" t="s">
        <v>5508</v>
      </c>
      <c r="C3150" s="10" t="s">
        <v>5509</v>
      </c>
      <c r="D3150" s="5" t="s">
        <v>6190</v>
      </c>
      <c r="E3150" s="5">
        <v>111762</v>
      </c>
      <c r="F3150" s="5" t="s">
        <v>9463</v>
      </c>
      <c r="G3150" s="5" t="s">
        <v>12086</v>
      </c>
      <c r="H3150" s="5" t="s">
        <v>6195</v>
      </c>
    </row>
    <row r="3151" spans="1:8" ht="30.75" customHeight="1">
      <c r="A3151" s="6">
        <v>17471</v>
      </c>
      <c r="B3151" s="5" t="s">
        <v>5508</v>
      </c>
      <c r="C3151" s="10" t="s">
        <v>5509</v>
      </c>
      <c r="D3151" s="5" t="s">
        <v>6218</v>
      </c>
      <c r="E3151" s="5">
        <v>111758</v>
      </c>
      <c r="F3151" s="5" t="s">
        <v>9464</v>
      </c>
      <c r="G3151" s="5" t="s">
        <v>12087</v>
      </c>
      <c r="H3151" s="5" t="s">
        <v>9465</v>
      </c>
    </row>
    <row r="3152" spans="1:8" ht="30.75" customHeight="1">
      <c r="A3152" s="6">
        <v>17471</v>
      </c>
      <c r="B3152" s="5" t="s">
        <v>5508</v>
      </c>
      <c r="C3152" s="10" t="s">
        <v>5509</v>
      </c>
      <c r="D3152" s="5" t="s">
        <v>6190</v>
      </c>
      <c r="E3152" s="5">
        <v>111764</v>
      </c>
      <c r="F3152" s="5" t="s">
        <v>9466</v>
      </c>
      <c r="G3152" s="5" t="s">
        <v>12088</v>
      </c>
      <c r="H3152" s="5" t="s">
        <v>6195</v>
      </c>
    </row>
    <row r="3153" spans="1:8" ht="30.75" customHeight="1">
      <c r="A3153" s="6">
        <v>17471</v>
      </c>
      <c r="B3153" s="5" t="s">
        <v>5508</v>
      </c>
      <c r="C3153" s="10" t="s">
        <v>5509</v>
      </c>
      <c r="D3153" s="5" t="s">
        <v>6190</v>
      </c>
      <c r="E3153" s="5">
        <v>111763</v>
      </c>
      <c r="F3153" s="5" t="s">
        <v>9467</v>
      </c>
      <c r="G3153" s="5" t="s">
        <v>12089</v>
      </c>
      <c r="H3153" s="5" t="s">
        <v>6195</v>
      </c>
    </row>
    <row r="3154" spans="1:8" ht="30.75" customHeight="1">
      <c r="A3154" s="6">
        <v>11073</v>
      </c>
      <c r="B3154" s="5" t="s">
        <v>5738</v>
      </c>
      <c r="C3154" s="10" t="s">
        <v>5739</v>
      </c>
      <c r="D3154" s="5" t="s">
        <v>6197</v>
      </c>
      <c r="E3154" s="5">
        <v>108912</v>
      </c>
      <c r="F3154" s="5" t="s">
        <v>9468</v>
      </c>
      <c r="G3154" s="5" t="s">
        <v>12090</v>
      </c>
      <c r="H3154" s="5" t="s">
        <v>6205</v>
      </c>
    </row>
    <row r="3155" spans="1:8" ht="30.75" customHeight="1">
      <c r="A3155" s="6">
        <v>11073</v>
      </c>
      <c r="B3155" s="5" t="s">
        <v>5738</v>
      </c>
      <c r="C3155" s="10" t="s">
        <v>5739</v>
      </c>
      <c r="D3155" s="5" t="s">
        <v>6201</v>
      </c>
      <c r="E3155" s="5">
        <v>108908</v>
      </c>
      <c r="F3155" s="5" t="s">
        <v>9469</v>
      </c>
      <c r="G3155" s="5" t="s">
        <v>12091</v>
      </c>
      <c r="H3155" s="5" t="s">
        <v>6195</v>
      </c>
    </row>
    <row r="3156" spans="1:8" ht="30.75" customHeight="1">
      <c r="A3156" s="6">
        <v>11073</v>
      </c>
      <c r="B3156" s="5" t="s">
        <v>5738</v>
      </c>
      <c r="C3156" s="10" t="s">
        <v>5739</v>
      </c>
      <c r="D3156" s="5" t="s">
        <v>6197</v>
      </c>
      <c r="E3156" s="5">
        <v>108895</v>
      </c>
      <c r="F3156" s="5" t="s">
        <v>9470</v>
      </c>
      <c r="G3156" s="5" t="s">
        <v>9470</v>
      </c>
      <c r="H3156" s="5" t="s">
        <v>6195</v>
      </c>
    </row>
    <row r="3157" spans="1:8" ht="30.75" customHeight="1">
      <c r="A3157" s="6">
        <v>11073</v>
      </c>
      <c r="B3157" s="5" t="s">
        <v>5738</v>
      </c>
      <c r="C3157" s="10" t="s">
        <v>5739</v>
      </c>
      <c r="D3157" s="5" t="s">
        <v>6201</v>
      </c>
      <c r="E3157" s="5">
        <v>106093</v>
      </c>
      <c r="F3157" s="5" t="s">
        <v>9471</v>
      </c>
      <c r="G3157" s="5" t="s">
        <v>9471</v>
      </c>
      <c r="H3157" s="5" t="s">
        <v>6195</v>
      </c>
    </row>
    <row r="3158" spans="1:8" ht="30.75" customHeight="1">
      <c r="A3158" s="6">
        <v>11073</v>
      </c>
      <c r="B3158" s="5" t="s">
        <v>5738</v>
      </c>
      <c r="C3158" s="10" t="s">
        <v>5739</v>
      </c>
      <c r="D3158" s="5" t="s">
        <v>6201</v>
      </c>
      <c r="E3158" s="5">
        <v>106091</v>
      </c>
      <c r="F3158" s="5" t="s">
        <v>9472</v>
      </c>
      <c r="G3158" s="5" t="s">
        <v>9472</v>
      </c>
      <c r="H3158" s="5" t="s">
        <v>6195</v>
      </c>
    </row>
    <row r="3159" spans="1:8" ht="30.75" customHeight="1">
      <c r="A3159" s="6">
        <v>11073</v>
      </c>
      <c r="B3159" s="5" t="s">
        <v>5738</v>
      </c>
      <c r="C3159" s="10" t="s">
        <v>5739</v>
      </c>
      <c r="D3159" s="5" t="s">
        <v>6201</v>
      </c>
      <c r="E3159" s="5">
        <v>106101</v>
      </c>
      <c r="F3159" s="5" t="s">
        <v>9473</v>
      </c>
      <c r="G3159" s="5" t="s">
        <v>12092</v>
      </c>
      <c r="H3159" s="5" t="s">
        <v>6195</v>
      </c>
    </row>
    <row r="3160" spans="1:8" ht="30.75" customHeight="1">
      <c r="A3160" s="6">
        <v>11073</v>
      </c>
      <c r="B3160" s="5" t="s">
        <v>5738</v>
      </c>
      <c r="C3160" s="10" t="s">
        <v>5739</v>
      </c>
      <c r="D3160" s="5" t="s">
        <v>6197</v>
      </c>
      <c r="E3160" s="5">
        <v>108893</v>
      </c>
      <c r="F3160" s="5" t="s">
        <v>9474</v>
      </c>
      <c r="G3160" s="5" t="s">
        <v>9474</v>
      </c>
      <c r="H3160" s="5" t="s">
        <v>6195</v>
      </c>
    </row>
    <row r="3161" spans="1:8" ht="30.75" customHeight="1">
      <c r="A3161" s="6">
        <v>11073</v>
      </c>
      <c r="B3161" s="5" t="s">
        <v>5738</v>
      </c>
      <c r="C3161" s="10" t="s">
        <v>5739</v>
      </c>
      <c r="D3161" s="5" t="s">
        <v>6201</v>
      </c>
      <c r="E3161" s="5">
        <v>108903</v>
      </c>
      <c r="F3161" s="5" t="s">
        <v>9475</v>
      </c>
      <c r="G3161" s="5" t="s">
        <v>12093</v>
      </c>
      <c r="H3161" s="5" t="s">
        <v>6195</v>
      </c>
    </row>
    <row r="3162" spans="1:8" ht="30.75" customHeight="1">
      <c r="A3162" s="6">
        <v>11073</v>
      </c>
      <c r="B3162" s="5" t="s">
        <v>5738</v>
      </c>
      <c r="C3162" s="10" t="s">
        <v>5739</v>
      </c>
      <c r="D3162" s="5" t="s">
        <v>6197</v>
      </c>
      <c r="E3162" s="5">
        <v>108894</v>
      </c>
      <c r="F3162" s="5" t="s">
        <v>9476</v>
      </c>
      <c r="G3162" s="5" t="s">
        <v>9476</v>
      </c>
      <c r="H3162" s="5" t="s">
        <v>6195</v>
      </c>
    </row>
    <row r="3163" spans="1:8" ht="30.75" customHeight="1">
      <c r="A3163" s="6">
        <v>11073</v>
      </c>
      <c r="B3163" s="5" t="s">
        <v>5738</v>
      </c>
      <c r="C3163" s="10" t="s">
        <v>5739</v>
      </c>
      <c r="D3163" s="5" t="s">
        <v>6197</v>
      </c>
      <c r="E3163" s="5">
        <v>106109</v>
      </c>
      <c r="F3163" s="5" t="s">
        <v>9477</v>
      </c>
      <c r="G3163" s="5" t="s">
        <v>12094</v>
      </c>
      <c r="H3163" s="5" t="s">
        <v>6205</v>
      </c>
    </row>
    <row r="3164" spans="1:8" ht="30.75" customHeight="1">
      <c r="A3164" s="6">
        <v>11073</v>
      </c>
      <c r="B3164" s="5" t="s">
        <v>5738</v>
      </c>
      <c r="C3164" s="10" t="s">
        <v>5739</v>
      </c>
      <c r="D3164" s="5" t="s">
        <v>6201</v>
      </c>
      <c r="E3164" s="5">
        <v>107939</v>
      </c>
      <c r="F3164" s="5" t="s">
        <v>9478</v>
      </c>
      <c r="G3164" s="5" t="s">
        <v>9478</v>
      </c>
      <c r="H3164" s="5" t="s">
        <v>9479</v>
      </c>
    </row>
    <row r="3165" spans="1:8" ht="30.75" customHeight="1">
      <c r="A3165" s="6">
        <v>11073</v>
      </c>
      <c r="B3165" s="5" t="s">
        <v>5738</v>
      </c>
      <c r="C3165" s="10" t="s">
        <v>5739</v>
      </c>
      <c r="D3165" s="5" t="s">
        <v>6201</v>
      </c>
      <c r="E3165" s="5">
        <v>106096</v>
      </c>
      <c r="F3165" s="5" t="s">
        <v>9480</v>
      </c>
      <c r="G3165" s="5" t="s">
        <v>12095</v>
      </c>
      <c r="H3165" s="5" t="s">
        <v>6195</v>
      </c>
    </row>
    <row r="3166" spans="1:8" ht="30.75" customHeight="1">
      <c r="A3166" s="6">
        <v>11073</v>
      </c>
      <c r="B3166" s="5" t="s">
        <v>5738</v>
      </c>
      <c r="C3166" s="10" t="s">
        <v>5739</v>
      </c>
      <c r="D3166" s="5" t="s">
        <v>6201</v>
      </c>
      <c r="E3166" s="5">
        <v>110882</v>
      </c>
      <c r="F3166" s="5" t="s">
        <v>9481</v>
      </c>
      <c r="G3166" s="5" t="s">
        <v>12096</v>
      </c>
      <c r="H3166" s="5" t="s">
        <v>6195</v>
      </c>
    </row>
    <row r="3167" spans="1:8" ht="30.75" customHeight="1">
      <c r="A3167" s="6">
        <v>11073</v>
      </c>
      <c r="B3167" s="5" t="s">
        <v>5738</v>
      </c>
      <c r="C3167" s="10" t="s">
        <v>5739</v>
      </c>
      <c r="D3167" s="5" t="s">
        <v>6201</v>
      </c>
      <c r="E3167" s="5">
        <v>108900</v>
      </c>
      <c r="F3167" s="5" t="s">
        <v>9482</v>
      </c>
      <c r="G3167" s="5" t="s">
        <v>12097</v>
      </c>
      <c r="H3167" s="5" t="s">
        <v>6195</v>
      </c>
    </row>
    <row r="3168" spans="1:8" ht="30.75" customHeight="1">
      <c r="A3168" s="6">
        <v>11073</v>
      </c>
      <c r="B3168" s="5" t="s">
        <v>5738</v>
      </c>
      <c r="C3168" s="10" t="s">
        <v>5739</v>
      </c>
      <c r="D3168" s="5" t="s">
        <v>6190</v>
      </c>
      <c r="E3168" s="5">
        <v>108890</v>
      </c>
      <c r="F3168" s="5" t="s">
        <v>9483</v>
      </c>
      <c r="G3168" s="5" t="s">
        <v>9483</v>
      </c>
      <c r="H3168" s="5" t="s">
        <v>6195</v>
      </c>
    </row>
    <row r="3169" spans="1:8" ht="30.75" customHeight="1">
      <c r="A3169" s="6">
        <v>11073</v>
      </c>
      <c r="B3169" s="5" t="s">
        <v>5738</v>
      </c>
      <c r="C3169" s="10" t="s">
        <v>5739</v>
      </c>
      <c r="D3169" s="5" t="s">
        <v>6201</v>
      </c>
      <c r="E3169" s="5">
        <v>106089</v>
      </c>
      <c r="F3169" s="5" t="s">
        <v>9484</v>
      </c>
      <c r="G3169" s="5" t="s">
        <v>9484</v>
      </c>
      <c r="H3169" s="5" t="s">
        <v>6195</v>
      </c>
    </row>
    <row r="3170" spans="1:8" ht="30.75" customHeight="1">
      <c r="A3170" s="6">
        <v>11073</v>
      </c>
      <c r="B3170" s="5" t="s">
        <v>5738</v>
      </c>
      <c r="C3170" s="10" t="s">
        <v>5739</v>
      </c>
      <c r="D3170" s="5" t="s">
        <v>6190</v>
      </c>
      <c r="E3170" s="5">
        <v>108892</v>
      </c>
      <c r="F3170" s="5" t="s">
        <v>9485</v>
      </c>
      <c r="G3170" s="5" t="s">
        <v>9485</v>
      </c>
      <c r="H3170" s="5" t="s">
        <v>6195</v>
      </c>
    </row>
    <row r="3171" spans="1:8" ht="30.75" customHeight="1">
      <c r="A3171" s="6">
        <v>11073</v>
      </c>
      <c r="B3171" s="5" t="s">
        <v>5738</v>
      </c>
      <c r="C3171" s="10" t="s">
        <v>5739</v>
      </c>
      <c r="D3171" s="5" t="s">
        <v>6190</v>
      </c>
      <c r="E3171" s="5">
        <v>106105</v>
      </c>
      <c r="F3171" s="5" t="s">
        <v>9486</v>
      </c>
      <c r="G3171" s="5" t="s">
        <v>12098</v>
      </c>
      <c r="H3171" s="5" t="s">
        <v>6212</v>
      </c>
    </row>
    <row r="3172" spans="1:8" ht="30.75" customHeight="1">
      <c r="A3172" s="6">
        <v>11073</v>
      </c>
      <c r="B3172" s="5" t="s">
        <v>5738</v>
      </c>
      <c r="C3172" s="10" t="s">
        <v>5739</v>
      </c>
      <c r="D3172" s="5" t="s">
        <v>6201</v>
      </c>
      <c r="E3172" s="5">
        <v>106095</v>
      </c>
      <c r="F3172" s="5" t="s">
        <v>9487</v>
      </c>
      <c r="G3172" s="5" t="s">
        <v>9487</v>
      </c>
      <c r="H3172" s="5" t="s">
        <v>6195</v>
      </c>
    </row>
    <row r="3173" spans="1:8" ht="30.75" customHeight="1">
      <c r="A3173" s="6">
        <v>11073</v>
      </c>
      <c r="B3173" s="5" t="s">
        <v>5738</v>
      </c>
      <c r="C3173" s="10" t="s">
        <v>5739</v>
      </c>
      <c r="D3173" s="5" t="s">
        <v>6201</v>
      </c>
      <c r="E3173" s="5">
        <v>106117</v>
      </c>
      <c r="F3173" s="5" t="s">
        <v>9488</v>
      </c>
      <c r="G3173" s="5" t="s">
        <v>12099</v>
      </c>
      <c r="H3173" s="5" t="s">
        <v>6195</v>
      </c>
    </row>
    <row r="3174" spans="1:8" ht="30.75" customHeight="1">
      <c r="A3174" s="6">
        <v>11073</v>
      </c>
      <c r="B3174" s="5" t="s">
        <v>5738</v>
      </c>
      <c r="C3174" s="10" t="s">
        <v>5739</v>
      </c>
      <c r="D3174" s="5" t="s">
        <v>6201</v>
      </c>
      <c r="E3174" s="5">
        <v>108905</v>
      </c>
      <c r="F3174" s="5" t="s">
        <v>9489</v>
      </c>
      <c r="G3174" s="5" t="s">
        <v>12100</v>
      </c>
      <c r="H3174" s="5" t="s">
        <v>6195</v>
      </c>
    </row>
    <row r="3175" spans="1:8" ht="30.75" customHeight="1">
      <c r="A3175" s="6">
        <v>11073</v>
      </c>
      <c r="B3175" s="5" t="s">
        <v>5738</v>
      </c>
      <c r="C3175" s="10" t="s">
        <v>5739</v>
      </c>
      <c r="D3175" s="5" t="s">
        <v>6201</v>
      </c>
      <c r="E3175" s="5">
        <v>108906</v>
      </c>
      <c r="F3175" s="5" t="s">
        <v>9490</v>
      </c>
      <c r="G3175" s="5" t="s">
        <v>12101</v>
      </c>
      <c r="H3175" s="5" t="s">
        <v>6195</v>
      </c>
    </row>
    <row r="3176" spans="1:8" ht="30.75" customHeight="1">
      <c r="A3176" s="6">
        <v>11073</v>
      </c>
      <c r="B3176" s="5" t="s">
        <v>5738</v>
      </c>
      <c r="C3176" s="10" t="s">
        <v>5739</v>
      </c>
      <c r="D3176" s="5" t="s">
        <v>6201</v>
      </c>
      <c r="E3176" s="5">
        <v>106099</v>
      </c>
      <c r="F3176" s="5" t="s">
        <v>9491</v>
      </c>
      <c r="G3176" s="5" t="s">
        <v>12102</v>
      </c>
      <c r="H3176" s="5" t="s">
        <v>6195</v>
      </c>
    </row>
    <row r="3177" spans="1:8" ht="30.75" customHeight="1">
      <c r="A3177" s="6">
        <v>11073</v>
      </c>
      <c r="B3177" s="5" t="s">
        <v>5738</v>
      </c>
      <c r="C3177" s="10" t="s">
        <v>5739</v>
      </c>
      <c r="D3177" s="5" t="s">
        <v>6190</v>
      </c>
      <c r="E3177" s="5">
        <v>106086</v>
      </c>
      <c r="F3177" s="5" t="s">
        <v>9492</v>
      </c>
      <c r="G3177" s="5" t="s">
        <v>9492</v>
      </c>
      <c r="H3177" s="5" t="s">
        <v>6195</v>
      </c>
    </row>
    <row r="3178" spans="1:8" ht="30.75" customHeight="1">
      <c r="A3178" s="6">
        <v>11073</v>
      </c>
      <c r="B3178" s="5" t="s">
        <v>5738</v>
      </c>
      <c r="C3178" s="10" t="s">
        <v>5739</v>
      </c>
      <c r="D3178" s="5" t="s">
        <v>6197</v>
      </c>
      <c r="E3178" s="5">
        <v>106112</v>
      </c>
      <c r="F3178" s="5" t="s">
        <v>9493</v>
      </c>
      <c r="G3178" s="5" t="s">
        <v>12103</v>
      </c>
      <c r="H3178" s="5" t="s">
        <v>6205</v>
      </c>
    </row>
    <row r="3179" spans="1:8" ht="30.75" customHeight="1">
      <c r="A3179" s="6">
        <v>11073</v>
      </c>
      <c r="B3179" s="5" t="s">
        <v>5738</v>
      </c>
      <c r="C3179" s="10" t="s">
        <v>5739</v>
      </c>
      <c r="D3179" s="5" t="s">
        <v>6197</v>
      </c>
      <c r="E3179" s="5">
        <v>106110</v>
      </c>
      <c r="F3179" s="5" t="s">
        <v>9494</v>
      </c>
      <c r="G3179" s="5" t="s">
        <v>12104</v>
      </c>
      <c r="H3179" s="5" t="s">
        <v>6205</v>
      </c>
    </row>
    <row r="3180" spans="1:8" ht="30.75" customHeight="1">
      <c r="A3180" s="6">
        <v>11073</v>
      </c>
      <c r="B3180" s="5" t="s">
        <v>5738</v>
      </c>
      <c r="C3180" s="10" t="s">
        <v>5739</v>
      </c>
      <c r="D3180" s="5" t="s">
        <v>6201</v>
      </c>
      <c r="E3180" s="5">
        <v>110885</v>
      </c>
      <c r="F3180" s="5" t="s">
        <v>9495</v>
      </c>
      <c r="G3180" s="5" t="s">
        <v>12105</v>
      </c>
      <c r="H3180" s="5" t="s">
        <v>6212</v>
      </c>
    </row>
    <row r="3181" spans="1:8" ht="30.75" customHeight="1">
      <c r="A3181" s="6">
        <v>11073</v>
      </c>
      <c r="B3181" s="5" t="s">
        <v>5738</v>
      </c>
      <c r="C3181" s="10" t="s">
        <v>5739</v>
      </c>
      <c r="D3181" s="5" t="s">
        <v>6201</v>
      </c>
      <c r="E3181" s="5">
        <v>110883</v>
      </c>
      <c r="F3181" s="5" t="s">
        <v>9496</v>
      </c>
      <c r="G3181" s="5" t="s">
        <v>12106</v>
      </c>
      <c r="H3181" s="5" t="s">
        <v>6816</v>
      </c>
    </row>
    <row r="3182" spans="1:8" ht="30.75" customHeight="1">
      <c r="A3182" s="6">
        <v>11073</v>
      </c>
      <c r="B3182" s="5" t="s">
        <v>5738</v>
      </c>
      <c r="C3182" s="10" t="s">
        <v>5739</v>
      </c>
      <c r="D3182" s="5" t="s">
        <v>6201</v>
      </c>
      <c r="E3182" s="5">
        <v>108898</v>
      </c>
      <c r="F3182" s="5" t="s">
        <v>9497</v>
      </c>
      <c r="G3182" s="5" t="s">
        <v>12107</v>
      </c>
      <c r="H3182" s="5" t="s">
        <v>6195</v>
      </c>
    </row>
    <row r="3183" spans="1:8" ht="30.75" customHeight="1">
      <c r="A3183" s="6">
        <v>11073</v>
      </c>
      <c r="B3183" s="5" t="s">
        <v>5738</v>
      </c>
      <c r="C3183" s="10" t="s">
        <v>5739</v>
      </c>
      <c r="D3183" s="5" t="s">
        <v>6197</v>
      </c>
      <c r="E3183" s="5">
        <v>106107</v>
      </c>
      <c r="F3183" s="5" t="s">
        <v>9498</v>
      </c>
      <c r="G3183" s="5" t="s">
        <v>12108</v>
      </c>
      <c r="H3183" s="5" t="s">
        <v>6205</v>
      </c>
    </row>
    <row r="3184" spans="1:8" ht="30.75" customHeight="1">
      <c r="A3184" s="6">
        <v>11073</v>
      </c>
      <c r="B3184" s="5" t="s">
        <v>5738</v>
      </c>
      <c r="C3184" s="10" t="s">
        <v>5739</v>
      </c>
      <c r="D3184" s="5" t="s">
        <v>6197</v>
      </c>
      <c r="E3184" s="5">
        <v>106106</v>
      </c>
      <c r="F3184" s="5" t="s">
        <v>9499</v>
      </c>
      <c r="G3184" s="5" t="s">
        <v>12109</v>
      </c>
      <c r="H3184" s="5" t="s">
        <v>6205</v>
      </c>
    </row>
    <row r="3185" spans="1:8" ht="30.75" customHeight="1">
      <c r="A3185" s="6">
        <v>11073</v>
      </c>
      <c r="B3185" s="5" t="s">
        <v>5738</v>
      </c>
      <c r="C3185" s="10" t="s">
        <v>5739</v>
      </c>
      <c r="D3185" s="5" t="s">
        <v>6201</v>
      </c>
      <c r="E3185" s="5">
        <v>110879</v>
      </c>
      <c r="F3185" s="5" t="s">
        <v>9500</v>
      </c>
      <c r="G3185" s="5" t="s">
        <v>12110</v>
      </c>
      <c r="H3185" s="5" t="s">
        <v>6195</v>
      </c>
    </row>
    <row r="3186" spans="1:8" ht="30.75" customHeight="1">
      <c r="A3186" s="6">
        <v>11073</v>
      </c>
      <c r="B3186" s="5" t="s">
        <v>5738</v>
      </c>
      <c r="C3186" s="10" t="s">
        <v>5739</v>
      </c>
      <c r="D3186" s="5" t="s">
        <v>6197</v>
      </c>
      <c r="E3186" s="5">
        <v>108911</v>
      </c>
      <c r="F3186" s="5" t="s">
        <v>9501</v>
      </c>
      <c r="G3186" s="5" t="s">
        <v>12111</v>
      </c>
      <c r="H3186" s="5" t="s">
        <v>6205</v>
      </c>
    </row>
    <row r="3187" spans="1:8" ht="30.75" customHeight="1">
      <c r="A3187" s="6">
        <v>11073</v>
      </c>
      <c r="B3187" s="5" t="s">
        <v>5738</v>
      </c>
      <c r="C3187" s="10" t="s">
        <v>5739</v>
      </c>
      <c r="D3187" s="5" t="s">
        <v>6201</v>
      </c>
      <c r="E3187" s="5">
        <v>108909</v>
      </c>
      <c r="F3187" s="5" t="s">
        <v>9502</v>
      </c>
      <c r="G3187" s="5" t="s">
        <v>12112</v>
      </c>
      <c r="H3187" s="5" t="s">
        <v>6195</v>
      </c>
    </row>
    <row r="3188" spans="1:8" ht="30.75" customHeight="1">
      <c r="A3188" s="6">
        <v>11073</v>
      </c>
      <c r="B3188" s="5" t="s">
        <v>5738</v>
      </c>
      <c r="C3188" s="10" t="s">
        <v>5739</v>
      </c>
      <c r="D3188" s="5" t="s">
        <v>6201</v>
      </c>
      <c r="E3188" s="5">
        <v>106090</v>
      </c>
      <c r="F3188" s="5" t="s">
        <v>9503</v>
      </c>
      <c r="G3188" s="5" t="s">
        <v>9503</v>
      </c>
      <c r="H3188" s="5" t="s">
        <v>6195</v>
      </c>
    </row>
    <row r="3189" spans="1:8" ht="30.75" customHeight="1">
      <c r="A3189" s="6">
        <v>11073</v>
      </c>
      <c r="B3189" s="5" t="s">
        <v>5738</v>
      </c>
      <c r="C3189" s="10" t="s">
        <v>5739</v>
      </c>
      <c r="D3189" s="5" t="s">
        <v>6201</v>
      </c>
      <c r="E3189" s="5">
        <v>110887</v>
      </c>
      <c r="F3189" s="5" t="s">
        <v>9504</v>
      </c>
      <c r="G3189" s="5" t="s">
        <v>12113</v>
      </c>
      <c r="H3189" s="5" t="s">
        <v>6212</v>
      </c>
    </row>
    <row r="3190" spans="1:8" ht="30.75" customHeight="1">
      <c r="A3190" s="6">
        <v>11073</v>
      </c>
      <c r="B3190" s="5" t="s">
        <v>5738</v>
      </c>
      <c r="C3190" s="10" t="s">
        <v>5739</v>
      </c>
      <c r="D3190" s="5" t="s">
        <v>6197</v>
      </c>
      <c r="E3190" s="5">
        <v>106108</v>
      </c>
      <c r="F3190" s="5" t="s">
        <v>9505</v>
      </c>
      <c r="G3190" s="5" t="s">
        <v>12114</v>
      </c>
      <c r="H3190" s="5" t="s">
        <v>6205</v>
      </c>
    </row>
    <row r="3191" spans="1:8" ht="30.75" customHeight="1">
      <c r="A3191" s="6">
        <v>11073</v>
      </c>
      <c r="B3191" s="5" t="s">
        <v>5738</v>
      </c>
      <c r="C3191" s="10" t="s">
        <v>5739</v>
      </c>
      <c r="D3191" s="5" t="s">
        <v>6201</v>
      </c>
      <c r="E3191" s="5">
        <v>106100</v>
      </c>
      <c r="F3191" s="5" t="s">
        <v>9506</v>
      </c>
      <c r="G3191" s="5" t="s">
        <v>12115</v>
      </c>
      <c r="H3191" s="5" t="s">
        <v>6195</v>
      </c>
    </row>
    <row r="3192" spans="1:8" ht="30.75" customHeight="1">
      <c r="A3192" s="6">
        <v>11073</v>
      </c>
      <c r="B3192" s="5" t="s">
        <v>5738</v>
      </c>
      <c r="C3192" s="10" t="s">
        <v>5739</v>
      </c>
      <c r="D3192" s="5" t="s">
        <v>6197</v>
      </c>
      <c r="E3192" s="5">
        <v>106114</v>
      </c>
      <c r="F3192" s="5" t="s">
        <v>9507</v>
      </c>
      <c r="G3192" s="5" t="s">
        <v>12116</v>
      </c>
      <c r="H3192" s="5" t="s">
        <v>6205</v>
      </c>
    </row>
    <row r="3193" spans="1:8" ht="30.75" customHeight="1">
      <c r="A3193" s="6">
        <v>11073</v>
      </c>
      <c r="B3193" s="5" t="s">
        <v>5738</v>
      </c>
      <c r="C3193" s="10" t="s">
        <v>5739</v>
      </c>
      <c r="D3193" s="5" t="s">
        <v>6201</v>
      </c>
      <c r="E3193" s="5">
        <v>106098</v>
      </c>
      <c r="F3193" s="5" t="s">
        <v>9508</v>
      </c>
      <c r="G3193" s="5" t="s">
        <v>12117</v>
      </c>
      <c r="H3193" s="5" t="s">
        <v>6195</v>
      </c>
    </row>
    <row r="3194" spans="1:8" ht="30.75" customHeight="1">
      <c r="A3194" s="6">
        <v>11073</v>
      </c>
      <c r="B3194" s="5" t="s">
        <v>5738</v>
      </c>
      <c r="C3194" s="10" t="s">
        <v>5739</v>
      </c>
      <c r="D3194" s="5" t="s">
        <v>6197</v>
      </c>
      <c r="E3194" s="5">
        <v>106337</v>
      </c>
      <c r="F3194" s="5" t="s">
        <v>9509</v>
      </c>
      <c r="G3194" s="5" t="s">
        <v>12118</v>
      </c>
      <c r="H3194" s="5" t="s">
        <v>6205</v>
      </c>
    </row>
    <row r="3195" spans="1:8" ht="30.75" customHeight="1">
      <c r="A3195" s="6">
        <v>11073</v>
      </c>
      <c r="B3195" s="5" t="s">
        <v>5738</v>
      </c>
      <c r="C3195" s="10" t="s">
        <v>5739</v>
      </c>
      <c r="D3195" s="5" t="s">
        <v>6201</v>
      </c>
      <c r="E3195" s="5">
        <v>108904</v>
      </c>
      <c r="F3195" s="5" t="s">
        <v>9510</v>
      </c>
      <c r="G3195" s="5" t="s">
        <v>12119</v>
      </c>
      <c r="H3195" s="5" t="s">
        <v>6195</v>
      </c>
    </row>
    <row r="3196" spans="1:8" ht="30.75" customHeight="1">
      <c r="A3196" s="6">
        <v>11073</v>
      </c>
      <c r="B3196" s="5" t="s">
        <v>5738</v>
      </c>
      <c r="C3196" s="10" t="s">
        <v>5739</v>
      </c>
      <c r="D3196" s="5" t="s">
        <v>6201</v>
      </c>
      <c r="E3196" s="5">
        <v>108901</v>
      </c>
      <c r="F3196" s="5" t="s">
        <v>9511</v>
      </c>
      <c r="G3196" s="5" t="s">
        <v>12120</v>
      </c>
      <c r="H3196" s="5" t="s">
        <v>6195</v>
      </c>
    </row>
    <row r="3197" spans="1:8" ht="30.75" customHeight="1">
      <c r="A3197" s="6">
        <v>11073</v>
      </c>
      <c r="B3197" s="5" t="s">
        <v>5738</v>
      </c>
      <c r="C3197" s="10" t="s">
        <v>5739</v>
      </c>
      <c r="D3197" s="5" t="s">
        <v>6190</v>
      </c>
      <c r="E3197" s="5">
        <v>108889</v>
      </c>
      <c r="F3197" s="5" t="s">
        <v>9512</v>
      </c>
      <c r="G3197" s="5" t="s">
        <v>9512</v>
      </c>
      <c r="H3197" s="5" t="s">
        <v>6195</v>
      </c>
    </row>
    <row r="3198" spans="1:8" ht="30.75" customHeight="1">
      <c r="A3198" s="6">
        <v>11073</v>
      </c>
      <c r="B3198" s="5" t="s">
        <v>5738</v>
      </c>
      <c r="C3198" s="10" t="s">
        <v>5739</v>
      </c>
      <c r="D3198" s="5" t="s">
        <v>6197</v>
      </c>
      <c r="E3198" s="5">
        <v>106111</v>
      </c>
      <c r="F3198" s="5" t="s">
        <v>9513</v>
      </c>
      <c r="G3198" s="5" t="s">
        <v>12121</v>
      </c>
      <c r="H3198" s="5" t="s">
        <v>6205</v>
      </c>
    </row>
    <row r="3199" spans="1:8" ht="30.75" customHeight="1">
      <c r="A3199" s="6">
        <v>11073</v>
      </c>
      <c r="B3199" s="5" t="s">
        <v>5738</v>
      </c>
      <c r="C3199" s="10" t="s">
        <v>5739</v>
      </c>
      <c r="D3199" s="5" t="s">
        <v>6201</v>
      </c>
      <c r="E3199" s="5">
        <v>110880</v>
      </c>
      <c r="F3199" s="5" t="s">
        <v>9514</v>
      </c>
      <c r="G3199" s="5" t="s">
        <v>12122</v>
      </c>
      <c r="H3199" s="5" t="s">
        <v>6195</v>
      </c>
    </row>
    <row r="3200" spans="1:8" ht="30.75" customHeight="1">
      <c r="A3200" s="6">
        <v>11073</v>
      </c>
      <c r="B3200" s="5" t="s">
        <v>5738</v>
      </c>
      <c r="C3200" s="10" t="s">
        <v>5739</v>
      </c>
      <c r="D3200" s="5" t="s">
        <v>6190</v>
      </c>
      <c r="E3200" s="5">
        <v>108891</v>
      </c>
      <c r="F3200" s="5" t="s">
        <v>9515</v>
      </c>
      <c r="G3200" s="5" t="s">
        <v>9515</v>
      </c>
      <c r="H3200" s="5" t="s">
        <v>6195</v>
      </c>
    </row>
    <row r="3201" spans="1:8" ht="30.75" customHeight="1">
      <c r="A3201" s="6">
        <v>11073</v>
      </c>
      <c r="B3201" s="5" t="s">
        <v>5738</v>
      </c>
      <c r="C3201" s="10" t="s">
        <v>5739</v>
      </c>
      <c r="D3201" s="5" t="s">
        <v>6201</v>
      </c>
      <c r="E3201" s="5">
        <v>108902</v>
      </c>
      <c r="F3201" s="5" t="s">
        <v>9516</v>
      </c>
      <c r="G3201" s="5" t="s">
        <v>12123</v>
      </c>
      <c r="H3201" s="5" t="s">
        <v>6195</v>
      </c>
    </row>
    <row r="3202" spans="1:8" ht="30.75" customHeight="1">
      <c r="A3202" s="6">
        <v>11073</v>
      </c>
      <c r="B3202" s="5" t="s">
        <v>5738</v>
      </c>
      <c r="C3202" s="10" t="s">
        <v>5739</v>
      </c>
      <c r="D3202" s="5" t="s">
        <v>6197</v>
      </c>
      <c r="E3202" s="5">
        <v>106104</v>
      </c>
      <c r="F3202" s="5" t="s">
        <v>9517</v>
      </c>
      <c r="G3202" s="5" t="s">
        <v>12124</v>
      </c>
      <c r="H3202" s="5" t="s">
        <v>6205</v>
      </c>
    </row>
    <row r="3203" spans="1:8" ht="30.75" customHeight="1">
      <c r="A3203" s="6">
        <v>11073</v>
      </c>
      <c r="B3203" s="5" t="s">
        <v>5738</v>
      </c>
      <c r="C3203" s="10" t="s">
        <v>5739</v>
      </c>
      <c r="D3203" s="5" t="s">
        <v>6201</v>
      </c>
      <c r="E3203" s="5">
        <v>110878</v>
      </c>
      <c r="F3203" s="5" t="s">
        <v>9518</v>
      </c>
      <c r="G3203" s="5" t="s">
        <v>12125</v>
      </c>
      <c r="H3203" s="5" t="s">
        <v>6195</v>
      </c>
    </row>
    <row r="3204" spans="1:8" ht="30.75" customHeight="1">
      <c r="A3204" s="6">
        <v>11073</v>
      </c>
      <c r="B3204" s="5" t="s">
        <v>5738</v>
      </c>
      <c r="C3204" s="10" t="s">
        <v>5739</v>
      </c>
      <c r="D3204" s="5" t="s">
        <v>6201</v>
      </c>
      <c r="E3204" s="5">
        <v>106088</v>
      </c>
      <c r="F3204" s="5" t="s">
        <v>9519</v>
      </c>
      <c r="G3204" s="5" t="s">
        <v>9519</v>
      </c>
      <c r="H3204" s="5" t="s">
        <v>6195</v>
      </c>
    </row>
    <row r="3205" spans="1:8" ht="30.75" customHeight="1">
      <c r="A3205" s="6">
        <v>11073</v>
      </c>
      <c r="B3205" s="5" t="s">
        <v>5738</v>
      </c>
      <c r="C3205" s="10" t="s">
        <v>5739</v>
      </c>
      <c r="D3205" s="5" t="s">
        <v>6197</v>
      </c>
      <c r="E3205" s="5">
        <v>106092</v>
      </c>
      <c r="F3205" s="5" t="s">
        <v>9520</v>
      </c>
      <c r="G3205" s="5" t="s">
        <v>12126</v>
      </c>
      <c r="H3205" s="5" t="s">
        <v>6205</v>
      </c>
    </row>
    <row r="3206" spans="1:8" ht="30.75" customHeight="1">
      <c r="A3206" s="6">
        <v>11073</v>
      </c>
      <c r="B3206" s="5" t="s">
        <v>5738</v>
      </c>
      <c r="C3206" s="10" t="s">
        <v>5739</v>
      </c>
      <c r="D3206" s="5" t="s">
        <v>6197</v>
      </c>
      <c r="E3206" s="5">
        <v>108896</v>
      </c>
      <c r="F3206" s="5" t="s">
        <v>9521</v>
      </c>
      <c r="G3206" s="5" t="s">
        <v>9521</v>
      </c>
      <c r="H3206" s="5" t="s">
        <v>6195</v>
      </c>
    </row>
    <row r="3207" spans="1:8" ht="30.75" customHeight="1">
      <c r="A3207" s="6">
        <v>11073</v>
      </c>
      <c r="B3207" s="5" t="s">
        <v>5738</v>
      </c>
      <c r="C3207" s="10" t="s">
        <v>5739</v>
      </c>
      <c r="D3207" s="5" t="s">
        <v>6201</v>
      </c>
      <c r="E3207" s="5">
        <v>110884</v>
      </c>
      <c r="F3207" s="5" t="s">
        <v>9522</v>
      </c>
      <c r="G3207" s="5" t="s">
        <v>12127</v>
      </c>
      <c r="H3207" s="5" t="s">
        <v>6195</v>
      </c>
    </row>
    <row r="3208" spans="1:8" ht="30.75" customHeight="1">
      <c r="A3208" s="6">
        <v>11073</v>
      </c>
      <c r="B3208" s="5" t="s">
        <v>5738</v>
      </c>
      <c r="C3208" s="10" t="s">
        <v>5739</v>
      </c>
      <c r="D3208" s="5" t="s">
        <v>6197</v>
      </c>
      <c r="E3208" s="5">
        <v>106113</v>
      </c>
      <c r="F3208" s="5" t="s">
        <v>9523</v>
      </c>
      <c r="G3208" s="5" t="s">
        <v>12128</v>
      </c>
      <c r="H3208" s="5" t="s">
        <v>6205</v>
      </c>
    </row>
    <row r="3209" spans="1:8" ht="30.75" customHeight="1">
      <c r="A3209" s="6">
        <v>11073</v>
      </c>
      <c r="B3209" s="5" t="s">
        <v>5738</v>
      </c>
      <c r="C3209" s="10" t="s">
        <v>5739</v>
      </c>
      <c r="D3209" s="5" t="s">
        <v>6201</v>
      </c>
      <c r="E3209" s="5">
        <v>108899</v>
      </c>
      <c r="F3209" s="5" t="s">
        <v>9524</v>
      </c>
      <c r="G3209" s="5" t="s">
        <v>12129</v>
      </c>
      <c r="H3209" s="5" t="s">
        <v>6195</v>
      </c>
    </row>
    <row r="3210" spans="1:8" ht="30.75" customHeight="1">
      <c r="A3210" s="6">
        <v>11073</v>
      </c>
      <c r="B3210" s="5" t="s">
        <v>5738</v>
      </c>
      <c r="C3210" s="10" t="s">
        <v>5739</v>
      </c>
      <c r="D3210" s="5" t="s">
        <v>6201</v>
      </c>
      <c r="E3210" s="5">
        <v>108907</v>
      </c>
      <c r="F3210" s="5" t="s">
        <v>9525</v>
      </c>
      <c r="G3210" s="5" t="s">
        <v>12130</v>
      </c>
      <c r="H3210" s="5" t="s">
        <v>6195</v>
      </c>
    </row>
    <row r="3211" spans="1:8" ht="30.75" customHeight="1">
      <c r="A3211" s="6">
        <v>11073</v>
      </c>
      <c r="B3211" s="5" t="s">
        <v>5738</v>
      </c>
      <c r="C3211" s="10" t="s">
        <v>5739</v>
      </c>
      <c r="D3211" s="5" t="s">
        <v>6201</v>
      </c>
      <c r="E3211" s="5">
        <v>106094</v>
      </c>
      <c r="F3211" s="5" t="s">
        <v>9526</v>
      </c>
      <c r="G3211" s="5" t="s">
        <v>9526</v>
      </c>
      <c r="H3211" s="5" t="s">
        <v>6195</v>
      </c>
    </row>
    <row r="3212" spans="1:8" ht="30.75" customHeight="1">
      <c r="A3212" s="6">
        <v>11073</v>
      </c>
      <c r="B3212" s="5" t="s">
        <v>5738</v>
      </c>
      <c r="C3212" s="10" t="s">
        <v>5739</v>
      </c>
      <c r="D3212" s="5" t="s">
        <v>6190</v>
      </c>
      <c r="E3212" s="5">
        <v>106087</v>
      </c>
      <c r="F3212" s="5" t="s">
        <v>9527</v>
      </c>
      <c r="G3212" s="5" t="s">
        <v>9527</v>
      </c>
      <c r="H3212" s="5" t="s">
        <v>6195</v>
      </c>
    </row>
    <row r="3213" spans="1:8" ht="30.75" customHeight="1">
      <c r="A3213" s="6">
        <v>11073</v>
      </c>
      <c r="B3213" s="5" t="s">
        <v>5738</v>
      </c>
      <c r="C3213" s="10" t="s">
        <v>5739</v>
      </c>
      <c r="D3213" s="5" t="s">
        <v>6201</v>
      </c>
      <c r="E3213" s="5">
        <v>106097</v>
      </c>
      <c r="F3213" s="5" t="s">
        <v>9528</v>
      </c>
      <c r="G3213" s="5" t="s">
        <v>12131</v>
      </c>
      <c r="H3213" s="5" t="s">
        <v>6195</v>
      </c>
    </row>
    <row r="3214" spans="1:8" ht="30.75" customHeight="1">
      <c r="A3214" s="6">
        <v>11073</v>
      </c>
      <c r="B3214" s="5" t="s">
        <v>5738</v>
      </c>
      <c r="C3214" s="10" t="s">
        <v>5739</v>
      </c>
      <c r="D3214" s="5" t="s">
        <v>6201</v>
      </c>
      <c r="E3214" s="5">
        <v>110886</v>
      </c>
      <c r="F3214" s="5" t="s">
        <v>9529</v>
      </c>
      <c r="G3214" s="5" t="s">
        <v>12132</v>
      </c>
      <c r="H3214" s="5" t="s">
        <v>6212</v>
      </c>
    </row>
    <row r="3215" spans="1:8" ht="30.75" customHeight="1">
      <c r="A3215" s="6">
        <v>11095</v>
      </c>
      <c r="B3215" s="5" t="s">
        <v>5741</v>
      </c>
      <c r="C3215" s="11" t="s">
        <v>5742</v>
      </c>
      <c r="D3215" s="5" t="s">
        <v>6197</v>
      </c>
      <c r="E3215" s="5">
        <v>110881</v>
      </c>
      <c r="F3215" s="5" t="s">
        <v>9530</v>
      </c>
      <c r="G3215" s="5" t="s">
        <v>12133</v>
      </c>
      <c r="H3215" s="5" t="s">
        <v>6195</v>
      </c>
    </row>
    <row r="3216" spans="1:8" ht="30.75" customHeight="1">
      <c r="A3216" s="6">
        <v>11096</v>
      </c>
      <c r="B3216" s="5" t="s">
        <v>5771</v>
      </c>
      <c r="C3216" s="11" t="s">
        <v>5772</v>
      </c>
      <c r="D3216" s="5" t="s">
        <v>6210</v>
      </c>
      <c r="E3216" s="5">
        <v>106336</v>
      </c>
      <c r="F3216" s="5" t="s">
        <v>9531</v>
      </c>
      <c r="G3216" s="5" t="s">
        <v>12134</v>
      </c>
      <c r="H3216" s="5" t="s">
        <v>6816</v>
      </c>
    </row>
    <row r="3217" spans="1:8" ht="30.75" customHeight="1">
      <c r="A3217" s="6">
        <v>11096</v>
      </c>
      <c r="B3217" s="5" t="s">
        <v>5771</v>
      </c>
      <c r="C3217" s="11" t="s">
        <v>5772</v>
      </c>
      <c r="D3217" s="5" t="s">
        <v>6190</v>
      </c>
      <c r="E3217" s="5">
        <v>106115</v>
      </c>
      <c r="F3217" s="5" t="s">
        <v>9532</v>
      </c>
      <c r="G3217" s="5" t="s">
        <v>12135</v>
      </c>
      <c r="H3217" s="5" t="s">
        <v>6816</v>
      </c>
    </row>
    <row r="3218" spans="1:8" ht="30.75" customHeight="1">
      <c r="A3218" s="6">
        <v>11096</v>
      </c>
      <c r="B3218" s="5" t="s">
        <v>5771</v>
      </c>
      <c r="C3218" s="11" t="s">
        <v>5772</v>
      </c>
      <c r="D3218" s="5" t="s">
        <v>6190</v>
      </c>
      <c r="E3218" s="5">
        <v>106102</v>
      </c>
      <c r="F3218" s="5" t="s">
        <v>9533</v>
      </c>
      <c r="G3218" s="5" t="s">
        <v>12136</v>
      </c>
      <c r="H3218" s="5" t="s">
        <v>6195</v>
      </c>
    </row>
    <row r="3219" spans="1:8" ht="30.75" customHeight="1">
      <c r="A3219" s="6">
        <v>21588</v>
      </c>
      <c r="B3219" s="5" t="s">
        <v>6085</v>
      </c>
      <c r="C3219" s="10" t="s">
        <v>6086</v>
      </c>
      <c r="D3219" s="5" t="s">
        <v>6201</v>
      </c>
      <c r="E3219" s="5">
        <v>110440</v>
      </c>
      <c r="F3219" s="5" t="s">
        <v>9534</v>
      </c>
      <c r="G3219" s="5" t="s">
        <v>12137</v>
      </c>
      <c r="H3219" s="5" t="s">
        <v>9535</v>
      </c>
    </row>
    <row r="3220" spans="1:8" ht="30.75" customHeight="1">
      <c r="A3220" s="6">
        <v>21588</v>
      </c>
      <c r="B3220" s="5" t="s">
        <v>6085</v>
      </c>
      <c r="C3220" s="10" t="s">
        <v>6086</v>
      </c>
      <c r="D3220" s="5" t="s">
        <v>6197</v>
      </c>
      <c r="E3220" s="5">
        <v>110427</v>
      </c>
      <c r="F3220" s="5" t="s">
        <v>9536</v>
      </c>
      <c r="G3220" s="5" t="s">
        <v>12138</v>
      </c>
      <c r="H3220" s="5" t="s">
        <v>6205</v>
      </c>
    </row>
    <row r="3221" spans="1:8" ht="30.75" customHeight="1">
      <c r="A3221" s="6">
        <v>21588</v>
      </c>
      <c r="B3221" s="5" t="s">
        <v>6085</v>
      </c>
      <c r="C3221" s="10" t="s">
        <v>6086</v>
      </c>
      <c r="D3221" s="5" t="s">
        <v>6201</v>
      </c>
      <c r="E3221" s="5">
        <v>110422</v>
      </c>
      <c r="F3221" s="5" t="s">
        <v>9537</v>
      </c>
      <c r="G3221" s="5" t="s">
        <v>12139</v>
      </c>
      <c r="H3221" s="5" t="s">
        <v>6195</v>
      </c>
    </row>
    <row r="3222" spans="1:8" ht="30.75" customHeight="1">
      <c r="A3222" s="6">
        <v>21588</v>
      </c>
      <c r="B3222" s="5" t="s">
        <v>6085</v>
      </c>
      <c r="C3222" s="10" t="s">
        <v>6086</v>
      </c>
      <c r="D3222" s="5" t="s">
        <v>6190</v>
      </c>
      <c r="E3222" s="5">
        <v>111027</v>
      </c>
      <c r="F3222" s="5" t="s">
        <v>9538</v>
      </c>
      <c r="G3222" s="5" t="s">
        <v>9538</v>
      </c>
      <c r="H3222" s="5" t="s">
        <v>6195</v>
      </c>
    </row>
    <row r="3223" spans="1:8" ht="30.75" customHeight="1">
      <c r="A3223" s="6">
        <v>21588</v>
      </c>
      <c r="B3223" s="5" t="s">
        <v>6085</v>
      </c>
      <c r="C3223" s="10" t="s">
        <v>6086</v>
      </c>
      <c r="D3223" s="5" t="s">
        <v>6190</v>
      </c>
      <c r="E3223" s="5">
        <v>111034</v>
      </c>
      <c r="F3223" s="5" t="s">
        <v>9539</v>
      </c>
      <c r="G3223" s="5" t="s">
        <v>9539</v>
      </c>
      <c r="H3223" s="5" t="s">
        <v>6195</v>
      </c>
    </row>
    <row r="3224" spans="1:8" ht="30.75" customHeight="1">
      <c r="A3224" s="6">
        <v>21588</v>
      </c>
      <c r="B3224" s="5" t="s">
        <v>6085</v>
      </c>
      <c r="C3224" s="10" t="s">
        <v>6086</v>
      </c>
      <c r="D3224" s="5" t="s">
        <v>6218</v>
      </c>
      <c r="E3224" s="5">
        <v>110420</v>
      </c>
      <c r="F3224" s="5" t="s">
        <v>9540</v>
      </c>
      <c r="G3224" s="5" t="s">
        <v>12140</v>
      </c>
      <c r="H3224" s="5" t="s">
        <v>6258</v>
      </c>
    </row>
    <row r="3225" spans="1:8" ht="30.75" customHeight="1">
      <c r="A3225" s="6">
        <v>21588</v>
      </c>
      <c r="B3225" s="5" t="s">
        <v>6085</v>
      </c>
      <c r="C3225" s="10" t="s">
        <v>6086</v>
      </c>
      <c r="D3225" s="5" t="s">
        <v>6190</v>
      </c>
      <c r="E3225" s="5">
        <v>110439</v>
      </c>
      <c r="F3225" s="5" t="s">
        <v>9541</v>
      </c>
      <c r="G3225" s="5" t="s">
        <v>12141</v>
      </c>
      <c r="H3225" s="5" t="s">
        <v>9542</v>
      </c>
    </row>
    <row r="3226" spans="1:8" ht="30.75" customHeight="1">
      <c r="A3226" s="6">
        <v>21588</v>
      </c>
      <c r="B3226" s="5" t="s">
        <v>6085</v>
      </c>
      <c r="C3226" s="10" t="s">
        <v>6086</v>
      </c>
      <c r="D3226" s="5" t="s">
        <v>6201</v>
      </c>
      <c r="E3226" s="5">
        <v>110429</v>
      </c>
      <c r="F3226" s="5" t="s">
        <v>9543</v>
      </c>
      <c r="G3226" s="5" t="s">
        <v>12142</v>
      </c>
      <c r="H3226" s="5" t="s">
        <v>9544</v>
      </c>
    </row>
    <row r="3227" spans="1:8" ht="30.75" customHeight="1">
      <c r="A3227" s="6">
        <v>21588</v>
      </c>
      <c r="B3227" s="5" t="s">
        <v>6085</v>
      </c>
      <c r="C3227" s="10" t="s">
        <v>6086</v>
      </c>
      <c r="D3227" s="5" t="s">
        <v>6201</v>
      </c>
      <c r="E3227" s="5">
        <v>110438</v>
      </c>
      <c r="F3227" s="5" t="s">
        <v>9545</v>
      </c>
      <c r="G3227" s="5" t="s">
        <v>12143</v>
      </c>
      <c r="H3227" s="5" t="s">
        <v>9546</v>
      </c>
    </row>
    <row r="3228" spans="1:8" ht="30.75" customHeight="1">
      <c r="A3228" s="6">
        <v>21588</v>
      </c>
      <c r="B3228" s="5" t="s">
        <v>6085</v>
      </c>
      <c r="C3228" s="10" t="s">
        <v>6086</v>
      </c>
      <c r="D3228" s="5" t="s">
        <v>6201</v>
      </c>
      <c r="E3228" s="5">
        <v>110433</v>
      </c>
      <c r="F3228" s="5" t="s">
        <v>9547</v>
      </c>
      <c r="G3228" s="5" t="s">
        <v>12144</v>
      </c>
      <c r="H3228" s="5" t="s">
        <v>6300</v>
      </c>
    </row>
    <row r="3229" spans="1:8" ht="30.75" customHeight="1">
      <c r="A3229" s="6">
        <v>21588</v>
      </c>
      <c r="B3229" s="5" t="s">
        <v>6085</v>
      </c>
      <c r="C3229" s="10" t="s">
        <v>6086</v>
      </c>
      <c r="D3229" s="5" t="s">
        <v>6201</v>
      </c>
      <c r="E3229" s="5">
        <v>110437</v>
      </c>
      <c r="F3229" s="5" t="s">
        <v>9548</v>
      </c>
      <c r="G3229" s="5" t="s">
        <v>12145</v>
      </c>
      <c r="H3229" s="5" t="s">
        <v>9546</v>
      </c>
    </row>
    <row r="3230" spans="1:8" ht="30.75" customHeight="1">
      <c r="A3230" s="6">
        <v>21588</v>
      </c>
      <c r="B3230" s="5" t="s">
        <v>6085</v>
      </c>
      <c r="C3230" s="10" t="s">
        <v>6086</v>
      </c>
      <c r="D3230" s="5" t="s">
        <v>6190</v>
      </c>
      <c r="E3230" s="5">
        <v>110423</v>
      </c>
      <c r="F3230" s="5" t="s">
        <v>9549</v>
      </c>
      <c r="G3230" s="5" t="s">
        <v>12146</v>
      </c>
      <c r="H3230" s="5" t="s">
        <v>6212</v>
      </c>
    </row>
    <row r="3231" spans="1:8" ht="30.75" customHeight="1">
      <c r="A3231" s="6">
        <v>21588</v>
      </c>
      <c r="B3231" s="5" t="s">
        <v>6085</v>
      </c>
      <c r="C3231" s="10" t="s">
        <v>6086</v>
      </c>
      <c r="D3231" s="5" t="s">
        <v>6201</v>
      </c>
      <c r="E3231" s="5">
        <v>110419</v>
      </c>
      <c r="F3231" s="5" t="s">
        <v>9550</v>
      </c>
      <c r="G3231" s="5" t="s">
        <v>12147</v>
      </c>
      <c r="H3231" s="5" t="s">
        <v>6195</v>
      </c>
    </row>
    <row r="3232" spans="1:8" ht="30.75" customHeight="1">
      <c r="A3232" s="6">
        <v>21588</v>
      </c>
      <c r="B3232" s="5" t="s">
        <v>6085</v>
      </c>
      <c r="C3232" s="10" t="s">
        <v>6086</v>
      </c>
      <c r="D3232" s="5" t="s">
        <v>6201</v>
      </c>
      <c r="E3232" s="5">
        <v>110425</v>
      </c>
      <c r="F3232" s="5" t="s">
        <v>9551</v>
      </c>
      <c r="G3232" s="5" t="s">
        <v>12148</v>
      </c>
      <c r="H3232" s="5" t="s">
        <v>9552</v>
      </c>
    </row>
    <row r="3233" spans="1:8" ht="30.75" customHeight="1">
      <c r="A3233" s="6">
        <v>21588</v>
      </c>
      <c r="B3233" s="5" t="s">
        <v>6085</v>
      </c>
      <c r="C3233" s="10" t="s">
        <v>6086</v>
      </c>
      <c r="D3233" s="5" t="s">
        <v>6201</v>
      </c>
      <c r="E3233" s="5">
        <v>110431</v>
      </c>
      <c r="F3233" s="5" t="s">
        <v>9553</v>
      </c>
      <c r="G3233" s="5" t="s">
        <v>12149</v>
      </c>
      <c r="H3233" s="5" t="s">
        <v>7107</v>
      </c>
    </row>
    <row r="3234" spans="1:8" ht="30.75" customHeight="1">
      <c r="A3234" s="6">
        <v>21588</v>
      </c>
      <c r="B3234" s="5" t="s">
        <v>6085</v>
      </c>
      <c r="C3234" s="10" t="s">
        <v>6086</v>
      </c>
      <c r="D3234" s="5" t="s">
        <v>6201</v>
      </c>
      <c r="E3234" s="5">
        <v>110436</v>
      </c>
      <c r="F3234" s="5" t="s">
        <v>9554</v>
      </c>
      <c r="G3234" s="5" t="s">
        <v>12150</v>
      </c>
      <c r="H3234" s="5" t="s">
        <v>9555</v>
      </c>
    </row>
    <row r="3235" spans="1:8" ht="30.75" customHeight="1">
      <c r="A3235" s="6">
        <v>21588</v>
      </c>
      <c r="B3235" s="5" t="s">
        <v>6085</v>
      </c>
      <c r="C3235" s="10" t="s">
        <v>6086</v>
      </c>
      <c r="D3235" s="5" t="s">
        <v>6197</v>
      </c>
      <c r="E3235" s="5">
        <v>111016</v>
      </c>
      <c r="F3235" s="5" t="s">
        <v>9556</v>
      </c>
      <c r="G3235" s="5" t="s">
        <v>9556</v>
      </c>
      <c r="H3235" s="5" t="s">
        <v>6195</v>
      </c>
    </row>
    <row r="3236" spans="1:8" ht="30.75" customHeight="1">
      <c r="A3236" s="6">
        <v>21588</v>
      </c>
      <c r="B3236" s="5" t="s">
        <v>6085</v>
      </c>
      <c r="C3236" s="10" t="s">
        <v>6086</v>
      </c>
      <c r="D3236" s="5" t="s">
        <v>6190</v>
      </c>
      <c r="E3236" s="5">
        <v>110838</v>
      </c>
      <c r="F3236" s="5" t="s">
        <v>9557</v>
      </c>
      <c r="G3236" s="5" t="s">
        <v>12151</v>
      </c>
      <c r="H3236" s="5" t="s">
        <v>6212</v>
      </c>
    </row>
    <row r="3237" spans="1:8" ht="30.75" customHeight="1">
      <c r="A3237" s="6">
        <v>21588</v>
      </c>
      <c r="B3237" s="5" t="s">
        <v>6085</v>
      </c>
      <c r="C3237" s="10" t="s">
        <v>6086</v>
      </c>
      <c r="D3237" s="5" t="s">
        <v>6201</v>
      </c>
      <c r="E3237" s="5">
        <v>110432</v>
      </c>
      <c r="F3237" s="5" t="s">
        <v>9558</v>
      </c>
      <c r="G3237" s="5" t="s">
        <v>12152</v>
      </c>
      <c r="H3237" s="5" t="s">
        <v>9559</v>
      </c>
    </row>
    <row r="3238" spans="1:8" ht="30.75" customHeight="1">
      <c r="A3238" s="6">
        <v>21588</v>
      </c>
      <c r="B3238" s="5" t="s">
        <v>6085</v>
      </c>
      <c r="C3238" s="10" t="s">
        <v>6086</v>
      </c>
      <c r="D3238" s="5" t="s">
        <v>6201</v>
      </c>
      <c r="E3238" s="5">
        <v>110414</v>
      </c>
      <c r="F3238" s="5" t="s">
        <v>9560</v>
      </c>
      <c r="G3238" s="5" t="s">
        <v>12153</v>
      </c>
      <c r="H3238" s="5" t="s">
        <v>6195</v>
      </c>
    </row>
    <row r="3239" spans="1:8" ht="30.75" customHeight="1">
      <c r="A3239" s="6">
        <v>21588</v>
      </c>
      <c r="B3239" s="5" t="s">
        <v>6085</v>
      </c>
      <c r="C3239" s="10" t="s">
        <v>6086</v>
      </c>
      <c r="D3239" s="5" t="s">
        <v>6201</v>
      </c>
      <c r="E3239" s="5">
        <v>110435</v>
      </c>
      <c r="F3239" s="5" t="s">
        <v>9561</v>
      </c>
      <c r="G3239" s="5" t="s">
        <v>12154</v>
      </c>
      <c r="H3239" s="5" t="s">
        <v>9562</v>
      </c>
    </row>
    <row r="3240" spans="1:8" ht="30.75" customHeight="1">
      <c r="A3240" s="6">
        <v>21588</v>
      </c>
      <c r="B3240" s="5" t="s">
        <v>6085</v>
      </c>
      <c r="C3240" s="10" t="s">
        <v>6086</v>
      </c>
      <c r="D3240" s="5" t="s">
        <v>6201</v>
      </c>
      <c r="E3240" s="5">
        <v>110416</v>
      </c>
      <c r="F3240" s="5" t="s">
        <v>9563</v>
      </c>
      <c r="G3240" s="5" t="s">
        <v>12155</v>
      </c>
      <c r="H3240" s="5" t="s">
        <v>6195</v>
      </c>
    </row>
    <row r="3241" spans="1:8" ht="30.75" customHeight="1">
      <c r="A3241" s="6">
        <v>21588</v>
      </c>
      <c r="B3241" s="5" t="s">
        <v>6085</v>
      </c>
      <c r="C3241" s="10" t="s">
        <v>6086</v>
      </c>
      <c r="D3241" s="5" t="s">
        <v>6201</v>
      </c>
      <c r="E3241" s="5">
        <v>111047</v>
      </c>
      <c r="F3241" s="5" t="s">
        <v>9564</v>
      </c>
      <c r="G3241" s="5" t="s">
        <v>9564</v>
      </c>
      <c r="H3241" s="5" t="s">
        <v>6195</v>
      </c>
    </row>
    <row r="3242" spans="1:8" ht="30.75" customHeight="1">
      <c r="A3242" s="6">
        <v>21588</v>
      </c>
      <c r="B3242" s="5" t="s">
        <v>6085</v>
      </c>
      <c r="C3242" s="10" t="s">
        <v>6086</v>
      </c>
      <c r="D3242" s="5" t="s">
        <v>6201</v>
      </c>
      <c r="E3242" s="5">
        <v>110426</v>
      </c>
      <c r="F3242" s="5" t="s">
        <v>9565</v>
      </c>
      <c r="G3242" s="5" t="s">
        <v>12156</v>
      </c>
      <c r="H3242" s="5" t="s">
        <v>6195</v>
      </c>
    </row>
    <row r="3243" spans="1:8" ht="30.75" customHeight="1">
      <c r="A3243" s="6">
        <v>21588</v>
      </c>
      <c r="B3243" s="5" t="s">
        <v>6085</v>
      </c>
      <c r="C3243" s="10" t="s">
        <v>6086</v>
      </c>
      <c r="D3243" s="5" t="s">
        <v>6190</v>
      </c>
      <c r="E3243" s="5">
        <v>110840</v>
      </c>
      <c r="F3243" s="5" t="s">
        <v>9566</v>
      </c>
      <c r="G3243" s="5" t="s">
        <v>12157</v>
      </c>
      <c r="H3243" s="5" t="s">
        <v>6212</v>
      </c>
    </row>
    <row r="3244" spans="1:8" ht="30.75" customHeight="1">
      <c r="A3244" s="6">
        <v>21588</v>
      </c>
      <c r="B3244" s="5" t="s">
        <v>6085</v>
      </c>
      <c r="C3244" s="10" t="s">
        <v>6086</v>
      </c>
      <c r="D3244" s="5" t="s">
        <v>6201</v>
      </c>
      <c r="E3244" s="5">
        <v>110415</v>
      </c>
      <c r="F3244" s="5" t="s">
        <v>9567</v>
      </c>
      <c r="G3244" s="5" t="s">
        <v>12158</v>
      </c>
      <c r="H3244" s="5" t="s">
        <v>6195</v>
      </c>
    </row>
    <row r="3245" spans="1:8" ht="30.75" customHeight="1">
      <c r="A3245" s="6">
        <v>21588</v>
      </c>
      <c r="B3245" s="5" t="s">
        <v>6085</v>
      </c>
      <c r="C3245" s="10" t="s">
        <v>6086</v>
      </c>
      <c r="D3245" s="5" t="s">
        <v>6201</v>
      </c>
      <c r="E3245" s="5">
        <v>110417</v>
      </c>
      <c r="F3245" s="5" t="s">
        <v>9568</v>
      </c>
      <c r="G3245" s="5" t="s">
        <v>12159</v>
      </c>
      <c r="H3245" s="5" t="s">
        <v>6195</v>
      </c>
    </row>
    <row r="3246" spans="1:8" ht="30.75" customHeight="1">
      <c r="A3246" s="6">
        <v>21588</v>
      </c>
      <c r="B3246" s="5" t="s">
        <v>6085</v>
      </c>
      <c r="C3246" s="10" t="s">
        <v>6086</v>
      </c>
      <c r="D3246" s="5" t="s">
        <v>6197</v>
      </c>
      <c r="E3246" s="5">
        <v>111024</v>
      </c>
      <c r="F3246" s="5" t="s">
        <v>9569</v>
      </c>
      <c r="G3246" s="5" t="s">
        <v>9569</v>
      </c>
      <c r="H3246" s="5" t="s">
        <v>6195</v>
      </c>
    </row>
    <row r="3247" spans="1:8" ht="30.75" customHeight="1">
      <c r="A3247" s="6">
        <v>21588</v>
      </c>
      <c r="B3247" s="5" t="s">
        <v>6085</v>
      </c>
      <c r="C3247" s="10" t="s">
        <v>6086</v>
      </c>
      <c r="D3247" s="5" t="s">
        <v>6201</v>
      </c>
      <c r="E3247" s="5">
        <v>110434</v>
      </c>
      <c r="F3247" s="5" t="s">
        <v>9570</v>
      </c>
      <c r="G3247" s="5" t="s">
        <v>12160</v>
      </c>
      <c r="H3247" s="5" t="s">
        <v>6195</v>
      </c>
    </row>
    <row r="3248" spans="1:8" ht="30.75" customHeight="1">
      <c r="A3248" s="6">
        <v>21588</v>
      </c>
      <c r="B3248" s="5" t="s">
        <v>6085</v>
      </c>
      <c r="C3248" s="10" t="s">
        <v>6086</v>
      </c>
      <c r="D3248" s="5" t="s">
        <v>6201</v>
      </c>
      <c r="E3248" s="5">
        <v>110428</v>
      </c>
      <c r="F3248" s="5" t="s">
        <v>9571</v>
      </c>
      <c r="G3248" s="5" t="s">
        <v>12161</v>
      </c>
      <c r="H3248" s="5" t="s">
        <v>6195</v>
      </c>
    </row>
    <row r="3249" spans="1:8" ht="30.75" customHeight="1">
      <c r="A3249" s="6">
        <v>21588</v>
      </c>
      <c r="B3249" s="5" t="s">
        <v>6085</v>
      </c>
      <c r="C3249" s="10" t="s">
        <v>6086</v>
      </c>
      <c r="D3249" s="5" t="s">
        <v>6197</v>
      </c>
      <c r="E3249" s="5">
        <v>110421</v>
      </c>
      <c r="F3249" s="5" t="s">
        <v>9572</v>
      </c>
      <c r="G3249" s="5" t="s">
        <v>12162</v>
      </c>
      <c r="H3249" s="5" t="s">
        <v>6195</v>
      </c>
    </row>
    <row r="3250" spans="1:8" ht="30.75" customHeight="1">
      <c r="A3250" s="6">
        <v>21588</v>
      </c>
      <c r="B3250" s="5" t="s">
        <v>6085</v>
      </c>
      <c r="C3250" s="10" t="s">
        <v>6086</v>
      </c>
      <c r="D3250" s="5" t="s">
        <v>6190</v>
      </c>
      <c r="E3250" s="5">
        <v>111045</v>
      </c>
      <c r="F3250" s="5" t="s">
        <v>9573</v>
      </c>
      <c r="G3250" s="5" t="s">
        <v>9573</v>
      </c>
      <c r="H3250" s="5" t="s">
        <v>6195</v>
      </c>
    </row>
    <row r="3251" spans="1:8" ht="30.75" customHeight="1">
      <c r="A3251" s="6">
        <v>21588</v>
      </c>
      <c r="B3251" s="5" t="s">
        <v>6085</v>
      </c>
      <c r="C3251" s="10" t="s">
        <v>6086</v>
      </c>
      <c r="D3251" s="5" t="s">
        <v>6190</v>
      </c>
      <c r="E3251" s="5">
        <v>111046</v>
      </c>
      <c r="F3251" s="5" t="s">
        <v>9574</v>
      </c>
      <c r="G3251" s="5" t="s">
        <v>9574</v>
      </c>
      <c r="H3251" s="5" t="s">
        <v>6195</v>
      </c>
    </row>
    <row r="3252" spans="1:8" ht="30.75" customHeight="1">
      <c r="A3252" s="6">
        <v>21588</v>
      </c>
      <c r="B3252" s="5" t="s">
        <v>6085</v>
      </c>
      <c r="C3252" s="10" t="s">
        <v>6086</v>
      </c>
      <c r="D3252" s="5" t="s">
        <v>6190</v>
      </c>
      <c r="E3252" s="5">
        <v>111035</v>
      </c>
      <c r="F3252" s="5" t="s">
        <v>9575</v>
      </c>
      <c r="G3252" s="5" t="s">
        <v>9575</v>
      </c>
      <c r="H3252" s="5" t="s">
        <v>6195</v>
      </c>
    </row>
    <row r="3253" spans="1:8" ht="30.75" customHeight="1">
      <c r="A3253" s="6">
        <v>21588</v>
      </c>
      <c r="B3253" s="5" t="s">
        <v>6085</v>
      </c>
      <c r="C3253" s="10" t="s">
        <v>6086</v>
      </c>
      <c r="D3253" s="5" t="s">
        <v>6190</v>
      </c>
      <c r="E3253" s="5">
        <v>110424</v>
      </c>
      <c r="F3253" s="5" t="s">
        <v>9576</v>
      </c>
      <c r="G3253" s="5" t="s">
        <v>12163</v>
      </c>
      <c r="H3253" s="5" t="s">
        <v>9535</v>
      </c>
    </row>
    <row r="3254" spans="1:8" ht="30.75" customHeight="1">
      <c r="A3254" s="6">
        <v>21588</v>
      </c>
      <c r="B3254" s="5" t="s">
        <v>6085</v>
      </c>
      <c r="C3254" s="10" t="s">
        <v>6086</v>
      </c>
      <c r="D3254" s="5" t="s">
        <v>6201</v>
      </c>
      <c r="E3254" s="5">
        <v>110418</v>
      </c>
      <c r="F3254" s="5" t="s">
        <v>9577</v>
      </c>
      <c r="G3254" s="5" t="s">
        <v>12164</v>
      </c>
      <c r="H3254" s="5" t="s">
        <v>6195</v>
      </c>
    </row>
    <row r="3255" spans="1:8" ht="30.75" customHeight="1">
      <c r="A3255" s="6">
        <v>21588</v>
      </c>
      <c r="B3255" s="5" t="s">
        <v>6085</v>
      </c>
      <c r="C3255" s="10" t="s">
        <v>6086</v>
      </c>
      <c r="D3255" s="5" t="s">
        <v>6201</v>
      </c>
      <c r="E3255" s="5">
        <v>110430</v>
      </c>
      <c r="F3255" s="5" t="s">
        <v>9578</v>
      </c>
      <c r="G3255" s="5" t="s">
        <v>12165</v>
      </c>
      <c r="H3255" s="5" t="s">
        <v>9579</v>
      </c>
    </row>
    <row r="3256" spans="1:8" ht="30.75" customHeight="1">
      <c r="A3256" s="6">
        <v>21589</v>
      </c>
      <c r="B3256" s="5" t="s">
        <v>6088</v>
      </c>
      <c r="C3256" s="11" t="s">
        <v>6089</v>
      </c>
      <c r="D3256" s="5" t="s">
        <v>6201</v>
      </c>
      <c r="E3256" s="5">
        <v>111015</v>
      </c>
      <c r="F3256" s="5" t="s">
        <v>9580</v>
      </c>
      <c r="G3256" s="5" t="s">
        <v>12166</v>
      </c>
      <c r="H3256" s="5" t="s">
        <v>9581</v>
      </c>
    </row>
    <row r="3257" spans="1:8" ht="30.75" customHeight="1">
      <c r="A3257" s="6">
        <v>21589</v>
      </c>
      <c r="B3257" s="5" t="s">
        <v>6088</v>
      </c>
      <c r="C3257" s="11" t="s">
        <v>6089</v>
      </c>
      <c r="D3257" s="5" t="s">
        <v>6197</v>
      </c>
      <c r="E3257" s="5">
        <v>111017</v>
      </c>
      <c r="F3257" s="5" t="s">
        <v>9582</v>
      </c>
      <c r="G3257" s="5" t="s">
        <v>9582</v>
      </c>
      <c r="H3257" s="5" t="s">
        <v>6195</v>
      </c>
    </row>
    <row r="3258" spans="1:8" ht="30.75" customHeight="1">
      <c r="A3258" s="6">
        <v>21589</v>
      </c>
      <c r="B3258" s="5" t="s">
        <v>6088</v>
      </c>
      <c r="C3258" s="11" t="s">
        <v>6089</v>
      </c>
      <c r="D3258" s="5" t="s">
        <v>6201</v>
      </c>
      <c r="E3258" s="5">
        <v>111014</v>
      </c>
      <c r="F3258" s="5" t="s">
        <v>9583</v>
      </c>
      <c r="G3258" s="5" t="s">
        <v>9583</v>
      </c>
      <c r="H3258" s="5" t="s">
        <v>9584</v>
      </c>
    </row>
    <row r="3259" spans="1:8" ht="30.75" customHeight="1">
      <c r="A3259" s="6">
        <v>21589</v>
      </c>
      <c r="B3259" s="5" t="s">
        <v>6088</v>
      </c>
      <c r="C3259" s="11" t="s">
        <v>6089</v>
      </c>
      <c r="D3259" s="5" t="s">
        <v>6197</v>
      </c>
      <c r="E3259" s="5">
        <v>111018</v>
      </c>
      <c r="F3259" s="5" t="s">
        <v>9585</v>
      </c>
      <c r="G3259" s="5" t="s">
        <v>9585</v>
      </c>
      <c r="H3259" s="5" t="s">
        <v>6195</v>
      </c>
    </row>
    <row r="3260" spans="1:8" ht="30.75" customHeight="1">
      <c r="A3260" s="6">
        <v>21589</v>
      </c>
      <c r="B3260" s="5" t="s">
        <v>6088</v>
      </c>
      <c r="C3260" s="11" t="s">
        <v>6089</v>
      </c>
      <c r="D3260" s="5" t="s">
        <v>6190</v>
      </c>
      <c r="E3260" s="5">
        <v>111025</v>
      </c>
      <c r="F3260" s="5" t="s">
        <v>9586</v>
      </c>
      <c r="G3260" s="5" t="s">
        <v>12167</v>
      </c>
      <c r="H3260" s="5" t="s">
        <v>6195</v>
      </c>
    </row>
    <row r="3261" spans="1:8" ht="30.75" customHeight="1">
      <c r="A3261" s="6">
        <v>21589</v>
      </c>
      <c r="B3261" s="5" t="s">
        <v>6088</v>
      </c>
      <c r="C3261" s="11" t="s">
        <v>6089</v>
      </c>
      <c r="D3261" s="5" t="s">
        <v>6197</v>
      </c>
      <c r="E3261" s="5">
        <v>111022</v>
      </c>
      <c r="F3261" s="5" t="s">
        <v>9587</v>
      </c>
      <c r="G3261" s="5" t="s">
        <v>9587</v>
      </c>
      <c r="H3261" s="5" t="s">
        <v>6195</v>
      </c>
    </row>
    <row r="3262" spans="1:8" ht="30.75" customHeight="1">
      <c r="A3262" s="6">
        <v>21589</v>
      </c>
      <c r="B3262" s="5" t="s">
        <v>6088</v>
      </c>
      <c r="C3262" s="11" t="s">
        <v>6089</v>
      </c>
      <c r="D3262" s="5" t="s">
        <v>6190</v>
      </c>
      <c r="E3262" s="5">
        <v>111026</v>
      </c>
      <c r="F3262" s="5" t="s">
        <v>9588</v>
      </c>
      <c r="G3262" s="5" t="s">
        <v>9588</v>
      </c>
      <c r="H3262" s="5" t="s">
        <v>6195</v>
      </c>
    </row>
    <row r="3263" spans="1:8" ht="30.75" customHeight="1">
      <c r="A3263" s="6">
        <v>21589</v>
      </c>
      <c r="B3263" s="5" t="s">
        <v>6088</v>
      </c>
      <c r="C3263" s="11" t="s">
        <v>6089</v>
      </c>
      <c r="D3263" s="5" t="s">
        <v>6201</v>
      </c>
      <c r="E3263" s="5">
        <v>111040</v>
      </c>
      <c r="F3263" s="5" t="s">
        <v>9589</v>
      </c>
      <c r="G3263" s="5" t="s">
        <v>12168</v>
      </c>
      <c r="H3263" s="5" t="s">
        <v>6195</v>
      </c>
    </row>
    <row r="3264" spans="1:8" ht="30.75" customHeight="1">
      <c r="A3264" s="6">
        <v>21589</v>
      </c>
      <c r="B3264" s="5" t="s">
        <v>6088</v>
      </c>
      <c r="C3264" s="11" t="s">
        <v>6089</v>
      </c>
      <c r="D3264" s="5" t="s">
        <v>6190</v>
      </c>
      <c r="E3264" s="5">
        <v>111037</v>
      </c>
      <c r="F3264" s="5" t="s">
        <v>9590</v>
      </c>
      <c r="G3264" s="5" t="s">
        <v>12169</v>
      </c>
      <c r="H3264" s="5" t="s">
        <v>6195</v>
      </c>
    </row>
    <row r="3265" spans="1:8" ht="30.75" customHeight="1">
      <c r="A3265" s="6">
        <v>21589</v>
      </c>
      <c r="B3265" s="5" t="s">
        <v>6088</v>
      </c>
      <c r="C3265" s="11" t="s">
        <v>6089</v>
      </c>
      <c r="D3265" s="5" t="s">
        <v>6201</v>
      </c>
      <c r="E3265" s="5">
        <v>111038</v>
      </c>
      <c r="F3265" s="5" t="s">
        <v>9591</v>
      </c>
      <c r="G3265" s="5" t="s">
        <v>12170</v>
      </c>
      <c r="H3265" s="5" t="s">
        <v>6195</v>
      </c>
    </row>
    <row r="3266" spans="1:8" ht="30.75" customHeight="1">
      <c r="A3266" s="6">
        <v>21589</v>
      </c>
      <c r="B3266" s="5" t="s">
        <v>6088</v>
      </c>
      <c r="C3266" s="11" t="s">
        <v>6089</v>
      </c>
      <c r="D3266" s="5" t="s">
        <v>6201</v>
      </c>
      <c r="E3266" s="5">
        <v>111039</v>
      </c>
      <c r="F3266" s="5" t="s">
        <v>9592</v>
      </c>
      <c r="G3266" s="5" t="s">
        <v>12171</v>
      </c>
      <c r="H3266" s="5" t="s">
        <v>6195</v>
      </c>
    </row>
    <row r="3267" spans="1:8" ht="30.75" customHeight="1">
      <c r="A3267" s="6">
        <v>21589</v>
      </c>
      <c r="B3267" s="5" t="s">
        <v>6088</v>
      </c>
      <c r="C3267" s="11" t="s">
        <v>6089</v>
      </c>
      <c r="D3267" s="5" t="s">
        <v>6197</v>
      </c>
      <c r="E3267" s="5">
        <v>111021</v>
      </c>
      <c r="F3267" s="5" t="s">
        <v>9593</v>
      </c>
      <c r="G3267" s="5" t="s">
        <v>9593</v>
      </c>
      <c r="H3267" s="5" t="s">
        <v>6195</v>
      </c>
    </row>
    <row r="3268" spans="1:8" ht="30.75" customHeight="1">
      <c r="A3268" s="6">
        <v>21589</v>
      </c>
      <c r="B3268" s="5" t="s">
        <v>6088</v>
      </c>
      <c r="C3268" s="11" t="s">
        <v>6089</v>
      </c>
      <c r="D3268" s="5" t="s">
        <v>6201</v>
      </c>
      <c r="E3268" s="5">
        <v>111042</v>
      </c>
      <c r="F3268" s="5" t="s">
        <v>9594</v>
      </c>
      <c r="G3268" s="5" t="s">
        <v>12172</v>
      </c>
      <c r="H3268" s="5" t="s">
        <v>6195</v>
      </c>
    </row>
    <row r="3269" spans="1:8" ht="30.75" customHeight="1">
      <c r="A3269" s="6">
        <v>21589</v>
      </c>
      <c r="B3269" s="5" t="s">
        <v>6088</v>
      </c>
      <c r="C3269" s="11" t="s">
        <v>6089</v>
      </c>
      <c r="D3269" s="5" t="s">
        <v>6197</v>
      </c>
      <c r="E3269" s="5">
        <v>111019</v>
      </c>
      <c r="F3269" s="5" t="s">
        <v>9595</v>
      </c>
      <c r="G3269" s="5" t="s">
        <v>9595</v>
      </c>
      <c r="H3269" s="5" t="s">
        <v>6195</v>
      </c>
    </row>
    <row r="3270" spans="1:8" ht="30.75" customHeight="1">
      <c r="A3270" s="6">
        <v>21589</v>
      </c>
      <c r="B3270" s="5" t="s">
        <v>6088</v>
      </c>
      <c r="C3270" s="11" t="s">
        <v>6089</v>
      </c>
      <c r="D3270" s="5" t="s">
        <v>6197</v>
      </c>
      <c r="E3270" s="5">
        <v>111020</v>
      </c>
      <c r="F3270" s="5" t="s">
        <v>9596</v>
      </c>
      <c r="G3270" s="5" t="s">
        <v>9596</v>
      </c>
      <c r="H3270" s="5" t="s">
        <v>6195</v>
      </c>
    </row>
    <row r="3271" spans="1:8" ht="30.75" customHeight="1">
      <c r="A3271" s="6">
        <v>21589</v>
      </c>
      <c r="B3271" s="5" t="s">
        <v>6088</v>
      </c>
      <c r="C3271" s="11" t="s">
        <v>6089</v>
      </c>
      <c r="D3271" s="5" t="s">
        <v>6201</v>
      </c>
      <c r="E3271" s="5">
        <v>111041</v>
      </c>
      <c r="F3271" s="5" t="s">
        <v>9597</v>
      </c>
      <c r="G3271" s="5" t="s">
        <v>12173</v>
      </c>
      <c r="H3271" s="5" t="s">
        <v>6195</v>
      </c>
    </row>
    <row r="3272" spans="1:8" ht="30.75" customHeight="1">
      <c r="A3272" s="6">
        <v>21589</v>
      </c>
      <c r="B3272" s="5" t="s">
        <v>6088</v>
      </c>
      <c r="C3272" s="11" t="s">
        <v>6089</v>
      </c>
      <c r="D3272" s="5" t="s">
        <v>6201</v>
      </c>
      <c r="E3272" s="5">
        <v>111043</v>
      </c>
      <c r="F3272" s="5" t="s">
        <v>9598</v>
      </c>
      <c r="G3272" s="5" t="s">
        <v>12174</v>
      </c>
      <c r="H3272" s="5" t="s">
        <v>6195</v>
      </c>
    </row>
    <row r="3273" spans="1:8" ht="30.75" customHeight="1">
      <c r="A3273" s="6">
        <v>21589</v>
      </c>
      <c r="B3273" s="5" t="s">
        <v>6088</v>
      </c>
      <c r="C3273" s="11" t="s">
        <v>6089</v>
      </c>
      <c r="D3273" s="5" t="s">
        <v>6201</v>
      </c>
      <c r="E3273" s="5">
        <v>111044</v>
      </c>
      <c r="F3273" s="5" t="s">
        <v>9599</v>
      </c>
      <c r="G3273" s="5" t="s">
        <v>12175</v>
      </c>
      <c r="H3273" s="5" t="s">
        <v>6195</v>
      </c>
    </row>
    <row r="3274" spans="1:8" ht="30.75" customHeight="1">
      <c r="A3274" s="6">
        <v>21598</v>
      </c>
      <c r="B3274" s="5" t="s">
        <v>6115</v>
      </c>
      <c r="C3274" s="11" t="s">
        <v>6116</v>
      </c>
      <c r="D3274" s="5" t="s">
        <v>6190</v>
      </c>
      <c r="E3274" s="5">
        <v>111031</v>
      </c>
      <c r="F3274" s="5" t="s">
        <v>9600</v>
      </c>
      <c r="G3274" s="5" t="s">
        <v>9600</v>
      </c>
      <c r="H3274" s="5" t="s">
        <v>6195</v>
      </c>
    </row>
    <row r="3275" spans="1:8" ht="30.75" customHeight="1">
      <c r="A3275" s="6">
        <v>21598</v>
      </c>
      <c r="B3275" s="5" t="s">
        <v>6115</v>
      </c>
      <c r="C3275" s="11" t="s">
        <v>6116</v>
      </c>
      <c r="D3275" s="5" t="s">
        <v>6201</v>
      </c>
      <c r="E3275" s="5">
        <v>111011</v>
      </c>
      <c r="F3275" s="5" t="s">
        <v>9601</v>
      </c>
      <c r="G3275" s="5" t="s">
        <v>12176</v>
      </c>
      <c r="H3275" s="5" t="s">
        <v>9544</v>
      </c>
    </row>
    <row r="3276" spans="1:8" ht="30.75" customHeight="1">
      <c r="A3276" s="6">
        <v>21598</v>
      </c>
      <c r="B3276" s="5" t="s">
        <v>6115</v>
      </c>
      <c r="C3276" s="11" t="s">
        <v>6116</v>
      </c>
      <c r="D3276" s="5" t="s">
        <v>6201</v>
      </c>
      <c r="E3276" s="5">
        <v>111013</v>
      </c>
      <c r="F3276" s="5" t="s">
        <v>9602</v>
      </c>
      <c r="G3276" s="5" t="s">
        <v>12177</v>
      </c>
      <c r="H3276" s="5" t="s">
        <v>9544</v>
      </c>
    </row>
    <row r="3277" spans="1:8" ht="30.75" customHeight="1">
      <c r="A3277" s="6">
        <v>21598</v>
      </c>
      <c r="B3277" s="5" t="s">
        <v>6115</v>
      </c>
      <c r="C3277" s="11" t="s">
        <v>6116</v>
      </c>
      <c r="D3277" s="5" t="s">
        <v>6190</v>
      </c>
      <c r="E3277" s="5">
        <v>111032</v>
      </c>
      <c r="F3277" s="5" t="s">
        <v>9603</v>
      </c>
      <c r="G3277" s="5" t="s">
        <v>9603</v>
      </c>
      <c r="H3277" s="5" t="s">
        <v>6195</v>
      </c>
    </row>
    <row r="3278" spans="1:8" ht="30.75" customHeight="1">
      <c r="A3278" s="6">
        <v>21598</v>
      </c>
      <c r="B3278" s="5" t="s">
        <v>6115</v>
      </c>
      <c r="C3278" s="11" t="s">
        <v>6116</v>
      </c>
      <c r="D3278" s="5" t="s">
        <v>6190</v>
      </c>
      <c r="E3278" s="5">
        <v>111033</v>
      </c>
      <c r="F3278" s="5" t="s">
        <v>9604</v>
      </c>
      <c r="G3278" s="5" t="s">
        <v>9604</v>
      </c>
      <c r="H3278" s="5" t="s">
        <v>6195</v>
      </c>
    </row>
    <row r="3279" spans="1:8" ht="30.75" customHeight="1">
      <c r="A3279" s="6">
        <v>21598</v>
      </c>
      <c r="B3279" s="5" t="s">
        <v>6115</v>
      </c>
      <c r="C3279" s="11" t="s">
        <v>6116</v>
      </c>
      <c r="D3279" s="5" t="s">
        <v>6190</v>
      </c>
      <c r="E3279" s="5">
        <v>111028</v>
      </c>
      <c r="F3279" s="5" t="s">
        <v>9605</v>
      </c>
      <c r="G3279" s="5" t="s">
        <v>9605</v>
      </c>
      <c r="H3279" s="5" t="s">
        <v>6195</v>
      </c>
    </row>
    <row r="3280" spans="1:8" ht="30.75" customHeight="1">
      <c r="A3280" s="6">
        <v>21598</v>
      </c>
      <c r="B3280" s="5" t="s">
        <v>6115</v>
      </c>
      <c r="C3280" s="11" t="s">
        <v>6116</v>
      </c>
      <c r="D3280" s="5" t="s">
        <v>6201</v>
      </c>
      <c r="E3280" s="5">
        <v>111384</v>
      </c>
      <c r="F3280" s="5" t="s">
        <v>9606</v>
      </c>
      <c r="G3280" s="5" t="s">
        <v>12178</v>
      </c>
      <c r="H3280" s="5" t="s">
        <v>9544</v>
      </c>
    </row>
    <row r="3281" spans="1:8" ht="30.75" customHeight="1">
      <c r="A3281" s="6">
        <v>21598</v>
      </c>
      <c r="B3281" s="5" t="s">
        <v>6115</v>
      </c>
      <c r="C3281" s="11" t="s">
        <v>6116</v>
      </c>
      <c r="D3281" s="5" t="s">
        <v>6201</v>
      </c>
      <c r="E3281" s="5">
        <v>111012</v>
      </c>
      <c r="F3281" s="5" t="s">
        <v>9607</v>
      </c>
      <c r="G3281" s="5" t="s">
        <v>12179</v>
      </c>
      <c r="H3281" s="5" t="s">
        <v>9544</v>
      </c>
    </row>
    <row r="3282" spans="1:8" ht="30.75" customHeight="1">
      <c r="A3282" s="6">
        <v>21598</v>
      </c>
      <c r="B3282" s="5" t="s">
        <v>6115</v>
      </c>
      <c r="C3282" s="11" t="s">
        <v>6116</v>
      </c>
      <c r="D3282" s="5" t="s">
        <v>6190</v>
      </c>
      <c r="E3282" s="5">
        <v>111029</v>
      </c>
      <c r="F3282" s="5" t="s">
        <v>9608</v>
      </c>
      <c r="G3282" s="5" t="s">
        <v>9608</v>
      </c>
      <c r="H3282" s="5" t="s">
        <v>6195</v>
      </c>
    </row>
    <row r="3283" spans="1:8" ht="30.75" customHeight="1">
      <c r="A3283" s="6">
        <v>21598</v>
      </c>
      <c r="B3283" s="5" t="s">
        <v>6115</v>
      </c>
      <c r="C3283" s="11" t="s">
        <v>6116</v>
      </c>
      <c r="D3283" s="5" t="s">
        <v>6201</v>
      </c>
      <c r="E3283" s="5">
        <v>111048</v>
      </c>
      <c r="F3283" s="5" t="s">
        <v>9609</v>
      </c>
      <c r="G3283" s="5" t="s">
        <v>9609</v>
      </c>
      <c r="H3283" s="5" t="s">
        <v>6195</v>
      </c>
    </row>
    <row r="3284" spans="1:8" ht="30.75" customHeight="1">
      <c r="A3284" s="6">
        <v>21598</v>
      </c>
      <c r="B3284" s="5" t="s">
        <v>6115</v>
      </c>
      <c r="C3284" s="11" t="s">
        <v>6116</v>
      </c>
      <c r="D3284" s="5" t="s">
        <v>6190</v>
      </c>
      <c r="E3284" s="5">
        <v>111030</v>
      </c>
      <c r="F3284" s="5" t="s">
        <v>9610</v>
      </c>
      <c r="G3284" s="5" t="s">
        <v>9610</v>
      </c>
      <c r="H3284" s="5" t="s">
        <v>6195</v>
      </c>
    </row>
    <row r="3285" spans="1:8" ht="30.75" customHeight="1">
      <c r="A3285" s="6">
        <v>21598</v>
      </c>
      <c r="B3285" s="5" t="s">
        <v>6115</v>
      </c>
      <c r="C3285" s="11" t="s">
        <v>6116</v>
      </c>
      <c r="D3285" s="5" t="s">
        <v>6190</v>
      </c>
      <c r="E3285" s="5">
        <v>111036</v>
      </c>
      <c r="F3285" s="5" t="s">
        <v>9611</v>
      </c>
      <c r="G3285" s="5" t="s">
        <v>9611</v>
      </c>
      <c r="H3285" s="5" t="s">
        <v>6195</v>
      </c>
    </row>
  </sheetData>
  <autoFilter ref="A1:H3285" xr:uid="{00000000-0001-0000-1100-000000000000}">
    <sortState xmlns:xlrd2="http://schemas.microsoft.com/office/spreadsheetml/2017/richdata2" ref="A2:H3285">
      <sortCondition sortBy="cellColor" ref="E1:E3285" dxfId="0"/>
    </sortState>
  </autoFilter>
  <pageMargins left="1" right="1" top="1" bottom="1" header="1" footer="1"/>
  <pageSetup paperSize="0" orientation="portrait" horizontalDpi="300" verticalDpi="300"/>
  <headerFooter alignWithMargins="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19"/>
  <dimension ref="A1:A8"/>
  <sheetViews>
    <sheetView showGridLines="0" workbookViewId="0"/>
  </sheetViews>
  <sheetFormatPr defaultRowHeight="15"/>
  <cols>
    <col min="1" max="1" width="101.5703125" customWidth="1"/>
    <col min="2" max="2" width="0" hidden="1" customWidth="1"/>
    <col min="3" max="3" width="2.85546875" customWidth="1"/>
    <col min="4" max="4" width="196.7109375" customWidth="1"/>
  </cols>
  <sheetData>
    <row r="1" spans="1:1" ht="24">
      <c r="A1" s="2" t="s">
        <v>9612</v>
      </c>
    </row>
    <row r="2" spans="1:1" ht="142.5">
      <c r="A2" s="3" t="s">
        <v>9613</v>
      </c>
    </row>
    <row r="3" spans="1:1" ht="0" hidden="1" customHeight="1"/>
    <row r="4" spans="1:1" ht="30.4" customHeight="1"/>
    <row r="5" spans="1:1" ht="24">
      <c r="A5" s="2" t="s">
        <v>9614</v>
      </c>
    </row>
    <row r="6" spans="1:1" ht="71.25">
      <c r="A6" s="3" t="s">
        <v>9615</v>
      </c>
    </row>
    <row r="7" spans="1:1" ht="0" hidden="1" customHeight="1"/>
    <row r="8" spans="1:1" ht="36" customHeight="1"/>
  </sheetData>
  <pageMargins left="1" right="1" top="1" bottom="1" header="1" footer="1"/>
  <pageSetup paperSize="0" orientation="portrait" horizontalDpi="300" verticalDpi="300"/>
  <headerFooter alignWithMargins="0"/>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haredContentType xmlns="Microsoft.SharePoint.Taxonomy.ContentTypeSync" SourceId="7da92de6-f672-4429-ae18-193d4d65398b" ContentTypeId="0x0101" PreviousValue="false"/>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CFCACE20E1DCCC4EBDD657A6C49DD21B" ma:contentTypeVersion="6" ma:contentTypeDescription="Create a new document." ma:contentTypeScope="" ma:versionID="8fb773ffaeee76a6a188671bafc59b44">
  <xsd:schema xmlns:xsd="http://www.w3.org/2001/XMLSchema" xmlns:xs="http://www.w3.org/2001/XMLSchema" xmlns:p="http://schemas.microsoft.com/office/2006/metadata/properties" xmlns:ns2="e34b8c97-96ec-426e-bc16-8874dd11e5e2" targetNamespace="http://schemas.microsoft.com/office/2006/metadata/properties" ma:root="true" ma:fieldsID="199c12bc7f75ef26ba14b087fcb8c58c" ns2:_="">
    <xsd:import namespace="e34b8c97-96ec-426e-bc16-8874dd11e5e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34b8c97-96ec-426e-bc16-8874dd11e5e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DFA5EA2-8502-4A30-9383-ACF911FF18B5}">
  <ds:schemaRefs>
    <ds:schemaRef ds:uri="http://schemas.microsoft.com/sharepoint/v3/contenttype/forms"/>
  </ds:schemaRefs>
</ds:datastoreItem>
</file>

<file path=customXml/itemProps2.xml><?xml version="1.0" encoding="utf-8"?>
<ds:datastoreItem xmlns:ds="http://schemas.openxmlformats.org/officeDocument/2006/customXml" ds:itemID="{499EB1DD-DF1B-4192-9252-6FE0ABFFCF92}">
  <ds:schemaRefs>
    <ds:schemaRef ds:uri="Microsoft.SharePoint.Taxonomy.ContentTypeSync"/>
  </ds:schemaRefs>
</ds:datastoreItem>
</file>

<file path=customXml/itemProps3.xml><?xml version="1.0" encoding="utf-8"?>
<ds:datastoreItem xmlns:ds="http://schemas.openxmlformats.org/officeDocument/2006/customXml" ds:itemID="{F4253AA1-2CD7-4836-A3F4-817823C29A2C}">
  <ds:schemaRefs>
    <ds:schemaRef ds:uri="http://schemas.microsoft.com/office/2006/metadata/properties"/>
    <ds:schemaRef ds:uri="http://purl.org/dc/dcmitype/"/>
    <ds:schemaRef ds:uri="http://schemas.microsoft.com/office/2006/documentManagement/types"/>
    <ds:schemaRef ds:uri="http://purl.org/dc/elements/1.1/"/>
    <ds:schemaRef ds:uri="http://purl.org/dc/terms/"/>
    <ds:schemaRef ds:uri="http://schemas.microsoft.com/office/infopath/2007/PartnerControls"/>
    <ds:schemaRef ds:uri="http://schemas.openxmlformats.org/package/2006/metadata/core-properties"/>
    <ds:schemaRef ds:uri="e34b8c97-96ec-426e-bc16-8874dd11e5e2"/>
    <ds:schemaRef ds:uri="http://www.w3.org/XML/1998/namespace"/>
  </ds:schemaRefs>
</ds:datastoreItem>
</file>

<file path=customXml/itemProps4.xml><?xml version="1.0" encoding="utf-8"?>
<ds:datastoreItem xmlns:ds="http://schemas.openxmlformats.org/officeDocument/2006/customXml" ds:itemID="{5F534748-A27A-442A-9BA5-F990B9DE494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34b8c97-96ec-426e-bc16-8874dd11e5e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19</vt:i4>
      </vt:variant>
    </vt:vector>
  </HeadingPairs>
  <TitlesOfParts>
    <vt:vector size="19" baseType="lpstr">
      <vt:lpstr>Introduction</vt:lpstr>
      <vt:lpstr>About</vt:lpstr>
      <vt:lpstr>Categories</vt:lpstr>
      <vt:lpstr>1.0</vt:lpstr>
      <vt:lpstr>2.0</vt:lpstr>
      <vt:lpstr>3.0</vt:lpstr>
      <vt:lpstr>4.0</vt:lpstr>
      <vt:lpstr>5.0</vt:lpstr>
      <vt:lpstr>6.0</vt:lpstr>
      <vt:lpstr>7.0</vt:lpstr>
      <vt:lpstr>8.0</vt:lpstr>
      <vt:lpstr>9.0</vt:lpstr>
      <vt:lpstr>10.0</vt:lpstr>
      <vt:lpstr>11.0</vt:lpstr>
      <vt:lpstr>12.0</vt:lpstr>
      <vt:lpstr>13.0</vt:lpstr>
      <vt:lpstr>Combined</vt:lpstr>
      <vt:lpstr>Metrics</vt:lpstr>
      <vt:lpstr>Copyright and Attribution</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Taylor Guerra</dc:creator>
  <cp:keywords/>
  <dc:description/>
  <cp:lastModifiedBy>Kelli South</cp:lastModifiedBy>
  <cp:revision/>
  <dcterms:created xsi:type="dcterms:W3CDTF">2026-02-25T18:28:31Z</dcterms:created>
  <dcterms:modified xsi:type="dcterms:W3CDTF">2026-03-03T19:18:49Z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0x010100CFCACE20E1DCCC4EBDD657A6C49DD21B</vt:lpwstr>
  </property>
</Properties>
</file>